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4.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7" r:id="rId2"/>
    <p:sldMasterId id="2147483761" r:id="rId3"/>
    <p:sldMasterId id="2147483766" r:id="rId4"/>
    <p:sldMasterId id="2147483814" r:id="rId5"/>
    <p:sldMasterId id="2147483828" r:id="rId6"/>
  </p:sldMasterIdLst>
  <p:notesMasterIdLst>
    <p:notesMasterId r:id="rId50"/>
  </p:notesMasterIdLst>
  <p:handoutMasterIdLst>
    <p:handoutMasterId r:id="rId51"/>
  </p:handoutMasterIdLst>
  <p:sldIdLst>
    <p:sldId id="757" r:id="rId7"/>
    <p:sldId id="758" r:id="rId8"/>
    <p:sldId id="759" r:id="rId9"/>
    <p:sldId id="791" r:id="rId10"/>
    <p:sldId id="761" r:id="rId11"/>
    <p:sldId id="762" r:id="rId12"/>
    <p:sldId id="763" r:id="rId13"/>
    <p:sldId id="792" r:id="rId14"/>
    <p:sldId id="765" r:id="rId15"/>
    <p:sldId id="766" r:id="rId16"/>
    <p:sldId id="767" r:id="rId17"/>
    <p:sldId id="793" r:id="rId18"/>
    <p:sldId id="735" r:id="rId19"/>
    <p:sldId id="718" r:id="rId20"/>
    <p:sldId id="719" r:id="rId21"/>
    <p:sldId id="794" r:id="rId22"/>
    <p:sldId id="743" r:id="rId23"/>
    <p:sldId id="744" r:id="rId24"/>
    <p:sldId id="795" r:id="rId25"/>
    <p:sldId id="745" r:id="rId26"/>
    <p:sldId id="746" r:id="rId27"/>
    <p:sldId id="796" r:id="rId28"/>
    <p:sldId id="769" r:id="rId29"/>
    <p:sldId id="770" r:id="rId30"/>
    <p:sldId id="771" r:id="rId31"/>
    <p:sldId id="797" r:id="rId32"/>
    <p:sldId id="773" r:id="rId33"/>
    <p:sldId id="774" r:id="rId34"/>
    <p:sldId id="798" r:id="rId35"/>
    <p:sldId id="776" r:id="rId36"/>
    <p:sldId id="777" r:id="rId37"/>
    <p:sldId id="778" r:id="rId38"/>
    <p:sldId id="799" r:id="rId39"/>
    <p:sldId id="780" r:id="rId40"/>
    <p:sldId id="802" r:id="rId41"/>
    <p:sldId id="800" r:id="rId42"/>
    <p:sldId id="783" r:id="rId43"/>
    <p:sldId id="784" r:id="rId44"/>
    <p:sldId id="801" r:id="rId45"/>
    <p:sldId id="786" r:id="rId46"/>
    <p:sldId id="787" r:id="rId47"/>
    <p:sldId id="790" r:id="rId48"/>
    <p:sldId id="803"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
          <p15:clr>
            <a:srgbClr val="A4A3A4"/>
          </p15:clr>
        </p15:guide>
        <p15:guide id="2" pos="34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CC99"/>
    <a:srgbClr val="66FF99"/>
    <a:srgbClr val="99FF66"/>
    <a:srgbClr val="66FFCC"/>
    <a:srgbClr val="FF6699"/>
    <a:srgbClr val="FF3399"/>
    <a:srgbClr val="FF33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412" autoAdjust="0"/>
    <p:restoredTop sz="92063" autoAdjust="0"/>
  </p:normalViewPr>
  <p:slideViewPr>
    <p:cSldViewPr>
      <p:cViewPr varScale="1">
        <p:scale>
          <a:sx n="139" d="100"/>
          <a:sy n="139" d="100"/>
        </p:scale>
        <p:origin x="426" y="108"/>
      </p:cViewPr>
      <p:guideLst>
        <p:guide orient="horz" pos="337"/>
        <p:guide pos="3456"/>
      </p:guideLst>
    </p:cSldViewPr>
  </p:slideViewPr>
  <p:notesTextViewPr>
    <p:cViewPr>
      <p:scale>
        <a:sx n="20" d="100"/>
        <a:sy n="20" d="100"/>
      </p:scale>
      <p:origin x="0" y="0"/>
    </p:cViewPr>
  </p:notesText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8.wmf"/><Relationship Id="rId3" Type="http://schemas.openxmlformats.org/officeDocument/2006/relationships/image" Target="../media/image48.wmf"/><Relationship Id="rId7" Type="http://schemas.openxmlformats.org/officeDocument/2006/relationships/image" Target="../media/image52.wmf"/><Relationship Id="rId12" Type="http://schemas.openxmlformats.org/officeDocument/2006/relationships/image" Target="../media/image57.wmf"/><Relationship Id="rId17" Type="http://schemas.openxmlformats.org/officeDocument/2006/relationships/image" Target="../media/image62.wmf"/><Relationship Id="rId2" Type="http://schemas.openxmlformats.org/officeDocument/2006/relationships/image" Target="../media/image47.wmf"/><Relationship Id="rId16" Type="http://schemas.openxmlformats.org/officeDocument/2006/relationships/image" Target="../media/image61.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5" Type="http://schemas.openxmlformats.org/officeDocument/2006/relationships/image" Target="../media/image6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 Id="rId14"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328ECB-4BC8-45BB-A04F-8A65C9C95C4D}" type="datetimeFigureOut">
              <a:rPr lang="en-US" smtClean="0"/>
              <a:t>4/23/2022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EB8386-C8C2-451E-8A7E-6F45063E4805}" type="slidenum">
              <a:rPr lang="en-US" smtClean="0"/>
              <a:t>‹#›</a:t>
            </a:fld>
            <a:endParaRPr lang="en-US"/>
          </a:p>
        </p:txBody>
      </p:sp>
    </p:spTree>
    <p:extLst>
      <p:ext uri="{BB962C8B-B14F-4D97-AF65-F5344CB8AC3E}">
        <p14:creationId xmlns:p14="http://schemas.microsoft.com/office/powerpoint/2010/main" val="1478472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F73FB-3A33-4D22-B24D-544CD0A7090B}" type="datetimeFigureOut">
              <a:rPr lang="en-US" smtClean="0"/>
              <a:pPr/>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099C5-6D31-42E6-BD4F-D884AB7B31FD}" type="slidenum">
              <a:rPr lang="en-US" smtClean="0"/>
              <a:pPr/>
              <a:t>‹#›</a:t>
            </a:fld>
            <a:endParaRPr lang="en-US"/>
          </a:p>
        </p:txBody>
      </p:sp>
    </p:spTree>
    <p:extLst>
      <p:ext uri="{BB962C8B-B14F-4D97-AF65-F5344CB8AC3E}">
        <p14:creationId xmlns:p14="http://schemas.microsoft.com/office/powerpoint/2010/main" val="309600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05813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27817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755408-A487-4BEC-B3BB-45C0850CDDB2}" type="slidenum">
              <a:rPr lang="en-US" smtClean="0">
                <a:solidFill>
                  <a:prstClr val="black"/>
                </a:solidFill>
              </a:rPr>
              <a:pPr/>
              <a:t>38</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50968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11244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64659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47576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00688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588712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758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99C5-6D31-42E6-BD4F-D884AB7B31FD}"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17176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1089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4148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65400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84279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1467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3639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96137"/>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13957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7543799" y="261657"/>
            <a:ext cx="1077445" cy="4050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prstClr val="white"/>
                </a:solidFill>
              </a:rPr>
              <a:t>ROBOMATE LOGO</a:t>
            </a:r>
            <a:endParaRPr lang="en-US" sz="1100" b="1" dirty="0">
              <a:solidFill>
                <a:prstClr val="white"/>
              </a:solidFill>
            </a:endParaRPr>
          </a:p>
        </p:txBody>
      </p:sp>
    </p:spTree>
    <p:extLst>
      <p:ext uri="{BB962C8B-B14F-4D97-AF65-F5344CB8AC3E}">
        <p14:creationId xmlns:p14="http://schemas.microsoft.com/office/powerpoint/2010/main" val="1710987397"/>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686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3002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196267"/>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2235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40866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438689"/>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727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101575"/>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3005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386434"/>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9108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a:xfrm>
            <a:off x="495300" y="252132"/>
            <a:ext cx="8135470" cy="4605618"/>
          </a:xfrm>
          <a:prstGeom prst="rect">
            <a:avLst/>
          </a:prstGeom>
          <a:noFill/>
          <a:ln w="25400" cap="flat" cmpd="sng" algn="ctr">
            <a:solidFill>
              <a:srgbClr val="000000"/>
            </a:solidFill>
            <a:prstDash val="solid"/>
          </a:ln>
          <a:effectLst/>
        </p:spPr>
        <p:txBody>
          <a:bodyPr rtlCol="0" anchor="ctr"/>
          <a:lstStyle/>
          <a:p>
            <a:pPr algn="ctr">
              <a:defRPr/>
            </a:pPr>
            <a:endParaRPr lang="en-US" kern="0">
              <a:solidFill>
                <a:srgbClr val="FFFFFF"/>
              </a:solidFill>
            </a:endParaRPr>
          </a:p>
        </p:txBody>
      </p:sp>
    </p:spTree>
    <p:extLst>
      <p:ext uri="{BB962C8B-B14F-4D97-AF65-F5344CB8AC3E}">
        <p14:creationId xmlns:p14="http://schemas.microsoft.com/office/powerpoint/2010/main" val="383552329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934123"/>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9113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176104"/>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427120"/>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6092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147137"/>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38073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7799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804711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702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417664"/>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257006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344505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4055035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6084621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28163802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0058893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2103368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738545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2574EE-84EA-40BF-84BF-490B93EE92FC}" type="datetimeFigureOut">
              <a:rPr lang="en-US" smtClean="0">
                <a:solidFill>
                  <a:prstClr val="black"/>
                </a:solidFill>
              </a:rPr>
              <a:pPr/>
              <a:t>4/23/2022</a:t>
            </a:fld>
            <a:endParaRPr lang="en-US" dirty="0">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1DFB003-57A1-4371-89D8-78DAA7FB72AD}"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66499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1031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Rectangle 4"/>
          <p:cNvSpPr/>
          <p:nvPr userDrawn="1"/>
        </p:nvSpPr>
        <p:spPr>
          <a:xfrm>
            <a:off x="495300" y="252132"/>
            <a:ext cx="8135470" cy="4605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rgbClr val="FFFFFF"/>
              </a:solidFill>
            </a:endParaRPr>
          </a:p>
        </p:txBody>
      </p:sp>
    </p:spTree>
    <p:extLst>
      <p:ext uri="{BB962C8B-B14F-4D97-AF65-F5344CB8AC3E}">
        <p14:creationId xmlns:p14="http://schemas.microsoft.com/office/powerpoint/2010/main" val="8563872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4353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393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5586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7922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875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4549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002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447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75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22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044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777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23229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38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244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00500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1699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835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3233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4828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67274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306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848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374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673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Rectangle 4"/>
          <p:cNvSpPr/>
          <p:nvPr userDrawn="1"/>
        </p:nvSpPr>
        <p:spPr>
          <a:xfrm>
            <a:off x="7543799" y="261657"/>
            <a:ext cx="1077445" cy="4050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prstClr val="white"/>
                </a:solidFill>
              </a:rPr>
              <a:t>ROBOMATE LOGO</a:t>
            </a:r>
            <a:endParaRPr lang="en-US" sz="1100" b="1" dirty="0">
              <a:solidFill>
                <a:prstClr val="white"/>
              </a:solidFill>
            </a:endParaRPr>
          </a:p>
        </p:txBody>
      </p:sp>
    </p:spTree>
    <p:extLst>
      <p:ext uri="{BB962C8B-B14F-4D97-AF65-F5344CB8AC3E}">
        <p14:creationId xmlns:p14="http://schemas.microsoft.com/office/powerpoint/2010/main" val="200321344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9057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5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47015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114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24553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38988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648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71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0080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91948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4106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74600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66198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21209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39415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92942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03907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044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88176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41832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1250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07944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5CFF6765-A636-44ED-9910-D604E9329DEA}" type="datetimeFigureOut">
              <a:rPr lang="en-US">
                <a:solidFill>
                  <a:prstClr val="black"/>
                </a:solidFill>
              </a:rPr>
              <a:pPr>
                <a:defRPr/>
              </a:pPr>
              <a:t>4/23/2022</a:t>
            </a:fld>
            <a:endParaRPr lang="en-US">
              <a:solidFill>
                <a:prstClr val="black"/>
              </a:solidFill>
            </a:endParaRPr>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BD64795B-FAA6-415E-BA63-11990C638EC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18915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37599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36457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5CFF6765-A636-44ED-9910-D604E9329DEA}" type="datetimeFigureOut">
              <a:rPr lang="en-US">
                <a:solidFill>
                  <a:prstClr val="black"/>
                </a:solidFill>
              </a:rPr>
              <a:pPr>
                <a:defRPr/>
              </a:pPr>
              <a:t>4/23/2022</a:t>
            </a:fld>
            <a:endParaRPr lang="en-US">
              <a:solidFill>
                <a:prstClr val="black"/>
              </a:solidFill>
            </a:endParaRPr>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BD64795B-FAA6-415E-BA63-11990C638EC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71329673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9236716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97659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711626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065234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298677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7293431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0674588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7"/>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8830304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2650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303220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E34C430-DB9A-4C1D-A59E-F7DD5BB2BDDD}" type="datetimeFigureOut">
              <a:rPr lang="en-US" smtClean="0">
                <a:solidFill>
                  <a:prstClr val="white">
                    <a:tint val="75000"/>
                  </a:prstClr>
                </a:solidFill>
              </a:rPr>
              <a:pPr/>
              <a:t>4/23/2022</a:t>
            </a:fld>
            <a:endParaRPr lang="en-US">
              <a:solidFill>
                <a:prstClr val="white">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B864F40-B3B8-4170-933C-76695338EC8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5007290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340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16452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07499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Rectangle 4"/>
          <p:cNvSpPr/>
          <p:nvPr userDrawn="1"/>
        </p:nvSpPr>
        <p:spPr>
          <a:xfrm>
            <a:off x="495300" y="252132"/>
            <a:ext cx="8135470" cy="4605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rgbClr val="FFFFFF"/>
              </a:solidFill>
            </a:endParaRPr>
          </a:p>
        </p:txBody>
      </p:sp>
    </p:spTree>
    <p:extLst>
      <p:ext uri="{BB962C8B-B14F-4D97-AF65-F5344CB8AC3E}">
        <p14:creationId xmlns:p14="http://schemas.microsoft.com/office/powerpoint/2010/main" val="395867318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02459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912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80747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4701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3750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336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1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6374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8499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29811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0688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2303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00283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6021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076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5767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3417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41" Type="http://schemas.openxmlformats.org/officeDocument/2006/relationships/slideLayout" Target="../slideLayouts/slideLayout108.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theme" Target="../theme/theme6.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 id="2147483755" r:id="rId46"/>
    <p:sldLayoutId id="2147483756" r:id="rId47"/>
    <p:sldLayoutId id="2147483691" r:id="rId48"/>
    <p:sldLayoutId id="2147483692" r:id="rId49"/>
    <p:sldLayoutId id="2147483693" r:id="rId50"/>
    <p:sldLayoutId id="2147483694" r:id="rId51"/>
    <p:sldLayoutId id="2147483695" r:id="rId52"/>
    <p:sldLayoutId id="2147483696" r:id="rId53"/>
    <p:sldLayoutId id="2147483698" r:id="rId54"/>
    <p:sldLayoutId id="2147483699" r:id="rId55"/>
    <p:sldLayoutId id="2147483700" r:id="rId56"/>
    <p:sldLayoutId id="2147483701" r:id="rId57"/>
    <p:sldLayoutId id="2147483702" r:id="rId58"/>
    <p:sldLayoutId id="2147483703" r:id="rId59"/>
    <p:sldLayoutId id="2147483705" r:id="rId60"/>
    <p:sldLayoutId id="2147483707" r:id="rId61"/>
  </p:sldLayoutIdLst>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60914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02373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162243"/>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984725"/>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7214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11.xml.rels><?xml version="1.0" encoding="UTF-8" standalone="yes"?>
<Relationships xmlns="http://schemas.openxmlformats.org/package/2006/relationships"><Relationship Id="rId13" Type="http://schemas.openxmlformats.org/officeDocument/2006/relationships/image" Target="../media/image145.png"/><Relationship Id="rId18" Type="http://schemas.openxmlformats.org/officeDocument/2006/relationships/image" Target="../media/image150.png"/><Relationship Id="rId26" Type="http://schemas.openxmlformats.org/officeDocument/2006/relationships/image" Target="../media/image158.png"/><Relationship Id="rId39" Type="http://schemas.openxmlformats.org/officeDocument/2006/relationships/image" Target="../media/image171.png"/><Relationship Id="rId21" Type="http://schemas.openxmlformats.org/officeDocument/2006/relationships/image" Target="../media/image153.png"/><Relationship Id="rId34" Type="http://schemas.openxmlformats.org/officeDocument/2006/relationships/image" Target="../media/image166.png"/><Relationship Id="rId42" Type="http://schemas.openxmlformats.org/officeDocument/2006/relationships/image" Target="../media/image174.png"/><Relationship Id="rId47" Type="http://schemas.openxmlformats.org/officeDocument/2006/relationships/image" Target="../media/image178.png"/><Relationship Id="rId50" Type="http://schemas.openxmlformats.org/officeDocument/2006/relationships/image" Target="../media/image181.png"/><Relationship Id="rId55" Type="http://schemas.openxmlformats.org/officeDocument/2006/relationships/image" Target="../media/image186.png"/><Relationship Id="rId63" Type="http://schemas.openxmlformats.org/officeDocument/2006/relationships/image" Target="../media/image194.png"/><Relationship Id="rId7" Type="http://schemas.openxmlformats.org/officeDocument/2006/relationships/image" Target="../media/image140.png"/><Relationship Id="rId2" Type="http://schemas.openxmlformats.org/officeDocument/2006/relationships/notesSlide" Target="../notesSlides/notesSlide5.xml"/><Relationship Id="rId16" Type="http://schemas.openxmlformats.org/officeDocument/2006/relationships/image" Target="../media/image148.png"/><Relationship Id="rId20" Type="http://schemas.openxmlformats.org/officeDocument/2006/relationships/image" Target="../media/image152.png"/><Relationship Id="rId29" Type="http://schemas.openxmlformats.org/officeDocument/2006/relationships/image" Target="../media/image161.png"/><Relationship Id="rId41" Type="http://schemas.openxmlformats.org/officeDocument/2006/relationships/image" Target="../media/image173.png"/><Relationship Id="rId54" Type="http://schemas.openxmlformats.org/officeDocument/2006/relationships/image" Target="../media/image185.png"/><Relationship Id="rId62" Type="http://schemas.openxmlformats.org/officeDocument/2006/relationships/image" Target="../media/image193.png"/><Relationship Id="rId1" Type="http://schemas.openxmlformats.org/officeDocument/2006/relationships/slideLayout" Target="../slideLayouts/slideLayout74.xml"/><Relationship Id="rId6" Type="http://schemas.openxmlformats.org/officeDocument/2006/relationships/image" Target="../media/image139.png"/><Relationship Id="rId11" Type="http://schemas.openxmlformats.org/officeDocument/2006/relationships/image" Target="../media/image143.png"/><Relationship Id="rId24" Type="http://schemas.openxmlformats.org/officeDocument/2006/relationships/image" Target="../media/image156.png"/><Relationship Id="rId32" Type="http://schemas.openxmlformats.org/officeDocument/2006/relationships/image" Target="../media/image164.png"/><Relationship Id="rId37" Type="http://schemas.openxmlformats.org/officeDocument/2006/relationships/image" Target="../media/image169.png"/><Relationship Id="rId40" Type="http://schemas.openxmlformats.org/officeDocument/2006/relationships/image" Target="../media/image172.png"/><Relationship Id="rId45" Type="http://schemas.openxmlformats.org/officeDocument/2006/relationships/image" Target="../media/image2.png"/><Relationship Id="rId53" Type="http://schemas.openxmlformats.org/officeDocument/2006/relationships/image" Target="../media/image184.png"/><Relationship Id="rId58" Type="http://schemas.openxmlformats.org/officeDocument/2006/relationships/image" Target="../media/image189.png"/><Relationship Id="rId5" Type="http://schemas.openxmlformats.org/officeDocument/2006/relationships/image" Target="../media/image138.png"/><Relationship Id="rId15" Type="http://schemas.openxmlformats.org/officeDocument/2006/relationships/image" Target="../media/image147.png"/><Relationship Id="rId23" Type="http://schemas.openxmlformats.org/officeDocument/2006/relationships/image" Target="../media/image155.png"/><Relationship Id="rId28" Type="http://schemas.openxmlformats.org/officeDocument/2006/relationships/image" Target="../media/image160.png"/><Relationship Id="rId36" Type="http://schemas.openxmlformats.org/officeDocument/2006/relationships/image" Target="../media/image168.png"/><Relationship Id="rId49" Type="http://schemas.openxmlformats.org/officeDocument/2006/relationships/image" Target="../media/image180.png"/><Relationship Id="rId57" Type="http://schemas.openxmlformats.org/officeDocument/2006/relationships/image" Target="../media/image188.png"/><Relationship Id="rId61" Type="http://schemas.openxmlformats.org/officeDocument/2006/relationships/image" Target="../media/image192.png"/><Relationship Id="rId10" Type="http://schemas.openxmlformats.org/officeDocument/2006/relationships/image" Target="../media/image142.png"/><Relationship Id="rId19" Type="http://schemas.openxmlformats.org/officeDocument/2006/relationships/image" Target="../media/image151.png"/><Relationship Id="rId31" Type="http://schemas.openxmlformats.org/officeDocument/2006/relationships/image" Target="../media/image163.png"/><Relationship Id="rId44" Type="http://schemas.openxmlformats.org/officeDocument/2006/relationships/image" Target="../media/image176.png"/><Relationship Id="rId52" Type="http://schemas.openxmlformats.org/officeDocument/2006/relationships/image" Target="../media/image183.png"/><Relationship Id="rId60" Type="http://schemas.openxmlformats.org/officeDocument/2006/relationships/image" Target="../media/image191.png"/><Relationship Id="rId65" Type="http://schemas.openxmlformats.org/officeDocument/2006/relationships/image" Target="../media/image6.png"/><Relationship Id="rId4" Type="http://schemas.openxmlformats.org/officeDocument/2006/relationships/image" Target="../media/image137.png"/><Relationship Id="rId9" Type="http://schemas.openxmlformats.org/officeDocument/2006/relationships/image" Target="../media/image132.png"/><Relationship Id="rId14" Type="http://schemas.openxmlformats.org/officeDocument/2006/relationships/image" Target="../media/image146.png"/><Relationship Id="rId22" Type="http://schemas.openxmlformats.org/officeDocument/2006/relationships/image" Target="../media/image154.png"/><Relationship Id="rId27" Type="http://schemas.openxmlformats.org/officeDocument/2006/relationships/image" Target="../media/image159.png"/><Relationship Id="rId30" Type="http://schemas.openxmlformats.org/officeDocument/2006/relationships/image" Target="../media/image162.png"/><Relationship Id="rId35" Type="http://schemas.openxmlformats.org/officeDocument/2006/relationships/image" Target="../media/image167.png"/><Relationship Id="rId43" Type="http://schemas.openxmlformats.org/officeDocument/2006/relationships/image" Target="../media/image175.png"/><Relationship Id="rId48" Type="http://schemas.openxmlformats.org/officeDocument/2006/relationships/image" Target="../media/image179.png"/><Relationship Id="rId56" Type="http://schemas.openxmlformats.org/officeDocument/2006/relationships/image" Target="../media/image187.png"/><Relationship Id="rId64" Type="http://schemas.openxmlformats.org/officeDocument/2006/relationships/image" Target="../media/image5.png"/><Relationship Id="rId8" Type="http://schemas.openxmlformats.org/officeDocument/2006/relationships/image" Target="../media/image141.png"/><Relationship Id="rId51" Type="http://schemas.openxmlformats.org/officeDocument/2006/relationships/image" Target="../media/image182.png"/><Relationship Id="rId3" Type="http://schemas.openxmlformats.org/officeDocument/2006/relationships/image" Target="../media/image136.png"/><Relationship Id="rId12" Type="http://schemas.openxmlformats.org/officeDocument/2006/relationships/image" Target="../media/image144.png"/><Relationship Id="rId17" Type="http://schemas.openxmlformats.org/officeDocument/2006/relationships/image" Target="../media/image149.png"/><Relationship Id="rId25" Type="http://schemas.openxmlformats.org/officeDocument/2006/relationships/image" Target="../media/image157.png"/><Relationship Id="rId33" Type="http://schemas.openxmlformats.org/officeDocument/2006/relationships/image" Target="../media/image165.png"/><Relationship Id="rId38" Type="http://schemas.openxmlformats.org/officeDocument/2006/relationships/image" Target="../media/image170.png"/><Relationship Id="rId46" Type="http://schemas.openxmlformats.org/officeDocument/2006/relationships/image" Target="../media/image177.png"/><Relationship Id="rId59" Type="http://schemas.openxmlformats.org/officeDocument/2006/relationships/image" Target="../media/image19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6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10.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image" Target="../media/image211.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62.xml"/><Relationship Id="rId6" Type="http://schemas.openxmlformats.org/officeDocument/2006/relationships/image" Target="../media/image610.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57.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10.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8.png"/><Relationship Id="rId3" Type="http://schemas.openxmlformats.org/officeDocument/2006/relationships/image" Target="../media/image211.png"/><Relationship Id="rId7" Type="http://schemas.openxmlformats.org/officeDocument/2006/relationships/image" Target="../media/image610.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4.xml"/><Relationship Id="rId6" Type="http://schemas.openxmlformats.org/officeDocument/2006/relationships/image" Target="../media/image57.png"/><Relationship Id="rId11" Type="http://schemas.openxmlformats.org/officeDocument/2006/relationships/image" Target="../media/image10.png"/><Relationship Id="rId5" Type="http://schemas.openxmlformats.org/officeDocument/2006/relationships/image" Target="../media/image410.png"/><Relationship Id="rId10" Type="http://schemas.openxmlformats.org/officeDocument/2006/relationships/image" Target="../media/image9.png"/><Relationship Id="rId4" Type="http://schemas.openxmlformats.org/officeDocument/2006/relationships/image" Target="../media/image310.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8" Type="http://schemas.openxmlformats.org/officeDocument/2006/relationships/image" Target="../media/image3880.png"/><Relationship Id="rId13" Type="http://schemas.openxmlformats.org/officeDocument/2006/relationships/image" Target="../media/image3890.png"/><Relationship Id="rId18" Type="http://schemas.openxmlformats.org/officeDocument/2006/relationships/image" Target="../media/image43.wmf"/><Relationship Id="rId3" Type="http://schemas.openxmlformats.org/officeDocument/2006/relationships/image" Target="../media/image44.png"/><Relationship Id="rId7" Type="http://schemas.openxmlformats.org/officeDocument/2006/relationships/image" Target="../media/image39.wmf"/><Relationship Id="rId12" Type="http://schemas.openxmlformats.org/officeDocument/2006/relationships/image" Target="../media/image41.wmf"/><Relationship Id="rId17" Type="http://schemas.openxmlformats.org/officeDocument/2006/relationships/oleObject" Target="../embeddings/oleObject5.bin"/><Relationship Id="rId2" Type="http://schemas.openxmlformats.org/officeDocument/2006/relationships/slideLayout" Target="../slideLayouts/slideLayout66.xml"/><Relationship Id="rId16" Type="http://schemas.openxmlformats.org/officeDocument/2006/relationships/image" Target="../media/image42.wmf"/><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media/image45.png"/><Relationship Id="rId15" Type="http://schemas.openxmlformats.org/officeDocument/2006/relationships/oleObject" Target="../embeddings/oleObject4.bin"/><Relationship Id="rId10" Type="http://schemas.openxmlformats.org/officeDocument/2006/relationships/image" Target="../media/image40.wmf"/><Relationship Id="rId4" Type="http://schemas.openxmlformats.org/officeDocument/2006/relationships/image" Target="../media/image3860.png"/><Relationship Id="rId9" Type="http://schemas.openxmlformats.org/officeDocument/2006/relationships/oleObject" Target="../embeddings/oleObject2.bin"/><Relationship Id="rId14" Type="http://schemas.openxmlformats.org/officeDocument/2006/relationships/image" Target="../media/image3900.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media/image132.png"/><Relationship Id="rId3" Type="http://schemas.openxmlformats.org/officeDocument/2006/relationships/oleObject" Target="../embeddings/oleObject6.bin"/><Relationship Id="rId21" Type="http://schemas.openxmlformats.org/officeDocument/2006/relationships/oleObject" Target="../embeddings/oleObject11.bin"/><Relationship Id="rId7" Type="http://schemas.openxmlformats.org/officeDocument/2006/relationships/image" Target="../media/image126.png"/><Relationship Id="rId12" Type="http://schemas.openxmlformats.org/officeDocument/2006/relationships/oleObject" Target="../embeddings/oleObject80.bin"/><Relationship Id="rId17" Type="http://schemas.openxmlformats.org/officeDocument/2006/relationships/oleObject" Target="../embeddings/oleObject90.bin"/><Relationship Id="rId25" Type="http://schemas.openxmlformats.org/officeDocument/2006/relationships/image" Target="../media/image131.png"/><Relationship Id="rId2" Type="http://schemas.openxmlformats.org/officeDocument/2006/relationships/slideLayout" Target="../slideLayouts/slideLayout66.xml"/><Relationship Id="rId16" Type="http://schemas.openxmlformats.org/officeDocument/2006/relationships/image" Target="../media/image43.wmf"/><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NULL"/><Relationship Id="rId11" Type="http://schemas.openxmlformats.org/officeDocument/2006/relationships/image" Target="../media/image40.wmf"/><Relationship Id="rId24" Type="http://schemas.openxmlformats.org/officeDocument/2006/relationships/oleObject" Target="../embeddings/oleObject12.bin"/><Relationship Id="rId5" Type="http://schemas.openxmlformats.org/officeDocument/2006/relationships/oleObject" Target="../embeddings/oleObject60.bin"/><Relationship Id="rId15" Type="http://schemas.openxmlformats.org/officeDocument/2006/relationships/oleObject" Target="../embeddings/oleObject9.bin"/><Relationship Id="rId23" Type="http://schemas.openxmlformats.org/officeDocument/2006/relationships/image" Target="../media/image130.png"/><Relationship Id="rId28" Type="http://schemas.openxmlformats.org/officeDocument/2006/relationships/image" Target="../media/image41.wmf"/><Relationship Id="rId10" Type="http://schemas.openxmlformats.org/officeDocument/2006/relationships/oleObject" Target="../embeddings/oleObject8.bin"/><Relationship Id="rId19" Type="http://schemas.openxmlformats.org/officeDocument/2006/relationships/image" Target="../media/image128.png"/><Relationship Id="rId4" Type="http://schemas.openxmlformats.org/officeDocument/2006/relationships/image" Target="../media/image39.wmf"/><Relationship Id="rId9" Type="http://schemas.openxmlformats.org/officeDocument/2006/relationships/oleObject" Target="../embeddings/oleObject70.bin"/><Relationship Id="rId14" Type="http://schemas.openxmlformats.org/officeDocument/2006/relationships/image" Target="../media/image127.png"/><Relationship Id="rId22" Type="http://schemas.openxmlformats.org/officeDocument/2006/relationships/image" Target="../media/image129.png"/><Relationship Id="rId27"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18.bin"/><Relationship Id="rId18" Type="http://schemas.openxmlformats.org/officeDocument/2006/relationships/image" Target="../media/image52.wmf"/><Relationship Id="rId26" Type="http://schemas.openxmlformats.org/officeDocument/2006/relationships/image" Target="../media/image56.wmf"/><Relationship Id="rId39" Type="http://schemas.openxmlformats.org/officeDocument/2006/relationships/image" Target="../media/image151.png"/><Relationship Id="rId3" Type="http://schemas.openxmlformats.org/officeDocument/2006/relationships/notesSlide" Target="../notesSlides/notesSlide8.xml"/><Relationship Id="rId21" Type="http://schemas.openxmlformats.org/officeDocument/2006/relationships/oleObject" Target="../embeddings/oleObject22.bin"/><Relationship Id="rId34" Type="http://schemas.openxmlformats.org/officeDocument/2006/relationships/image" Target="../media/image60.wmf"/><Relationship Id="rId7" Type="http://schemas.openxmlformats.org/officeDocument/2006/relationships/oleObject" Target="../embeddings/oleObject15.bin"/><Relationship Id="rId12" Type="http://schemas.openxmlformats.org/officeDocument/2006/relationships/image" Target="../media/image49.wmf"/><Relationship Id="rId17" Type="http://schemas.openxmlformats.org/officeDocument/2006/relationships/oleObject" Target="../embeddings/oleObject20.bin"/><Relationship Id="rId25" Type="http://schemas.openxmlformats.org/officeDocument/2006/relationships/oleObject" Target="../embeddings/oleObject24.bin"/><Relationship Id="rId33" Type="http://schemas.openxmlformats.org/officeDocument/2006/relationships/oleObject" Target="../embeddings/oleObject28.bin"/><Relationship Id="rId38" Type="http://schemas.openxmlformats.org/officeDocument/2006/relationships/image" Target="../media/image62.wmf"/><Relationship Id="rId2" Type="http://schemas.openxmlformats.org/officeDocument/2006/relationships/slideLayout" Target="../slideLayouts/slideLayout67.xml"/><Relationship Id="rId16" Type="http://schemas.openxmlformats.org/officeDocument/2006/relationships/image" Target="../media/image51.wmf"/><Relationship Id="rId20" Type="http://schemas.openxmlformats.org/officeDocument/2006/relationships/image" Target="../media/image53.wmf"/><Relationship Id="rId29" Type="http://schemas.openxmlformats.org/officeDocument/2006/relationships/oleObject" Target="../embeddings/oleObject26.bin"/><Relationship Id="rId1" Type="http://schemas.openxmlformats.org/officeDocument/2006/relationships/vmlDrawing" Target="../drawings/vmlDrawing3.vml"/><Relationship Id="rId6" Type="http://schemas.openxmlformats.org/officeDocument/2006/relationships/image" Target="../media/image46.wmf"/><Relationship Id="rId11" Type="http://schemas.openxmlformats.org/officeDocument/2006/relationships/oleObject" Target="../embeddings/oleObject17.bin"/><Relationship Id="rId24" Type="http://schemas.openxmlformats.org/officeDocument/2006/relationships/image" Target="../media/image55.wmf"/><Relationship Id="rId32" Type="http://schemas.openxmlformats.org/officeDocument/2006/relationships/image" Target="../media/image59.wmf"/><Relationship Id="rId37" Type="http://schemas.openxmlformats.org/officeDocument/2006/relationships/oleObject" Target="../embeddings/oleObject30.bin"/><Relationship Id="rId40" Type="http://schemas.openxmlformats.org/officeDocument/2006/relationships/image" Target="../media/image2.png"/><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57.wmf"/><Relationship Id="rId36" Type="http://schemas.openxmlformats.org/officeDocument/2006/relationships/image" Target="../media/image61.wmf"/><Relationship Id="rId10" Type="http://schemas.openxmlformats.org/officeDocument/2006/relationships/image" Target="../media/image48.wmf"/><Relationship Id="rId19" Type="http://schemas.openxmlformats.org/officeDocument/2006/relationships/oleObject" Target="../embeddings/oleObject21.bin"/><Relationship Id="rId31" Type="http://schemas.openxmlformats.org/officeDocument/2006/relationships/oleObject" Target="../embeddings/oleObject27.bin"/><Relationship Id="rId4" Type="http://schemas.openxmlformats.org/officeDocument/2006/relationships/image" Target="../media/image150.png"/><Relationship Id="rId9" Type="http://schemas.openxmlformats.org/officeDocument/2006/relationships/oleObject" Target="../embeddings/oleObject16.bin"/><Relationship Id="rId14" Type="http://schemas.openxmlformats.org/officeDocument/2006/relationships/image" Target="../media/image50.wmf"/><Relationship Id="rId22" Type="http://schemas.openxmlformats.org/officeDocument/2006/relationships/image" Target="../media/image54.wmf"/><Relationship Id="rId27" Type="http://schemas.openxmlformats.org/officeDocument/2006/relationships/oleObject" Target="../embeddings/oleObject25.bin"/><Relationship Id="rId30" Type="http://schemas.openxmlformats.org/officeDocument/2006/relationships/image" Target="../media/image58.wmf"/><Relationship Id="rId35"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2.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9.xml"/><Relationship Id="rId1" Type="http://schemas.openxmlformats.org/officeDocument/2006/relationships/slideLayout" Target="../slideLayouts/slideLayout1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67.wmf"/><Relationship Id="rId18" Type="http://schemas.openxmlformats.org/officeDocument/2006/relationships/oleObject" Target="../embeddings/oleObject38.bin"/><Relationship Id="rId26" Type="http://schemas.openxmlformats.org/officeDocument/2006/relationships/oleObject" Target="../embeddings/oleObject43.bin"/><Relationship Id="rId39" Type="http://schemas.openxmlformats.org/officeDocument/2006/relationships/image" Target="../media/image73.wmf"/><Relationship Id="rId3" Type="http://schemas.openxmlformats.org/officeDocument/2006/relationships/notesSlide" Target="../notesSlides/notesSlide10.xml"/><Relationship Id="rId21" Type="http://schemas.openxmlformats.org/officeDocument/2006/relationships/image" Target="../media/image71.wmf"/><Relationship Id="rId34" Type="http://schemas.openxmlformats.org/officeDocument/2006/relationships/image" Target="../media/image74.png"/><Relationship Id="rId7" Type="http://schemas.openxmlformats.org/officeDocument/2006/relationships/image" Target="../media/image64.wmf"/><Relationship Id="rId12" Type="http://schemas.openxmlformats.org/officeDocument/2006/relationships/oleObject" Target="../embeddings/oleObject35.bin"/><Relationship Id="rId17" Type="http://schemas.openxmlformats.org/officeDocument/2006/relationships/image" Target="../media/image69.wmf"/><Relationship Id="rId25" Type="http://schemas.openxmlformats.org/officeDocument/2006/relationships/oleObject" Target="../embeddings/oleObject42.bin"/><Relationship Id="rId33" Type="http://schemas.openxmlformats.org/officeDocument/2006/relationships/image" Target="../media/image95.png"/><Relationship Id="rId38" Type="http://schemas.openxmlformats.org/officeDocument/2006/relationships/oleObject" Target="../embeddings/oleObject48.bin"/><Relationship Id="rId2" Type="http://schemas.openxmlformats.org/officeDocument/2006/relationships/slideLayout" Target="../slideLayouts/slideLayout74.xml"/><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oleObject" Target="../embeddings/oleObject46.bin"/><Relationship Id="rId41" Type="http://schemas.openxmlformats.org/officeDocument/2006/relationships/image" Target="../media/image100.png"/><Relationship Id="rId1" Type="http://schemas.openxmlformats.org/officeDocument/2006/relationships/vmlDrawing" Target="../drawings/vmlDrawing4.vml"/><Relationship Id="rId6" Type="http://schemas.openxmlformats.org/officeDocument/2006/relationships/oleObject" Target="../embeddings/oleObject32.bin"/><Relationship Id="rId11" Type="http://schemas.openxmlformats.org/officeDocument/2006/relationships/image" Target="../media/image66.wmf"/><Relationship Id="rId24" Type="http://schemas.openxmlformats.org/officeDocument/2006/relationships/image" Target="../media/image72.wmf"/><Relationship Id="rId32" Type="http://schemas.openxmlformats.org/officeDocument/2006/relationships/image" Target="../media/image94.png"/><Relationship Id="rId37" Type="http://schemas.openxmlformats.org/officeDocument/2006/relationships/image" Target="../media/image99.png"/><Relationship Id="rId40" Type="http://schemas.openxmlformats.org/officeDocument/2006/relationships/image" Target="../media/image2.png"/><Relationship Id="rId5" Type="http://schemas.openxmlformats.org/officeDocument/2006/relationships/image" Target="../media/image63.wmf"/><Relationship Id="rId15" Type="http://schemas.openxmlformats.org/officeDocument/2006/relationships/image" Target="../media/image68.wmf"/><Relationship Id="rId23" Type="http://schemas.openxmlformats.org/officeDocument/2006/relationships/oleObject" Target="../embeddings/oleObject41.bin"/><Relationship Id="rId28" Type="http://schemas.openxmlformats.org/officeDocument/2006/relationships/oleObject" Target="../embeddings/oleObject45.bin"/><Relationship Id="rId36" Type="http://schemas.openxmlformats.org/officeDocument/2006/relationships/image" Target="../media/image98.png"/><Relationship Id="rId10" Type="http://schemas.openxmlformats.org/officeDocument/2006/relationships/oleObject" Target="../embeddings/oleObject34.bin"/><Relationship Id="rId19" Type="http://schemas.openxmlformats.org/officeDocument/2006/relationships/image" Target="../media/image70.wmf"/><Relationship Id="rId31" Type="http://schemas.openxmlformats.org/officeDocument/2006/relationships/image" Target="../media/image93.png"/><Relationship Id="rId4" Type="http://schemas.openxmlformats.org/officeDocument/2006/relationships/oleObject" Target="../embeddings/oleObject31.bin"/><Relationship Id="rId9" Type="http://schemas.openxmlformats.org/officeDocument/2006/relationships/image" Target="../media/image65.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oleObject" Target="../embeddings/oleObject44.bin"/><Relationship Id="rId30" Type="http://schemas.openxmlformats.org/officeDocument/2006/relationships/oleObject" Target="../embeddings/oleObject47.bin"/><Relationship Id="rId35" Type="http://schemas.openxmlformats.org/officeDocument/2006/relationships/image" Target="../media/image7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53.bin"/><Relationship Id="rId3" Type="http://schemas.openxmlformats.org/officeDocument/2006/relationships/notesSlide" Target="../notesSlides/notesSlide11.xml"/><Relationship Id="rId7" Type="http://schemas.openxmlformats.org/officeDocument/2006/relationships/oleObject" Target="../embeddings/oleObject50.bin"/><Relationship Id="rId12" Type="http://schemas.openxmlformats.org/officeDocument/2006/relationships/image" Target="../media/image79.wmf"/><Relationship Id="rId17" Type="http://schemas.openxmlformats.org/officeDocument/2006/relationships/image" Target="../media/image81.wmf"/><Relationship Id="rId2" Type="http://schemas.openxmlformats.org/officeDocument/2006/relationships/slideLayout" Target="../slideLayouts/slideLayout74.xml"/><Relationship Id="rId16" Type="http://schemas.openxmlformats.org/officeDocument/2006/relationships/oleObject" Target="../embeddings/oleObject54.bin"/><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oleObject" Target="../embeddings/oleObject52.bin"/><Relationship Id="rId5" Type="http://schemas.openxmlformats.org/officeDocument/2006/relationships/image" Target="../media/image76.wmf"/><Relationship Id="rId15" Type="http://schemas.openxmlformats.org/officeDocument/2006/relationships/image" Target="../media/image9.png"/><Relationship Id="rId10" Type="http://schemas.openxmlformats.org/officeDocument/2006/relationships/image" Target="../media/image78.wmf"/><Relationship Id="rId4" Type="http://schemas.openxmlformats.org/officeDocument/2006/relationships/oleObject" Target="../embeddings/oleObject49.bin"/><Relationship Id="rId9" Type="http://schemas.openxmlformats.org/officeDocument/2006/relationships/oleObject" Target="../embeddings/oleObject51.bin"/><Relationship Id="rId14" Type="http://schemas.openxmlformats.org/officeDocument/2006/relationships/image" Target="../media/image8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4.xml"/></Relationships>
</file>

<file path=ppt/slides/_rels/slide4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oleObject" Target="../embeddings/oleObject58.bin"/><Relationship Id="rId3" Type="http://schemas.openxmlformats.org/officeDocument/2006/relationships/oleObject" Target="../embeddings/oleObject55.bin"/><Relationship Id="rId7" Type="http://schemas.openxmlformats.org/officeDocument/2006/relationships/image" Target="../media/image610.png"/><Relationship Id="rId12" Type="http://schemas.openxmlformats.org/officeDocument/2006/relationships/image" Target="../media/image84.wmf"/><Relationship Id="rId2" Type="http://schemas.openxmlformats.org/officeDocument/2006/relationships/slideLayout" Target="../slideLayouts/slideLayout74.xml"/><Relationship Id="rId16" Type="http://schemas.openxmlformats.org/officeDocument/2006/relationships/oleObject" Target="../embeddings/oleObject61.bin"/><Relationship Id="rId1" Type="http://schemas.openxmlformats.org/officeDocument/2006/relationships/vmlDrawing" Target="../drawings/vmlDrawing6.vml"/><Relationship Id="rId6" Type="http://schemas.openxmlformats.org/officeDocument/2006/relationships/image" Target="../media/image83.wmf"/><Relationship Id="rId11" Type="http://schemas.openxmlformats.org/officeDocument/2006/relationships/oleObject" Target="../embeddings/oleObject57.bin"/><Relationship Id="rId5" Type="http://schemas.openxmlformats.org/officeDocument/2006/relationships/oleObject" Target="../embeddings/oleObject56.bin"/><Relationship Id="rId15" Type="http://schemas.openxmlformats.org/officeDocument/2006/relationships/oleObject" Target="../embeddings/oleObject59.bin"/><Relationship Id="rId10" Type="http://schemas.openxmlformats.org/officeDocument/2006/relationships/image" Target="../media/image9.png"/><Relationship Id="rId4" Type="http://schemas.openxmlformats.org/officeDocument/2006/relationships/image" Target="../media/image82.wmf"/><Relationship Id="rId9" Type="http://schemas.openxmlformats.org/officeDocument/2006/relationships/image" Target="../media/image8.png"/><Relationship Id="rId14" Type="http://schemas.openxmlformats.org/officeDocument/2006/relationships/image" Target="../media/image85.wmf"/></Relationships>
</file>

<file path=ppt/slides/_rels/slide42.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56.png"/><Relationship Id="rId50" Type="http://schemas.openxmlformats.org/officeDocument/2006/relationships/image" Target="../media/image59.png"/><Relationship Id="rId55" Type="http://schemas.openxmlformats.org/officeDocument/2006/relationships/image" Target="../media/image64.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46" Type="http://schemas.openxmlformats.org/officeDocument/2006/relationships/image" Target="../media/image55.png"/><Relationship Id="rId59" Type="http://schemas.openxmlformats.org/officeDocument/2006/relationships/image" Target="../media/image68.png"/><Relationship Id="rId2" Type="http://schemas.openxmlformats.org/officeDocument/2006/relationships/slideLayout" Target="../slideLayouts/slideLayout74.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0.png"/><Relationship Id="rId41" Type="http://schemas.openxmlformats.org/officeDocument/2006/relationships/image" Target="../media/image50.png"/><Relationship Id="rId54" Type="http://schemas.openxmlformats.org/officeDocument/2006/relationships/image" Target="../media/image63.png"/><Relationship Id="rId1" Type="http://schemas.openxmlformats.org/officeDocument/2006/relationships/vmlDrawing" Target="../drawings/vmlDrawing7.v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3" Type="http://schemas.openxmlformats.org/officeDocument/2006/relationships/image" Target="../media/image62.png"/><Relationship Id="rId58" Type="http://schemas.openxmlformats.org/officeDocument/2006/relationships/image" Target="../media/image67.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0.png"/><Relationship Id="rId49" Type="http://schemas.openxmlformats.org/officeDocument/2006/relationships/image" Target="../media/image58.png"/><Relationship Id="rId57" Type="http://schemas.openxmlformats.org/officeDocument/2006/relationships/image" Target="../media/image66.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4" Type="http://schemas.openxmlformats.org/officeDocument/2006/relationships/image" Target="../media/image53.png"/><Relationship Id="rId52" Type="http://schemas.openxmlformats.org/officeDocument/2006/relationships/image" Target="../media/image61.png"/><Relationship Id="rId60" Type="http://schemas.openxmlformats.org/officeDocument/2006/relationships/image" Target="../media/image69.png"/><Relationship Id="rId4" Type="http://schemas.openxmlformats.org/officeDocument/2006/relationships/image" Target="../media/image82.wmf"/><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0.png"/><Relationship Id="rId35" Type="http://schemas.openxmlformats.org/officeDocument/2006/relationships/image" Target="../media/image440.png"/><Relationship Id="rId43" Type="http://schemas.openxmlformats.org/officeDocument/2006/relationships/image" Target="../media/image52.png"/><Relationship Id="rId48" Type="http://schemas.openxmlformats.org/officeDocument/2006/relationships/image" Target="../media/image570.png"/><Relationship Id="rId56" Type="http://schemas.openxmlformats.org/officeDocument/2006/relationships/image" Target="../media/image65.png"/><Relationship Id="rId8" Type="http://schemas.openxmlformats.org/officeDocument/2006/relationships/image" Target="../media/image17.png"/><Relationship Id="rId51" Type="http://schemas.openxmlformats.org/officeDocument/2006/relationships/image" Target="../media/image60.png"/><Relationship Id="rId3" Type="http://schemas.openxmlformats.org/officeDocument/2006/relationships/oleObject" Target="../embeddings/oleObject6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3" Type="http://schemas.openxmlformats.org/officeDocument/2006/relationships/image" Target="../media/image203.png"/><Relationship Id="rId18" Type="http://schemas.openxmlformats.org/officeDocument/2006/relationships/image" Target="../media/image209.png"/><Relationship Id="rId26" Type="http://schemas.openxmlformats.org/officeDocument/2006/relationships/image" Target="../media/image230.png"/><Relationship Id="rId39" Type="http://schemas.openxmlformats.org/officeDocument/2006/relationships/image" Target="../media/image247.png"/><Relationship Id="rId21" Type="http://schemas.openxmlformats.org/officeDocument/2006/relationships/image" Target="../media/image213.png"/><Relationship Id="rId34" Type="http://schemas.openxmlformats.org/officeDocument/2006/relationships/image" Target="../media/image239.png"/><Relationship Id="rId42" Type="http://schemas.openxmlformats.org/officeDocument/2006/relationships/image" Target="../media/image250.png"/><Relationship Id="rId47" Type="http://schemas.openxmlformats.org/officeDocument/2006/relationships/image" Target="../media/image255.png"/><Relationship Id="rId50" Type="http://schemas.openxmlformats.org/officeDocument/2006/relationships/image" Target="../media/image258.png"/><Relationship Id="rId55" Type="http://schemas.openxmlformats.org/officeDocument/2006/relationships/image" Target="../media/image263.png"/><Relationship Id="rId7" Type="http://schemas.openxmlformats.org/officeDocument/2006/relationships/image" Target="../media/image194.png"/><Relationship Id="rId12" Type="http://schemas.openxmlformats.org/officeDocument/2006/relationships/image" Target="../media/image199.png"/><Relationship Id="rId17" Type="http://schemas.openxmlformats.org/officeDocument/2006/relationships/image" Target="../media/image207.png"/><Relationship Id="rId25" Type="http://schemas.openxmlformats.org/officeDocument/2006/relationships/image" Target="../media/image229.png"/><Relationship Id="rId33" Type="http://schemas.openxmlformats.org/officeDocument/2006/relationships/image" Target="../media/image238.png"/><Relationship Id="rId38" Type="http://schemas.openxmlformats.org/officeDocument/2006/relationships/image" Target="../media/image246.png"/><Relationship Id="rId46" Type="http://schemas.openxmlformats.org/officeDocument/2006/relationships/image" Target="../media/image254.png"/><Relationship Id="rId2" Type="http://schemas.openxmlformats.org/officeDocument/2006/relationships/notesSlide" Target="../notesSlides/notesSlide3.xml"/><Relationship Id="rId16" Type="http://schemas.openxmlformats.org/officeDocument/2006/relationships/image" Target="../media/image206.png"/><Relationship Id="rId20" Type="http://schemas.openxmlformats.org/officeDocument/2006/relationships/image" Target="../media/image2120.png"/><Relationship Id="rId29" Type="http://schemas.openxmlformats.org/officeDocument/2006/relationships/image" Target="../media/image233.png"/><Relationship Id="rId41" Type="http://schemas.openxmlformats.org/officeDocument/2006/relationships/image" Target="../media/image249.png"/><Relationship Id="rId54" Type="http://schemas.openxmlformats.org/officeDocument/2006/relationships/image" Target="../media/image262.png"/><Relationship Id="rId1" Type="http://schemas.openxmlformats.org/officeDocument/2006/relationships/slideLayout" Target="../slideLayouts/slideLayout7.xml"/><Relationship Id="rId6" Type="http://schemas.openxmlformats.org/officeDocument/2006/relationships/image" Target="../media/image193.png"/><Relationship Id="rId11" Type="http://schemas.openxmlformats.org/officeDocument/2006/relationships/image" Target="../media/image198.png"/><Relationship Id="rId24" Type="http://schemas.openxmlformats.org/officeDocument/2006/relationships/image" Target="../media/image2280.png"/><Relationship Id="rId32" Type="http://schemas.openxmlformats.org/officeDocument/2006/relationships/image" Target="../media/image237.png"/><Relationship Id="rId37" Type="http://schemas.openxmlformats.org/officeDocument/2006/relationships/image" Target="../media/image245.png"/><Relationship Id="rId40" Type="http://schemas.openxmlformats.org/officeDocument/2006/relationships/image" Target="../media/image248.png"/><Relationship Id="rId45" Type="http://schemas.openxmlformats.org/officeDocument/2006/relationships/image" Target="../media/image253.png"/><Relationship Id="rId53" Type="http://schemas.openxmlformats.org/officeDocument/2006/relationships/image" Target="../media/image261.png"/><Relationship Id="rId5" Type="http://schemas.openxmlformats.org/officeDocument/2006/relationships/image" Target="../media/image192.png"/><Relationship Id="rId15" Type="http://schemas.openxmlformats.org/officeDocument/2006/relationships/image" Target="../media/image205.png"/><Relationship Id="rId23" Type="http://schemas.openxmlformats.org/officeDocument/2006/relationships/image" Target="../media/image215.png"/><Relationship Id="rId28" Type="http://schemas.openxmlformats.org/officeDocument/2006/relationships/image" Target="../media/image232.png"/><Relationship Id="rId36" Type="http://schemas.openxmlformats.org/officeDocument/2006/relationships/image" Target="../media/image244.png"/><Relationship Id="rId49" Type="http://schemas.openxmlformats.org/officeDocument/2006/relationships/image" Target="../media/image257.png"/><Relationship Id="rId10" Type="http://schemas.openxmlformats.org/officeDocument/2006/relationships/image" Target="../media/image197.png"/><Relationship Id="rId19" Type="http://schemas.openxmlformats.org/officeDocument/2006/relationships/image" Target="../media/image210.png"/><Relationship Id="rId31" Type="http://schemas.openxmlformats.org/officeDocument/2006/relationships/image" Target="../media/image236.png"/><Relationship Id="rId44" Type="http://schemas.openxmlformats.org/officeDocument/2006/relationships/image" Target="../media/image252.png"/><Relationship Id="rId52" Type="http://schemas.openxmlformats.org/officeDocument/2006/relationships/image" Target="../media/image260.png"/><Relationship Id="rId4" Type="http://schemas.openxmlformats.org/officeDocument/2006/relationships/image" Target="../media/image191.png"/><Relationship Id="rId9" Type="http://schemas.openxmlformats.org/officeDocument/2006/relationships/image" Target="../media/image196.png"/><Relationship Id="rId14" Type="http://schemas.openxmlformats.org/officeDocument/2006/relationships/image" Target="../media/image204.png"/><Relationship Id="rId22" Type="http://schemas.openxmlformats.org/officeDocument/2006/relationships/image" Target="../media/image2140.png"/><Relationship Id="rId27" Type="http://schemas.openxmlformats.org/officeDocument/2006/relationships/image" Target="../media/image231.png"/><Relationship Id="rId30" Type="http://schemas.openxmlformats.org/officeDocument/2006/relationships/image" Target="../media/image235.png"/><Relationship Id="rId35" Type="http://schemas.openxmlformats.org/officeDocument/2006/relationships/image" Target="../media/image240.png"/><Relationship Id="rId43" Type="http://schemas.openxmlformats.org/officeDocument/2006/relationships/image" Target="../media/image251.png"/><Relationship Id="rId48" Type="http://schemas.openxmlformats.org/officeDocument/2006/relationships/image" Target="../media/image256.png"/><Relationship Id="rId8" Type="http://schemas.openxmlformats.org/officeDocument/2006/relationships/image" Target="../media/image195.png"/><Relationship Id="rId51" Type="http://schemas.openxmlformats.org/officeDocument/2006/relationships/image" Target="../media/image259.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47</a:t>
            </a:r>
            <a:endParaRPr lang="en-US" sz="2000" b="1" dirty="0">
              <a:solidFill>
                <a:prstClr val="black"/>
              </a:solidFill>
            </a:endParaRPr>
          </a:p>
        </p:txBody>
      </p:sp>
    </p:spTree>
    <p:extLst>
      <p:ext uri="{BB962C8B-B14F-4D97-AF65-F5344CB8AC3E}">
        <p14:creationId xmlns:p14="http://schemas.microsoft.com/office/powerpoint/2010/main" val="395556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6601455" y="3380056"/>
            <a:ext cx="1418595" cy="344218"/>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sp>
        <p:nvSpPr>
          <p:cNvPr id="69" name="Rounded Rectangle 68"/>
          <p:cNvSpPr/>
          <p:nvPr/>
        </p:nvSpPr>
        <p:spPr>
          <a:xfrm>
            <a:off x="6604258" y="2587384"/>
            <a:ext cx="1320542" cy="597320"/>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graphicFrame>
        <p:nvGraphicFramePr>
          <p:cNvPr id="86" name="Table 85"/>
          <p:cNvGraphicFramePr>
            <a:graphicFrameLocks noGrp="1"/>
          </p:cNvGraphicFramePr>
          <p:nvPr>
            <p:extLst>
              <p:ext uri="{D42A27DB-BD31-4B8C-83A1-F6EECF244321}">
                <p14:modId xmlns:p14="http://schemas.microsoft.com/office/powerpoint/2010/main" val="3028052519"/>
              </p:ext>
            </p:extLst>
          </p:nvPr>
        </p:nvGraphicFramePr>
        <p:xfrm>
          <a:off x="764976" y="1713508"/>
          <a:ext cx="4179678" cy="2514426"/>
        </p:xfrm>
        <a:graphic>
          <a:graphicData uri="http://schemas.openxmlformats.org/drawingml/2006/table">
            <a:tbl>
              <a:tblPr firstRow="1" bandRow="1">
                <a:effectLst>
                  <a:innerShdw blurRad="63500" dist="50800" dir="13500000">
                    <a:prstClr val="black">
                      <a:alpha val="50000"/>
                    </a:prstClr>
                  </a:innerShdw>
                </a:effectLst>
                <a:tableStyleId>{B301B821-A1FF-4177-AEE7-76D212191A09}</a:tableStyleId>
              </a:tblPr>
              <a:tblGrid>
                <a:gridCol w="1360278">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00FF"/>
                    </a:solidFill>
                  </a:tcPr>
                </a:tc>
                <a:tc>
                  <a:txBody>
                    <a:bodyPr/>
                    <a:lstStyle/>
                    <a:p>
                      <a:pPr algn="ctr"/>
                      <a:r>
                        <a:rPr lang="en-US" sz="1600" dirty="0" smtClean="0"/>
                        <a:t>My Son’s Age</a:t>
                      </a:r>
                      <a:endParaRPr lang="en-US" sz="1600" b="1" dirty="0">
                        <a:latin typeface="Bookman Old Style"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00FF"/>
                    </a:solidFill>
                  </a:tcPr>
                </a:tc>
                <a:tc>
                  <a:txBody>
                    <a:bodyPr/>
                    <a:lstStyle/>
                    <a:p>
                      <a:pPr algn="ctr"/>
                      <a:r>
                        <a:rPr lang="en-US" sz="1600" kern="1200" dirty="0" smtClean="0"/>
                        <a:t>My Age</a:t>
                      </a:r>
                      <a:endParaRPr lang="en-US" sz="1600" b="1" i="1" kern="1200" dirty="0">
                        <a:solidFill>
                          <a:schemeClr val="tx1"/>
                        </a:solidFill>
                        <a:latin typeface="Book Antiqua" pitchFamily="18"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00FF"/>
                    </a:solidFill>
                  </a:tcPr>
                </a:tc>
                <a:extLst>
                  <a:ext uri="{0D108BD9-81ED-4DB2-BD59-A6C34878D82A}">
                    <a16:rowId xmlns:a16="http://schemas.microsoft.com/office/drawing/2014/main" val="10000"/>
                  </a:ext>
                </a:extLst>
              </a:tr>
              <a:tr h="467360">
                <a:tc>
                  <a:txBody>
                    <a:bodyPr/>
                    <a:lstStyle/>
                    <a:p>
                      <a:pPr algn="ctr"/>
                      <a:r>
                        <a:rPr lang="en-US" sz="1600" dirty="0" smtClean="0">
                          <a:latin typeface="Bookman Old Style" pitchFamily="18" charset="0"/>
                        </a:rPr>
                        <a:t>Present</a:t>
                      </a:r>
                      <a:r>
                        <a:rPr lang="en-US" sz="1600" baseline="0" dirty="0" smtClean="0">
                          <a:latin typeface="Bookman Old Style" pitchFamily="18" charset="0"/>
                        </a:rPr>
                        <a:t> Age</a:t>
                      </a:r>
                      <a:endParaRPr lang="en-US" sz="1600" b="1" dirty="0">
                        <a:latin typeface="Bookman Old Style"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i="1" kern="1200" dirty="0">
                        <a:solidFill>
                          <a:schemeClr val="tx1"/>
                        </a:solidFill>
                        <a:latin typeface="Book Antiqua" pitchFamily="18"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12800">
                <a:tc>
                  <a:txBody>
                    <a:bodyPr/>
                    <a:lstStyle/>
                    <a:p>
                      <a:pPr algn="ctr"/>
                      <a:endParaRPr lang="en-US" sz="1600" b="1" dirty="0">
                        <a:latin typeface="Bookman Old Style"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kern="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kern="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i="1" kern="1200" dirty="0" smtClean="0">
                        <a:solidFill>
                          <a:schemeClr val="tx1"/>
                        </a:solidFill>
                        <a:latin typeface="Book Antiqua" pitchFamily="18"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70386">
                <a:tc>
                  <a:txBody>
                    <a:bodyPr/>
                    <a:lstStyle/>
                    <a:p>
                      <a:pPr algn="ctr"/>
                      <a:endParaRPr lang="en-US" sz="1600" b="1" baseline="0" dirty="0">
                        <a:latin typeface="Bookman Old Style"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i="1" kern="1200" dirty="0">
                        <a:solidFill>
                          <a:schemeClr val="tx1"/>
                        </a:solidFill>
                        <a:latin typeface="Book Antiqua" pitchFamily="18" charset="0"/>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5" name="Rounded Rectangle 54"/>
          <p:cNvSpPr/>
          <p:nvPr/>
        </p:nvSpPr>
        <p:spPr>
          <a:xfrm>
            <a:off x="3877953" y="2979785"/>
            <a:ext cx="900546" cy="503969"/>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sp>
        <p:nvSpPr>
          <p:cNvPr id="45" name="Rounded Rectangle 44"/>
          <p:cNvSpPr/>
          <p:nvPr/>
        </p:nvSpPr>
        <p:spPr>
          <a:xfrm>
            <a:off x="2421553" y="3772897"/>
            <a:ext cx="730173" cy="306621"/>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43" name="Rounded Rectangle 42"/>
          <p:cNvSpPr/>
          <p:nvPr/>
        </p:nvSpPr>
        <p:spPr>
          <a:xfrm>
            <a:off x="843653" y="1015193"/>
            <a:ext cx="3588442" cy="277793"/>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42" name="Rounded Rectangle 41"/>
          <p:cNvSpPr/>
          <p:nvPr/>
        </p:nvSpPr>
        <p:spPr>
          <a:xfrm>
            <a:off x="5867400" y="726921"/>
            <a:ext cx="2554040"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9" name="Rounded Rectangle 38"/>
          <p:cNvSpPr/>
          <p:nvPr/>
        </p:nvSpPr>
        <p:spPr>
          <a:xfrm>
            <a:off x="2435575" y="2797074"/>
            <a:ext cx="730173" cy="306621"/>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36" name="Rounded Rectangle 35"/>
          <p:cNvSpPr/>
          <p:nvPr/>
        </p:nvSpPr>
        <p:spPr>
          <a:xfrm>
            <a:off x="847325" y="757162"/>
            <a:ext cx="4973170" cy="319815"/>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2" name="Rounded Rectangle 31"/>
          <p:cNvSpPr/>
          <p:nvPr/>
        </p:nvSpPr>
        <p:spPr>
          <a:xfrm>
            <a:off x="5541562" y="1039975"/>
            <a:ext cx="2138838" cy="269792"/>
          </a:xfrm>
          <a:prstGeom prst="roundRect">
            <a:avLst/>
          </a:prstGeom>
          <a:solidFill>
            <a:srgbClr val="FFC000"/>
          </a:solidFill>
          <a:ln w="25400" cap="flat" cmpd="sng" algn="ctr">
            <a:noFill/>
            <a:prstDash val="solid"/>
          </a:ln>
          <a:effectLst/>
        </p:spPr>
        <p:txBody>
          <a:bodyPr rtlCol="0" anchor="ctr"/>
          <a:lstStyle/>
          <a:p>
            <a:pPr algn="ctr"/>
            <a:endParaRPr lang="en-IN" kern="0">
              <a:solidFill>
                <a:prstClr val="white"/>
              </a:solidFill>
            </a:endParaRPr>
          </a:p>
        </p:txBody>
      </p:sp>
      <mc:AlternateContent xmlns:mc="http://schemas.openxmlformats.org/markup-compatibility/2006" xmlns:a14="http://schemas.microsoft.com/office/drawing/2010/main">
        <mc:Choice Requires="a14">
          <p:sp>
            <p:nvSpPr>
              <p:cNvPr id="2" name="Rectangle 1"/>
              <p:cNvSpPr>
                <a:spLocks noChangeArrowheads="1"/>
              </p:cNvSpPr>
              <p:nvPr/>
            </p:nvSpPr>
            <p:spPr bwMode="auto">
              <a:xfrm>
                <a:off x="784662" y="699542"/>
                <a:ext cx="7753988" cy="617926"/>
              </a:xfrm>
              <a:prstGeom prst="rect">
                <a:avLst/>
              </a:prstGeom>
              <a:noFill/>
              <a:ln w="9525">
                <a:noFill/>
                <a:miter lim="800000"/>
                <a:headEnd/>
                <a:tailEnd/>
              </a:ln>
            </p:spPr>
            <p:txBody>
              <a:bodyPr wrap="square">
                <a:spAutoFit/>
              </a:bodyPr>
              <a:lstStyle/>
              <a:p>
                <a:r>
                  <a:rPr lang="en-US" sz="1400" b="1" dirty="0" smtClean="0">
                    <a:solidFill>
                      <a:srgbClr val="0000FF"/>
                    </a:solidFill>
                    <a:latin typeface="Bookman Old Style" pitchFamily="18" charset="0"/>
                    <a:ea typeface="Arial" charset="0"/>
                    <a:cs typeface="Arial" charset="0"/>
                  </a:rPr>
                  <a:t>Two years ago my age was 4</a:t>
                </a:r>
                <a14:m>
                  <m:oMath xmlns:m="http://schemas.openxmlformats.org/officeDocument/2006/math">
                    <m:f>
                      <m:fPr>
                        <m:ctrlPr>
                          <a:rPr lang="en-US" sz="1400" b="1" i="1" smtClean="0">
                            <a:solidFill>
                              <a:srgbClr val="0000FF"/>
                            </a:solidFill>
                            <a:latin typeface="Cambria Math" panose="02040503050406030204" pitchFamily="18" charset="0"/>
                            <a:cs typeface="Arial" charset="0"/>
                          </a:rPr>
                        </m:ctrlPr>
                      </m:fPr>
                      <m:num>
                        <m:r>
                          <a:rPr lang="en-US" sz="1400" b="1" i="1" smtClean="0">
                            <a:solidFill>
                              <a:srgbClr val="0000FF"/>
                            </a:solidFill>
                            <a:latin typeface="Cambria Math"/>
                            <a:cs typeface="Arial" charset="0"/>
                          </a:rPr>
                          <m:t>𝟏</m:t>
                        </m:r>
                      </m:num>
                      <m:den>
                        <m:r>
                          <a:rPr lang="en-US" sz="1400" b="1" i="1" smtClean="0">
                            <a:solidFill>
                              <a:srgbClr val="0000FF"/>
                            </a:solidFill>
                            <a:latin typeface="Cambria Math"/>
                            <a:cs typeface="Arial" charset="0"/>
                          </a:rPr>
                          <m:t>𝟐</m:t>
                        </m:r>
                      </m:den>
                    </m:f>
                  </m:oMath>
                </a14:m>
                <a:r>
                  <a:rPr lang="en-US" sz="1400" b="1" dirty="0" smtClean="0">
                    <a:solidFill>
                      <a:srgbClr val="0000FF"/>
                    </a:solidFill>
                    <a:latin typeface="Bookman Old Style" pitchFamily="18" charset="0"/>
                    <a:ea typeface="Arial" charset="0"/>
                    <a:cs typeface="Arial" charset="0"/>
                  </a:rPr>
                  <a:t> times the age of my son. Six years ago, my age was twice the square of the age of my son. What is the present age of my son ?</a:t>
                </a:r>
                <a:endParaRPr lang="en-US" sz="1400" b="1" dirty="0">
                  <a:solidFill>
                    <a:srgbClr val="0000FF"/>
                  </a:solidFill>
                  <a:latin typeface="Bookman Old Style" pitchFamily="18" charset="0"/>
                  <a:ea typeface="Arial" charset="0"/>
                  <a:cs typeface="Arial" charset="0"/>
                </a:endParaRPr>
              </a:p>
            </p:txBody>
          </p:sp>
        </mc:Choice>
        <mc:Fallback xmlns="">
          <p:sp>
            <p:nvSpPr>
              <p:cNvPr id="2" name="Rectangle 1"/>
              <p:cNvSpPr>
                <a:spLocks noRot="1" noChangeAspect="1" noMove="1" noResize="1" noEditPoints="1" noAdjustHandles="1" noChangeArrowheads="1" noChangeShapeType="1" noTextEdit="1"/>
              </p:cNvSpPr>
              <p:nvPr/>
            </p:nvSpPr>
            <p:spPr bwMode="auto">
              <a:xfrm>
                <a:off x="784662" y="699542"/>
                <a:ext cx="7753988" cy="617926"/>
              </a:xfrm>
              <a:prstGeom prst="rect">
                <a:avLst/>
              </a:prstGeom>
              <a:blipFill rotWithShape="1">
                <a:blip r:embed="rId3"/>
                <a:stretch>
                  <a:fillRect l="-236" b="-8911"/>
                </a:stretch>
              </a:blipFill>
              <a:ln w="9525">
                <a:noFill/>
                <a:miter lim="800000"/>
                <a:headEnd/>
                <a:tailEnd/>
              </a:ln>
            </p:spPr>
            <p:txBody>
              <a:bodyPr/>
              <a:lstStyle/>
              <a:p>
                <a:r>
                  <a:rPr lang="en-US">
                    <a:noFill/>
                  </a:rPr>
                  <a:t> </a:t>
                </a:r>
              </a:p>
            </p:txBody>
          </p:sp>
        </mc:Fallback>
      </mc:AlternateContent>
      <p:sp>
        <p:nvSpPr>
          <p:cNvPr id="4" name="Text Box 8"/>
          <p:cNvSpPr txBox="1">
            <a:spLocks noChangeArrowheads="1"/>
          </p:cNvSpPr>
          <p:nvPr/>
        </p:nvSpPr>
        <p:spPr bwMode="auto">
          <a:xfrm>
            <a:off x="447477" y="1222260"/>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5" name="Rectangle 4"/>
          <p:cNvSpPr/>
          <p:nvPr/>
        </p:nvSpPr>
        <p:spPr>
          <a:xfrm>
            <a:off x="818253" y="1222260"/>
            <a:ext cx="4114800" cy="307777"/>
          </a:xfrm>
          <a:prstGeom prst="rect">
            <a:avLst/>
          </a:prstGeom>
        </p:spPr>
        <p:txBody>
          <a:bodyPr wrap="square">
            <a:spAutoFit/>
          </a:bodyPr>
          <a:lstStyle/>
          <a:p>
            <a:r>
              <a:rPr lang="en-US" sz="1400" kern="0" dirty="0" smtClean="0">
                <a:solidFill>
                  <a:prstClr val="black"/>
                </a:solidFill>
                <a:latin typeface="Bookman Old Style" pitchFamily="18" charset="0"/>
              </a:rPr>
              <a:t>Let the present age of my son be x years</a:t>
            </a:r>
            <a:endParaRPr lang="en-US" sz="1400" kern="0" dirty="0">
              <a:solidFill>
                <a:prstClr val="black"/>
              </a:solidFill>
              <a:latin typeface="Bookman Old Style" pitchFamily="18" charset="0"/>
            </a:endParaRPr>
          </a:p>
        </p:txBody>
      </p:sp>
      <p:sp>
        <p:nvSpPr>
          <p:cNvPr id="99" name="Rectangle 98"/>
          <p:cNvSpPr>
            <a:spLocks noChangeArrowheads="1"/>
          </p:cNvSpPr>
          <p:nvPr/>
        </p:nvSpPr>
        <p:spPr bwMode="auto">
          <a:xfrm>
            <a:off x="2582454" y="2146479"/>
            <a:ext cx="295273" cy="338554"/>
          </a:xfrm>
          <a:prstGeom prst="rect">
            <a:avLst/>
          </a:prstGeom>
          <a:noFill/>
          <a:ln w="9525">
            <a:noFill/>
            <a:miter lim="800000"/>
            <a:headEnd/>
            <a:tailEnd/>
          </a:ln>
        </p:spPr>
        <p:txBody>
          <a:bodyPr wrap="none">
            <a:spAutoFit/>
          </a:bodyPr>
          <a:lstStyle/>
          <a:p>
            <a:pPr algn="ctr"/>
            <a:r>
              <a:rPr lang="en-US" sz="1600" i="1" dirty="0">
                <a:solidFill>
                  <a:prstClr val="black"/>
                </a:solidFill>
                <a:latin typeface="Bookman Old Style" pitchFamily="18" charset="0"/>
              </a:rPr>
              <a:t>x</a:t>
            </a:r>
          </a:p>
        </p:txBody>
      </p:sp>
      <p:sp>
        <p:nvSpPr>
          <p:cNvPr id="100" name="Rectangle 99"/>
          <p:cNvSpPr>
            <a:spLocks noChangeArrowheads="1"/>
          </p:cNvSpPr>
          <p:nvPr/>
        </p:nvSpPr>
        <p:spPr bwMode="auto">
          <a:xfrm>
            <a:off x="2430054" y="2780308"/>
            <a:ext cx="787395" cy="338554"/>
          </a:xfrm>
          <a:prstGeom prst="rect">
            <a:avLst/>
          </a:prstGeom>
          <a:noFill/>
          <a:ln w="9525">
            <a:noFill/>
            <a:miter lim="800000"/>
            <a:headEnd/>
            <a:tailEnd/>
          </a:ln>
        </p:spPr>
        <p:txBody>
          <a:bodyPr wrap="none">
            <a:spAutoFit/>
          </a:bodyPr>
          <a:lstStyle/>
          <a:p>
            <a:pPr algn="ctr"/>
            <a:r>
              <a:rPr lang="en-US" sz="1600" i="1" dirty="0">
                <a:solidFill>
                  <a:prstClr val="black"/>
                </a:solidFill>
                <a:latin typeface="Bookman Old Style" pitchFamily="18" charset="0"/>
              </a:rPr>
              <a:t>x</a:t>
            </a:r>
            <a:r>
              <a:rPr lang="en-US" sz="1600" dirty="0">
                <a:solidFill>
                  <a:prstClr val="black"/>
                </a:solidFill>
                <a:latin typeface="Bookman Old Style" pitchFamily="18" charset="0"/>
              </a:rPr>
              <a:t>  – 2 </a:t>
            </a:r>
          </a:p>
        </p:txBody>
      </p:sp>
      <p:sp>
        <p:nvSpPr>
          <p:cNvPr id="101" name="Rectangle 100"/>
          <p:cNvSpPr>
            <a:spLocks noChangeArrowheads="1"/>
          </p:cNvSpPr>
          <p:nvPr/>
        </p:nvSpPr>
        <p:spPr bwMode="auto">
          <a:xfrm>
            <a:off x="2430054" y="3756204"/>
            <a:ext cx="721672" cy="338554"/>
          </a:xfrm>
          <a:prstGeom prst="rect">
            <a:avLst/>
          </a:prstGeom>
          <a:noFill/>
          <a:ln w="9525">
            <a:noFill/>
            <a:miter lim="800000"/>
            <a:headEnd/>
            <a:tailEnd/>
          </a:ln>
        </p:spPr>
        <p:txBody>
          <a:bodyPr wrap="none">
            <a:spAutoFit/>
          </a:bodyPr>
          <a:lstStyle/>
          <a:p>
            <a:pPr algn="ctr"/>
            <a:r>
              <a:rPr lang="en-US" sz="1600" i="1" dirty="0">
                <a:solidFill>
                  <a:prstClr val="black"/>
                </a:solidFill>
                <a:latin typeface="Bookman Old Style" pitchFamily="18" charset="0"/>
              </a:rPr>
              <a:t>x</a:t>
            </a:r>
            <a:r>
              <a:rPr lang="en-US" sz="1600" dirty="0">
                <a:solidFill>
                  <a:prstClr val="black"/>
                </a:solidFill>
                <a:latin typeface="Bookman Old Style" pitchFamily="18" charset="0"/>
              </a:rPr>
              <a:t>  – 6</a:t>
            </a:r>
          </a:p>
        </p:txBody>
      </p:sp>
      <p:sp>
        <p:nvSpPr>
          <p:cNvPr id="102" name="Rectangle 101"/>
          <p:cNvSpPr>
            <a:spLocks noChangeArrowheads="1"/>
          </p:cNvSpPr>
          <p:nvPr/>
        </p:nvSpPr>
        <p:spPr bwMode="auto">
          <a:xfrm>
            <a:off x="3716681" y="2627908"/>
            <a:ext cx="567784"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4 ½</a:t>
            </a:r>
          </a:p>
        </p:txBody>
      </p:sp>
      <p:sp>
        <p:nvSpPr>
          <p:cNvPr id="103" name="Rectangle 102"/>
          <p:cNvSpPr>
            <a:spLocks noChangeArrowheads="1"/>
          </p:cNvSpPr>
          <p:nvPr/>
        </p:nvSpPr>
        <p:spPr bwMode="auto">
          <a:xfrm>
            <a:off x="4155438" y="2627908"/>
            <a:ext cx="777777"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a:t>
            </a:r>
            <a:r>
              <a:rPr lang="en-US" sz="1600" i="1" dirty="0">
                <a:solidFill>
                  <a:prstClr val="black"/>
                </a:solidFill>
                <a:latin typeface="Bookman Old Style" pitchFamily="18" charset="0"/>
              </a:rPr>
              <a:t>x</a:t>
            </a:r>
            <a:r>
              <a:rPr lang="en-US" sz="1600" dirty="0">
                <a:solidFill>
                  <a:prstClr val="black"/>
                </a:solidFill>
                <a:latin typeface="Bookman Old Style" pitchFamily="18" charset="0"/>
              </a:rPr>
              <a:t> – 2)</a:t>
            </a:r>
          </a:p>
        </p:txBody>
      </p:sp>
      <p:sp>
        <p:nvSpPr>
          <p:cNvPr id="104" name="Rectangle 32"/>
          <p:cNvSpPr>
            <a:spLocks noChangeArrowheads="1"/>
          </p:cNvSpPr>
          <p:nvPr/>
        </p:nvSpPr>
        <p:spPr bwMode="auto">
          <a:xfrm>
            <a:off x="3832025" y="2975154"/>
            <a:ext cx="433388" cy="338554"/>
          </a:xfrm>
          <a:prstGeom prst="rect">
            <a:avLst/>
          </a:prstGeom>
          <a:noFill/>
          <a:ln w="9525">
            <a:noFill/>
            <a:miter lim="800000"/>
            <a:headEnd/>
            <a:tailEnd/>
          </a:ln>
        </p:spPr>
        <p:txBody>
          <a:bodyPr>
            <a:spAutoFit/>
          </a:bodyPr>
          <a:lstStyle/>
          <a:p>
            <a:r>
              <a:rPr lang="en-US" sz="1600" u="sng" dirty="0">
                <a:solidFill>
                  <a:prstClr val="black"/>
                </a:solidFill>
                <a:latin typeface="Bookman Old Style" pitchFamily="18" charset="0"/>
              </a:rPr>
              <a:t> 9 </a:t>
            </a:r>
          </a:p>
        </p:txBody>
      </p:sp>
      <p:sp>
        <p:nvSpPr>
          <p:cNvPr id="105" name="Rectangle 33"/>
          <p:cNvSpPr>
            <a:spLocks noChangeArrowheads="1"/>
          </p:cNvSpPr>
          <p:nvPr/>
        </p:nvSpPr>
        <p:spPr bwMode="auto">
          <a:xfrm>
            <a:off x="3832025" y="3203754"/>
            <a:ext cx="377026"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 2</a:t>
            </a:r>
          </a:p>
        </p:txBody>
      </p:sp>
      <p:sp>
        <p:nvSpPr>
          <p:cNvPr id="106" name="Rectangle 105"/>
          <p:cNvSpPr>
            <a:spLocks noChangeArrowheads="1"/>
          </p:cNvSpPr>
          <p:nvPr/>
        </p:nvSpPr>
        <p:spPr bwMode="auto">
          <a:xfrm>
            <a:off x="3573054" y="3017600"/>
            <a:ext cx="308098"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a:t>
            </a:r>
          </a:p>
        </p:txBody>
      </p:sp>
      <p:sp>
        <p:nvSpPr>
          <p:cNvPr id="107" name="Rectangle 106"/>
          <p:cNvSpPr>
            <a:spLocks noChangeArrowheads="1"/>
          </p:cNvSpPr>
          <p:nvPr/>
        </p:nvSpPr>
        <p:spPr bwMode="auto">
          <a:xfrm>
            <a:off x="4067944" y="3017600"/>
            <a:ext cx="777777"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a:t>
            </a:r>
            <a:r>
              <a:rPr lang="en-US" sz="1600" i="1" dirty="0">
                <a:solidFill>
                  <a:prstClr val="black"/>
                </a:solidFill>
                <a:latin typeface="Bookman Old Style" pitchFamily="18" charset="0"/>
              </a:rPr>
              <a:t>x</a:t>
            </a:r>
            <a:r>
              <a:rPr lang="en-US" sz="1600" dirty="0">
                <a:solidFill>
                  <a:prstClr val="black"/>
                </a:solidFill>
                <a:latin typeface="Bookman Old Style" pitchFamily="18" charset="0"/>
              </a:rPr>
              <a:t> – 2)</a:t>
            </a:r>
          </a:p>
        </p:txBody>
      </p:sp>
      <p:sp>
        <p:nvSpPr>
          <p:cNvPr id="33" name="Rounded Rectangle 32"/>
          <p:cNvSpPr/>
          <p:nvPr/>
        </p:nvSpPr>
        <p:spPr>
          <a:xfrm>
            <a:off x="5143640" y="1635646"/>
            <a:ext cx="2236672" cy="81266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What we have to find in this sum ?</a:t>
            </a:r>
          </a:p>
        </p:txBody>
      </p:sp>
      <p:sp>
        <p:nvSpPr>
          <p:cNvPr id="37" name="Rounded Rectangle 36"/>
          <p:cNvSpPr/>
          <p:nvPr/>
        </p:nvSpPr>
        <p:spPr>
          <a:xfrm>
            <a:off x="3285163" y="734226"/>
            <a:ext cx="883509" cy="37101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38" name="Rounded Rectangle 37"/>
          <p:cNvSpPr/>
          <p:nvPr/>
        </p:nvSpPr>
        <p:spPr>
          <a:xfrm>
            <a:off x="4513658" y="760071"/>
            <a:ext cx="1344217" cy="3066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44" name="Rounded Rectangle 43"/>
          <p:cNvSpPr/>
          <p:nvPr/>
        </p:nvSpPr>
        <p:spPr>
          <a:xfrm>
            <a:off x="813516" y="1017737"/>
            <a:ext cx="570078" cy="3066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46" name="Rounded Rectangle 45"/>
          <p:cNvSpPr/>
          <p:nvPr/>
        </p:nvSpPr>
        <p:spPr>
          <a:xfrm>
            <a:off x="1778040" y="1028778"/>
            <a:ext cx="2585032" cy="306621"/>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47" name="Rounded Rectangle 46"/>
          <p:cNvSpPr/>
          <p:nvPr/>
        </p:nvSpPr>
        <p:spPr>
          <a:xfrm>
            <a:off x="5325908" y="1672585"/>
            <a:ext cx="1872136" cy="73878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What will be my present age ?</a:t>
            </a:r>
            <a:endParaRPr lang="en-US" sz="1400" b="1" kern="0" dirty="0">
              <a:solidFill>
                <a:prstClr val="white"/>
              </a:solidFill>
              <a:latin typeface="Bookman Old Style" panose="02050604050505020204" pitchFamily="18" charset="0"/>
            </a:endParaRPr>
          </a:p>
        </p:txBody>
      </p:sp>
      <p:grpSp>
        <p:nvGrpSpPr>
          <p:cNvPr id="3" name="Group 2"/>
          <p:cNvGrpSpPr/>
          <p:nvPr/>
        </p:nvGrpSpPr>
        <p:grpSpPr>
          <a:xfrm>
            <a:off x="3537203" y="2039280"/>
            <a:ext cx="1020486" cy="567154"/>
            <a:chOff x="3832025" y="3380594"/>
            <a:chExt cx="1020486" cy="567154"/>
          </a:xfrm>
        </p:grpSpPr>
        <p:sp>
          <p:nvSpPr>
            <p:cNvPr id="48" name="Rectangle 32"/>
            <p:cNvSpPr>
              <a:spLocks noChangeArrowheads="1"/>
            </p:cNvSpPr>
            <p:nvPr/>
          </p:nvSpPr>
          <p:spPr bwMode="auto">
            <a:xfrm>
              <a:off x="3832025" y="3380594"/>
              <a:ext cx="433388" cy="338554"/>
            </a:xfrm>
            <a:prstGeom prst="rect">
              <a:avLst/>
            </a:prstGeom>
            <a:noFill/>
            <a:ln w="9525">
              <a:noFill/>
              <a:miter lim="800000"/>
              <a:headEnd/>
              <a:tailEnd/>
            </a:ln>
          </p:spPr>
          <p:txBody>
            <a:bodyPr>
              <a:spAutoFit/>
            </a:bodyPr>
            <a:lstStyle/>
            <a:p>
              <a:r>
                <a:rPr lang="en-US" sz="1600" u="sng" dirty="0">
                  <a:solidFill>
                    <a:prstClr val="black"/>
                  </a:solidFill>
                  <a:latin typeface="Bookman Old Style" pitchFamily="18" charset="0"/>
                </a:rPr>
                <a:t> 9 </a:t>
              </a:r>
            </a:p>
          </p:txBody>
        </p:sp>
        <p:sp>
          <p:nvSpPr>
            <p:cNvPr id="49" name="Rectangle 33"/>
            <p:cNvSpPr>
              <a:spLocks noChangeArrowheads="1"/>
            </p:cNvSpPr>
            <p:nvPr/>
          </p:nvSpPr>
          <p:spPr bwMode="auto">
            <a:xfrm>
              <a:off x="3832025" y="3609194"/>
              <a:ext cx="377026"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 2</a:t>
              </a:r>
            </a:p>
          </p:txBody>
        </p:sp>
        <p:sp>
          <p:nvSpPr>
            <p:cNvPr id="50" name="Rectangle 49"/>
            <p:cNvSpPr>
              <a:spLocks noChangeArrowheads="1"/>
            </p:cNvSpPr>
            <p:nvPr/>
          </p:nvSpPr>
          <p:spPr bwMode="auto">
            <a:xfrm>
              <a:off x="4074734" y="3423040"/>
              <a:ext cx="777777" cy="338554"/>
            </a:xfrm>
            <a:prstGeom prst="rect">
              <a:avLst/>
            </a:prstGeom>
            <a:noFill/>
            <a:ln w="9525">
              <a:noFill/>
              <a:miter lim="800000"/>
              <a:headEnd/>
              <a:tailEnd/>
            </a:ln>
          </p:spPr>
          <p:txBody>
            <a:bodyPr wrap="none">
              <a:spAutoFit/>
            </a:bodyPr>
            <a:lstStyle/>
            <a:p>
              <a:r>
                <a:rPr lang="en-US" sz="1600" dirty="0">
                  <a:solidFill>
                    <a:prstClr val="black"/>
                  </a:solidFill>
                  <a:latin typeface="Bookman Old Style" pitchFamily="18" charset="0"/>
                </a:rPr>
                <a:t>(</a:t>
              </a:r>
              <a:r>
                <a:rPr lang="en-US" sz="1600" i="1" dirty="0">
                  <a:solidFill>
                    <a:prstClr val="black"/>
                  </a:solidFill>
                  <a:latin typeface="Bookman Old Style" pitchFamily="18" charset="0"/>
                </a:rPr>
                <a:t>x</a:t>
              </a:r>
              <a:r>
                <a:rPr lang="en-US" sz="1600" dirty="0">
                  <a:solidFill>
                    <a:prstClr val="black"/>
                  </a:solidFill>
                  <a:latin typeface="Bookman Old Style" pitchFamily="18" charset="0"/>
                </a:rPr>
                <a:t> – 2)</a:t>
              </a:r>
            </a:p>
          </p:txBody>
        </p:sp>
      </p:grpSp>
      <p:sp>
        <p:nvSpPr>
          <p:cNvPr id="51" name="Rectangle 26"/>
          <p:cNvSpPr>
            <a:spLocks noChangeArrowheads="1"/>
          </p:cNvSpPr>
          <p:nvPr/>
        </p:nvSpPr>
        <p:spPr bwMode="auto">
          <a:xfrm>
            <a:off x="4469686" y="2084316"/>
            <a:ext cx="500458" cy="338554"/>
          </a:xfrm>
          <a:prstGeom prst="rect">
            <a:avLst/>
          </a:prstGeom>
          <a:noFill/>
          <a:ln w="9525">
            <a:noFill/>
            <a:miter lim="800000"/>
            <a:headEnd/>
            <a:tailEnd/>
          </a:ln>
        </p:spPr>
        <p:txBody>
          <a:bodyPr wrap="none">
            <a:spAutoFit/>
          </a:bodyPr>
          <a:lstStyle/>
          <a:p>
            <a:pPr algn="ctr"/>
            <a:r>
              <a:rPr lang="en-US" sz="1600" dirty="0" smtClean="0">
                <a:solidFill>
                  <a:prstClr val="black"/>
                </a:solidFill>
                <a:latin typeface="Bookman Old Style" pitchFamily="18" charset="0"/>
              </a:rPr>
              <a:t>+ 2</a:t>
            </a:r>
            <a:endParaRPr lang="en-US" sz="1600" dirty="0">
              <a:solidFill>
                <a:prstClr val="black"/>
              </a:solidFill>
              <a:latin typeface="Bookman Old Style" pitchFamily="18" charset="0"/>
            </a:endParaRPr>
          </a:p>
        </p:txBody>
      </p:sp>
      <p:sp>
        <p:nvSpPr>
          <p:cNvPr id="52" name="Rounded Rectangle 51"/>
          <p:cNvSpPr/>
          <p:nvPr/>
        </p:nvSpPr>
        <p:spPr>
          <a:xfrm>
            <a:off x="5376453" y="1672585"/>
            <a:ext cx="1771047" cy="73878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What will be my present age ?</a:t>
            </a:r>
          </a:p>
        </p:txBody>
      </p:sp>
      <p:sp>
        <p:nvSpPr>
          <p:cNvPr id="8" name="Rectangle 7"/>
          <p:cNvSpPr/>
          <p:nvPr/>
        </p:nvSpPr>
        <p:spPr>
          <a:xfrm>
            <a:off x="3530313" y="2081983"/>
            <a:ext cx="1117614" cy="338554"/>
          </a:xfrm>
          <a:prstGeom prst="rect">
            <a:avLst/>
          </a:prstGeom>
        </p:spPr>
        <p:txBody>
          <a:bodyPr wrap="none">
            <a:spAutoFit/>
          </a:bodyPr>
          <a:lstStyle/>
          <a:p>
            <a:r>
              <a:rPr lang="en-US" sz="1600" kern="0" dirty="0" smtClean="0">
                <a:solidFill>
                  <a:prstClr val="black"/>
                </a:solidFill>
                <a:latin typeface="Bookman Old Style" panose="02050604050505020204" pitchFamily="18" charset="0"/>
              </a:rPr>
              <a:t>2×(</a:t>
            </a:r>
            <a:r>
              <a:rPr lang="en-US" sz="1600" kern="0" dirty="0">
                <a:solidFill>
                  <a:prstClr val="black"/>
                </a:solidFill>
                <a:latin typeface="Bookman Old Style" panose="02050604050505020204" pitchFamily="18" charset="0"/>
              </a:rPr>
              <a:t>x – </a:t>
            </a:r>
            <a:r>
              <a:rPr lang="en-US" sz="1600" kern="0" dirty="0" smtClean="0">
                <a:solidFill>
                  <a:prstClr val="black"/>
                </a:solidFill>
                <a:latin typeface="Bookman Old Style" panose="02050604050505020204" pitchFamily="18" charset="0"/>
              </a:rPr>
              <a:t>6)</a:t>
            </a:r>
            <a:r>
              <a:rPr lang="en-US" sz="1600" kern="0" baseline="30000" dirty="0" smtClean="0">
                <a:solidFill>
                  <a:prstClr val="black"/>
                </a:solidFill>
                <a:latin typeface="Bookman Old Style" panose="02050604050505020204" pitchFamily="18" charset="0"/>
              </a:rPr>
              <a:t>2</a:t>
            </a:r>
            <a:endParaRPr lang="en-US" sz="1600" dirty="0">
              <a:solidFill>
                <a:prstClr val="black"/>
              </a:solidFill>
            </a:endParaRPr>
          </a:p>
        </p:txBody>
      </p:sp>
      <p:sp>
        <p:nvSpPr>
          <p:cNvPr id="41" name="Rectangle 26"/>
          <p:cNvSpPr>
            <a:spLocks noChangeArrowheads="1"/>
          </p:cNvSpPr>
          <p:nvPr/>
        </p:nvSpPr>
        <p:spPr bwMode="auto">
          <a:xfrm>
            <a:off x="4465486" y="2084417"/>
            <a:ext cx="500458" cy="338554"/>
          </a:xfrm>
          <a:prstGeom prst="rect">
            <a:avLst/>
          </a:prstGeom>
          <a:noFill/>
          <a:ln w="9525">
            <a:noFill/>
            <a:miter lim="800000"/>
            <a:headEnd/>
            <a:tailEnd/>
          </a:ln>
        </p:spPr>
        <p:txBody>
          <a:bodyPr wrap="none">
            <a:spAutoFit/>
          </a:bodyPr>
          <a:lstStyle/>
          <a:p>
            <a:pPr algn="ctr"/>
            <a:r>
              <a:rPr lang="en-US" sz="1600" dirty="0" smtClean="0">
                <a:solidFill>
                  <a:prstClr val="black"/>
                </a:solidFill>
                <a:latin typeface="Bookman Old Style" pitchFamily="18" charset="0"/>
              </a:rPr>
              <a:t>+ 6</a:t>
            </a:r>
            <a:endParaRPr lang="en-US" sz="1600" dirty="0">
              <a:solidFill>
                <a:prstClr val="black"/>
              </a:solidFill>
              <a:latin typeface="Bookman Old Style" pitchFamily="18" charset="0"/>
            </a:endParaRPr>
          </a:p>
        </p:txBody>
      </p:sp>
      <p:sp>
        <p:nvSpPr>
          <p:cNvPr id="58" name="Rounded Rectangle 57"/>
          <p:cNvSpPr/>
          <p:nvPr/>
        </p:nvSpPr>
        <p:spPr>
          <a:xfrm>
            <a:off x="3813651" y="3779392"/>
            <a:ext cx="1119564" cy="31292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sp>
        <p:nvSpPr>
          <p:cNvPr id="111" name="Rectangle 110"/>
          <p:cNvSpPr>
            <a:spLocks noChangeArrowheads="1"/>
          </p:cNvSpPr>
          <p:nvPr/>
        </p:nvSpPr>
        <p:spPr bwMode="auto">
          <a:xfrm>
            <a:off x="4130426" y="3770908"/>
            <a:ext cx="862736" cy="338554"/>
          </a:xfrm>
          <a:prstGeom prst="rect">
            <a:avLst/>
          </a:prstGeom>
          <a:noFill/>
          <a:ln w="9525">
            <a:noFill/>
            <a:miter lim="800000"/>
            <a:headEnd/>
            <a:tailEnd/>
          </a:ln>
        </p:spPr>
        <p:txBody>
          <a:bodyPr wrap="none">
            <a:spAutoFit/>
          </a:bodyPr>
          <a:lstStyle/>
          <a:p>
            <a:pPr algn="ctr"/>
            <a:r>
              <a:rPr lang="en-US" sz="1600" dirty="0" smtClean="0">
                <a:solidFill>
                  <a:prstClr val="black"/>
                </a:solidFill>
                <a:latin typeface="Bookman Old Style" pitchFamily="18" charset="0"/>
              </a:rPr>
              <a:t>(</a:t>
            </a:r>
            <a:r>
              <a:rPr lang="en-US" sz="1600" i="1" dirty="0" smtClean="0">
                <a:solidFill>
                  <a:prstClr val="black"/>
                </a:solidFill>
                <a:latin typeface="Bookman Old Style" pitchFamily="18" charset="0"/>
              </a:rPr>
              <a:t>x</a:t>
            </a:r>
            <a:r>
              <a:rPr lang="en-US" sz="1600" dirty="0" smtClean="0">
                <a:solidFill>
                  <a:prstClr val="black"/>
                </a:solidFill>
                <a:latin typeface="Bookman Old Style" pitchFamily="18" charset="0"/>
              </a:rPr>
              <a:t> </a:t>
            </a:r>
            <a:r>
              <a:rPr lang="en-US" sz="1600" dirty="0">
                <a:solidFill>
                  <a:prstClr val="black"/>
                </a:solidFill>
                <a:latin typeface="Bookman Old Style" pitchFamily="18" charset="0"/>
              </a:rPr>
              <a:t>– </a:t>
            </a:r>
            <a:r>
              <a:rPr lang="en-US" sz="1600" dirty="0" smtClean="0">
                <a:solidFill>
                  <a:prstClr val="black"/>
                </a:solidFill>
                <a:latin typeface="Bookman Old Style" pitchFamily="18" charset="0"/>
              </a:rPr>
              <a:t>6)</a:t>
            </a:r>
            <a:r>
              <a:rPr lang="en-US" sz="1600" baseline="30000" dirty="0" smtClean="0">
                <a:solidFill>
                  <a:prstClr val="black"/>
                </a:solidFill>
                <a:latin typeface="Bookman Old Style" pitchFamily="18" charset="0"/>
              </a:rPr>
              <a:t>2</a:t>
            </a:r>
            <a:endParaRPr lang="en-US" sz="1600" baseline="30000" dirty="0">
              <a:solidFill>
                <a:prstClr val="black"/>
              </a:solidFill>
              <a:latin typeface="Bookman Old Style" pitchFamily="18" charset="0"/>
            </a:endParaRPr>
          </a:p>
        </p:txBody>
      </p:sp>
      <p:sp>
        <p:nvSpPr>
          <p:cNvPr id="112" name="Rectangle 111"/>
          <p:cNvSpPr>
            <a:spLocks noChangeArrowheads="1"/>
          </p:cNvSpPr>
          <p:nvPr/>
        </p:nvSpPr>
        <p:spPr bwMode="auto">
          <a:xfrm>
            <a:off x="3801654" y="3770908"/>
            <a:ext cx="500458" cy="338554"/>
          </a:xfrm>
          <a:prstGeom prst="rect">
            <a:avLst/>
          </a:prstGeom>
          <a:noFill/>
          <a:ln w="9525">
            <a:noFill/>
            <a:miter lim="800000"/>
            <a:headEnd/>
            <a:tailEnd/>
          </a:ln>
        </p:spPr>
        <p:txBody>
          <a:bodyPr wrap="none">
            <a:spAutoFit/>
          </a:bodyPr>
          <a:lstStyle/>
          <a:p>
            <a:r>
              <a:rPr lang="en-US" sz="1600" dirty="0" smtClean="0">
                <a:solidFill>
                  <a:prstClr val="black"/>
                </a:solidFill>
                <a:latin typeface="Bookman Old Style" pitchFamily="18" charset="0"/>
              </a:rPr>
              <a:t>2 ×</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63" name="Rectangle 62"/>
              <p:cNvSpPr/>
              <p:nvPr/>
            </p:nvSpPr>
            <p:spPr>
              <a:xfrm>
                <a:off x="6295515" y="3382556"/>
                <a:ext cx="36246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a:cs typeface="Arial" charset="0"/>
                        </a:rPr>
                        <m:t>=</m:t>
                      </m:r>
                    </m:oMath>
                  </m:oMathPara>
                </a14:m>
                <a:endParaRPr lang="en-US" sz="1400" kern="0" dirty="0">
                  <a:solidFill>
                    <a:prstClr val="black"/>
                  </a:solidFill>
                  <a:latin typeface="Bookman Old Style" pitchFamily="18"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6295515" y="3382556"/>
                <a:ext cx="362460"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4918637" y="2714625"/>
                <a:ext cx="1786963" cy="338554"/>
              </a:xfrm>
              <a:prstGeom prst="rect">
                <a:avLst/>
              </a:prstGeom>
              <a:noFill/>
              <a:ln w="9525">
                <a:noFill/>
                <a:miter lim="800000"/>
                <a:headEnd/>
                <a:tailEnd/>
              </a:ln>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n-US" sz="1600" i="1">
                          <a:solidFill>
                            <a:prstClr val="black"/>
                          </a:solidFill>
                          <a:latin typeface="Cambria Math"/>
                        </a:rPr>
                        <m:t>My</m:t>
                      </m:r>
                      <m:r>
                        <a:rPr lang="en-US" sz="1600" i="1">
                          <a:solidFill>
                            <a:prstClr val="black"/>
                          </a:solidFill>
                          <a:latin typeface="Cambria Math"/>
                        </a:rPr>
                        <m:t> </m:t>
                      </m:r>
                      <m:r>
                        <m:rPr>
                          <m:sty m:val="p"/>
                        </m:rPr>
                        <a:rPr lang="en-US" sz="1600" i="1">
                          <a:solidFill>
                            <a:prstClr val="black"/>
                          </a:solidFill>
                          <a:latin typeface="Cambria Math"/>
                        </a:rPr>
                        <m:t>present</m:t>
                      </m:r>
                      <m:r>
                        <a:rPr lang="en-US" sz="1600" i="1">
                          <a:solidFill>
                            <a:prstClr val="black"/>
                          </a:solidFill>
                          <a:latin typeface="Cambria Math"/>
                        </a:rPr>
                        <m:t> </m:t>
                      </m:r>
                      <m:r>
                        <m:rPr>
                          <m:sty m:val="p"/>
                        </m:rPr>
                        <a:rPr lang="en-US" sz="1600" i="1">
                          <a:solidFill>
                            <a:prstClr val="black"/>
                          </a:solidFill>
                          <a:latin typeface="Cambria Math"/>
                        </a:rPr>
                        <m:t>age</m:t>
                      </m:r>
                      <m:r>
                        <a:rPr lang="en-US" sz="1600" i="1">
                          <a:solidFill>
                            <a:prstClr val="black"/>
                          </a:solidFill>
                          <a:latin typeface="Cambria Math"/>
                        </a:rPr>
                        <m:t>=</m:t>
                      </m:r>
                    </m:oMath>
                  </m:oMathPara>
                </a14:m>
                <a:endParaRPr lang="en-US" sz="1600" i="1" dirty="0">
                  <a:solidFill>
                    <a:prstClr val="black"/>
                  </a:solidFill>
                  <a:latin typeface="Bookman Old Style" pitchFamily="18" charset="0"/>
                </a:endParaRPr>
              </a:p>
            </p:txBody>
          </p:sp>
        </mc:Choice>
        <mc:Fallback xmlns="">
          <p:sp>
            <p:nvSpPr>
              <p:cNvPr id="66" name="Rectangle 65"/>
              <p:cNvSpPr>
                <a:spLocks noRot="1" noChangeAspect="1" noMove="1" noResize="1" noEditPoints="1" noAdjustHandles="1" noChangeArrowheads="1" noChangeShapeType="1" noTextEdit="1"/>
              </p:cNvSpPr>
              <p:nvPr/>
            </p:nvSpPr>
            <p:spPr>
              <a:xfrm>
                <a:off x="4918637" y="2714625"/>
                <a:ext cx="1786963" cy="338554"/>
              </a:xfrm>
              <a:prstGeom prst="rect">
                <a:avLst/>
              </a:prstGeom>
              <a:blipFill rotWithShape="1">
                <a:blip r:embed="rId5"/>
                <a:stretch>
                  <a:fillRect b="-892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4918637" y="3380056"/>
                <a:ext cx="1580882" cy="338554"/>
              </a:xfrm>
              <a:prstGeom prst="rect">
                <a:avLst/>
              </a:prstGeom>
              <a:noFill/>
              <a:ln w="9525">
                <a:noFill/>
                <a:miter lim="800000"/>
                <a:headEnd/>
                <a:tailEnd/>
              </a:ln>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n-US" sz="1600" i="1">
                          <a:solidFill>
                            <a:prstClr val="black"/>
                          </a:solidFill>
                          <a:latin typeface="Cambria Math"/>
                        </a:rPr>
                        <m:t>My</m:t>
                      </m:r>
                      <m:r>
                        <a:rPr lang="en-US" sz="1600" i="1">
                          <a:solidFill>
                            <a:prstClr val="black"/>
                          </a:solidFill>
                          <a:latin typeface="Cambria Math"/>
                        </a:rPr>
                        <m:t> </m:t>
                      </m:r>
                      <m:r>
                        <m:rPr>
                          <m:sty m:val="p"/>
                        </m:rPr>
                        <a:rPr lang="en-US" sz="1600" i="1">
                          <a:solidFill>
                            <a:prstClr val="black"/>
                          </a:solidFill>
                          <a:latin typeface="Cambria Math"/>
                        </a:rPr>
                        <m:t>present</m:t>
                      </m:r>
                      <m:r>
                        <a:rPr lang="en-US" sz="1600" i="1">
                          <a:solidFill>
                            <a:prstClr val="black"/>
                          </a:solidFill>
                          <a:latin typeface="Cambria Math"/>
                        </a:rPr>
                        <m:t> </m:t>
                      </m:r>
                      <m:r>
                        <m:rPr>
                          <m:sty m:val="p"/>
                        </m:rPr>
                        <a:rPr lang="en-US" sz="1600" i="1">
                          <a:solidFill>
                            <a:prstClr val="black"/>
                          </a:solidFill>
                          <a:latin typeface="Cambria Math"/>
                        </a:rPr>
                        <m:t>age</m:t>
                      </m:r>
                    </m:oMath>
                  </m:oMathPara>
                </a14:m>
                <a:endParaRPr lang="en-US" sz="1600" i="1" dirty="0">
                  <a:solidFill>
                    <a:prstClr val="black"/>
                  </a:solidFill>
                  <a:latin typeface="Bookman Old Style" pitchFamily="18"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4918637" y="3380056"/>
                <a:ext cx="1580882" cy="338554"/>
              </a:xfrm>
              <a:prstGeom prst="rect">
                <a:avLst/>
              </a:prstGeom>
              <a:blipFill rotWithShape="1">
                <a:blip r:embed="rId6"/>
                <a:stretch>
                  <a:fillRect b="-8929"/>
                </a:stretch>
              </a:blipFill>
              <a:ln w="9525">
                <a:noFill/>
                <a:miter lim="800000"/>
                <a:headEnd/>
                <a:tailEnd/>
              </a:ln>
            </p:spPr>
            <p:txBody>
              <a:bodyPr/>
              <a:lstStyle/>
              <a:p>
                <a:r>
                  <a:rPr lang="en-US">
                    <a:noFill/>
                  </a:rPr>
                  <a:t> </a:t>
                </a:r>
              </a:p>
            </p:txBody>
          </p:sp>
        </mc:Fallback>
      </mc:AlternateContent>
      <p:sp>
        <p:nvSpPr>
          <p:cNvPr id="68" name="Rounded Rectangle 67"/>
          <p:cNvSpPr/>
          <p:nvPr/>
        </p:nvSpPr>
        <p:spPr>
          <a:xfrm>
            <a:off x="5126896" y="1619707"/>
            <a:ext cx="2094497" cy="81266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Since both are my present age, </a:t>
            </a:r>
          </a:p>
          <a:p>
            <a:pPr algn="ctr"/>
            <a:r>
              <a:rPr lang="en-US" sz="1400" b="1" kern="0" dirty="0" smtClean="0">
                <a:solidFill>
                  <a:prstClr val="white"/>
                </a:solidFill>
                <a:latin typeface="Bookman Old Style" panose="02050604050505020204" pitchFamily="18" charset="0"/>
              </a:rPr>
              <a:t>So both are equal</a:t>
            </a:r>
            <a:endParaRPr lang="en-US" sz="1400" b="1" kern="0" dirty="0">
              <a:solidFill>
                <a:prstClr val="white"/>
              </a:solidFill>
              <a:latin typeface="Bookman Old Style" panose="02050604050505020204" pitchFamily="18" charset="0"/>
            </a:endParaRPr>
          </a:p>
        </p:txBody>
      </p:sp>
      <p:sp>
        <p:nvSpPr>
          <p:cNvPr id="7" name="Rectangle 6"/>
          <p:cNvSpPr/>
          <p:nvPr/>
        </p:nvSpPr>
        <p:spPr>
          <a:xfrm>
            <a:off x="818253" y="2761256"/>
            <a:ext cx="1233467" cy="584775"/>
          </a:xfrm>
          <a:prstGeom prst="rect">
            <a:avLst/>
          </a:prstGeom>
        </p:spPr>
        <p:txBody>
          <a:bodyPr wrap="square">
            <a:spAutoFit/>
          </a:bodyPr>
          <a:lstStyle/>
          <a:p>
            <a:pPr algn="ctr"/>
            <a:r>
              <a:rPr lang="en-US" sz="1600" dirty="0">
                <a:solidFill>
                  <a:prstClr val="black"/>
                </a:solidFill>
                <a:latin typeface="Bookman Old Style" pitchFamily="18" charset="0"/>
              </a:rPr>
              <a:t>Age 2 </a:t>
            </a:r>
            <a:r>
              <a:rPr lang="en-US" sz="1600" dirty="0" err="1">
                <a:solidFill>
                  <a:prstClr val="black"/>
                </a:solidFill>
                <a:latin typeface="Bookman Old Style" pitchFamily="18" charset="0"/>
              </a:rPr>
              <a:t>yrs</a:t>
            </a:r>
            <a:r>
              <a:rPr lang="en-US" sz="1600" dirty="0">
                <a:solidFill>
                  <a:prstClr val="black"/>
                </a:solidFill>
                <a:latin typeface="Bookman Old Style" pitchFamily="18" charset="0"/>
              </a:rPr>
              <a:t> ago</a:t>
            </a:r>
          </a:p>
        </p:txBody>
      </p:sp>
      <p:sp>
        <p:nvSpPr>
          <p:cNvPr id="71" name="Rectangle 70"/>
          <p:cNvSpPr/>
          <p:nvPr/>
        </p:nvSpPr>
        <p:spPr>
          <a:xfrm>
            <a:off x="793711" y="3643159"/>
            <a:ext cx="1233467" cy="584775"/>
          </a:xfrm>
          <a:prstGeom prst="rect">
            <a:avLst/>
          </a:prstGeom>
        </p:spPr>
        <p:txBody>
          <a:bodyPr wrap="square">
            <a:spAutoFit/>
          </a:bodyPr>
          <a:lstStyle/>
          <a:p>
            <a:pPr algn="ctr"/>
            <a:r>
              <a:rPr lang="en-US" sz="1600" dirty="0">
                <a:solidFill>
                  <a:prstClr val="black"/>
                </a:solidFill>
                <a:latin typeface="Bookman Old Style" pitchFamily="18" charset="0"/>
              </a:rPr>
              <a:t>Age </a:t>
            </a:r>
            <a:r>
              <a:rPr lang="en-US" sz="1600" dirty="0" smtClean="0">
                <a:solidFill>
                  <a:prstClr val="black"/>
                </a:solidFill>
                <a:latin typeface="Bookman Old Style" pitchFamily="18" charset="0"/>
              </a:rPr>
              <a:t>6 </a:t>
            </a:r>
            <a:r>
              <a:rPr lang="en-US" sz="1600" dirty="0" err="1">
                <a:solidFill>
                  <a:prstClr val="black"/>
                </a:solidFill>
                <a:latin typeface="Bookman Old Style" pitchFamily="18" charset="0"/>
              </a:rPr>
              <a:t>yrs</a:t>
            </a:r>
            <a:r>
              <a:rPr lang="en-US" sz="1600" dirty="0">
                <a:solidFill>
                  <a:prstClr val="black"/>
                </a:solidFill>
                <a:latin typeface="Bookman Old Style" pitchFamily="18" charset="0"/>
              </a:rPr>
              <a:t> ago</a:t>
            </a:r>
          </a:p>
        </p:txBody>
      </p:sp>
      <p:sp>
        <p:nvSpPr>
          <p:cNvPr id="59" name="Rounded Rectangle 58"/>
          <p:cNvSpPr/>
          <p:nvPr/>
        </p:nvSpPr>
        <p:spPr>
          <a:xfrm>
            <a:off x="821973" y="3681011"/>
            <a:ext cx="1167265" cy="503969"/>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r>
              <a:rPr lang="en-US" sz="1600" dirty="0">
                <a:solidFill>
                  <a:prstClr val="black"/>
                </a:solidFill>
                <a:latin typeface="Bookman Old Style" pitchFamily="18" charset="0"/>
              </a:rPr>
              <a:t>Age 6</a:t>
            </a:r>
            <a:r>
              <a:rPr lang="en-US" sz="1600" dirty="0" smtClean="0">
                <a:solidFill>
                  <a:prstClr val="black"/>
                </a:solidFill>
                <a:latin typeface="Bookman Old Style" pitchFamily="18" charset="0"/>
              </a:rPr>
              <a:t> </a:t>
            </a:r>
            <a:r>
              <a:rPr lang="en-US" sz="1600" dirty="0" err="1">
                <a:solidFill>
                  <a:prstClr val="black"/>
                </a:solidFill>
                <a:latin typeface="Bookman Old Style" pitchFamily="18" charset="0"/>
              </a:rPr>
              <a:t>yrs</a:t>
            </a:r>
            <a:r>
              <a:rPr lang="en-US" sz="1600" dirty="0">
                <a:solidFill>
                  <a:prstClr val="black"/>
                </a:solidFill>
                <a:latin typeface="Bookman Old Style" pitchFamily="18" charset="0"/>
              </a:rPr>
              <a:t> ago</a:t>
            </a:r>
          </a:p>
        </p:txBody>
      </p:sp>
      <p:sp>
        <p:nvSpPr>
          <p:cNvPr id="53" name="Rounded Rectangle 52"/>
          <p:cNvSpPr/>
          <p:nvPr/>
        </p:nvSpPr>
        <p:spPr>
          <a:xfrm>
            <a:off x="834431" y="2798822"/>
            <a:ext cx="1167265" cy="503969"/>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r>
              <a:rPr lang="en-US" sz="1600" dirty="0">
                <a:solidFill>
                  <a:prstClr val="black"/>
                </a:solidFill>
                <a:latin typeface="Bookman Old Style" pitchFamily="18" charset="0"/>
              </a:rPr>
              <a:t>Age 2 </a:t>
            </a:r>
            <a:r>
              <a:rPr lang="en-US" sz="1600" dirty="0" err="1">
                <a:solidFill>
                  <a:prstClr val="black"/>
                </a:solidFill>
                <a:latin typeface="Bookman Old Style" pitchFamily="18" charset="0"/>
              </a:rPr>
              <a:t>yrs</a:t>
            </a:r>
            <a:r>
              <a:rPr lang="en-US" sz="1600" dirty="0">
                <a:solidFill>
                  <a:prstClr val="black"/>
                </a:solidFill>
                <a:latin typeface="Bookman Old Style" pitchFamily="18" charset="0"/>
              </a:rPr>
              <a:t> ago</a:t>
            </a:r>
          </a:p>
        </p:txBody>
      </p:sp>
    </p:spTree>
    <p:extLst>
      <p:ext uri="{BB962C8B-B14F-4D97-AF65-F5344CB8AC3E}">
        <p14:creationId xmlns:p14="http://schemas.microsoft.com/office/powerpoint/2010/main" val="10560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26" presetClass="emph" presetSubtype="0" repeatCount="3000" fill="hold" grpId="0" nodeType="withEffect">
                                  <p:stCondLst>
                                    <p:cond delay="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3"/>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32"/>
                                        </p:tgtEl>
                                        <p:attrNameLst>
                                          <p:attrName>style.visibility</p:attrName>
                                        </p:attrNameLst>
                                      </p:cBhvr>
                                      <p:to>
                                        <p:strVal val="hidden"/>
                                      </p:to>
                                    </p:set>
                                  </p:childTnLst>
                                </p:cTn>
                              </p:par>
                              <p:par>
                                <p:cTn id="32" presetID="22" presetClass="entr" presetSubtype="8"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left)">
                                      <p:cBhvr>
                                        <p:cTn id="39" dur="500"/>
                                        <p:tgtEl>
                                          <p:spTgt spid="8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left)">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26" presetClass="emph" presetSubtype="0" repeatCount="3000" fill="hold" grpId="1" nodeType="withEffect">
                                  <p:stCondLst>
                                    <p:cond delay="0"/>
                                  </p:stCondLst>
                                  <p:childTnLst>
                                    <p:animEffect transition="out" filter="fade">
                                      <p:cBhvr>
                                        <p:cTn id="65" dur="500" tmFilter="0, 0; .2, .5; .8, .5; 1, 0"/>
                                        <p:tgtEl>
                                          <p:spTgt spid="37"/>
                                        </p:tgtEl>
                                      </p:cBhvr>
                                    </p:animEffect>
                                    <p:animScale>
                                      <p:cBhvr>
                                        <p:cTn id="66" dur="250" autoRev="1" fill="hold"/>
                                        <p:tgtEl>
                                          <p:spTgt spid="37"/>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2"/>
                                        </p:tgtEl>
                                        <p:attrNameLst>
                                          <p:attrName>style.visibility</p:attrName>
                                        </p:attrNameLst>
                                      </p:cBhvr>
                                      <p:to>
                                        <p:strVal val="visible"/>
                                      </p:to>
                                    </p:set>
                                    <p:animEffect transition="in" filter="wipe(left)">
                                      <p:cBhvr>
                                        <p:cTn id="71" dur="500"/>
                                        <p:tgtEl>
                                          <p:spTgt spid="10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2" nodeType="clickEffect">
                                  <p:stCondLst>
                                    <p:cond delay="0"/>
                                  </p:stCondLst>
                                  <p:childTnLst>
                                    <p:animEffect transition="out" filter="fade">
                                      <p:cBhvr>
                                        <p:cTn id="75" dur="500"/>
                                        <p:tgtEl>
                                          <p:spTgt spid="37"/>
                                        </p:tgtEl>
                                      </p:cBhvr>
                                    </p:animEffect>
                                    <p:set>
                                      <p:cBhvr>
                                        <p:cTn id="76" dur="1" fill="hold">
                                          <p:stCondLst>
                                            <p:cond delay="499"/>
                                          </p:stCondLst>
                                        </p:cTn>
                                        <p:tgtEl>
                                          <p:spTgt spid="37"/>
                                        </p:tgtEl>
                                        <p:attrNameLst>
                                          <p:attrName>style.visibility</p:attrName>
                                        </p:attrNameLst>
                                      </p:cBhvr>
                                      <p:to>
                                        <p:strVal val="hidden"/>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8"/>
                                        </p:tgtEl>
                                        <p:attrNameLst>
                                          <p:attrName>style.visibility</p:attrName>
                                        </p:attrNameLst>
                                      </p:cBhvr>
                                      <p:to>
                                        <p:strVal val="visible"/>
                                      </p:to>
                                    </p:set>
                                  </p:childTnLst>
                                </p:cTn>
                              </p:par>
                              <p:par>
                                <p:cTn id="80" presetID="26" presetClass="emph" presetSubtype="0" repeatCount="3000" fill="hold" grpId="1" nodeType="withEffect">
                                  <p:stCondLst>
                                    <p:cond delay="0"/>
                                  </p:stCondLst>
                                  <p:childTnLst>
                                    <p:animEffect transition="out" filter="fade">
                                      <p:cBhvr>
                                        <p:cTn id="81" dur="500" tmFilter="0, 0; .2, .5; .8, .5; 1, 0"/>
                                        <p:tgtEl>
                                          <p:spTgt spid="38"/>
                                        </p:tgtEl>
                                      </p:cBhvr>
                                    </p:animEffect>
                                    <p:animScale>
                                      <p:cBhvr>
                                        <p:cTn id="82" dur="250" autoRev="1" fill="hold"/>
                                        <p:tgtEl>
                                          <p:spTgt spid="38"/>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26" presetClass="emph" presetSubtype="0" repeatCount="3000" fill="hold" grpId="1" nodeType="withEffect">
                                  <p:stCondLst>
                                    <p:cond delay="0"/>
                                  </p:stCondLst>
                                  <p:childTnLst>
                                    <p:animEffect transition="out" filter="fade">
                                      <p:cBhvr>
                                        <p:cTn id="88" dur="500" tmFilter="0, 0; .2, .5; .8, .5; 1, 0"/>
                                        <p:tgtEl>
                                          <p:spTgt spid="39"/>
                                        </p:tgtEl>
                                      </p:cBhvr>
                                    </p:animEffect>
                                    <p:animScale>
                                      <p:cBhvr>
                                        <p:cTn id="89" dur="250" autoRev="1" fill="hold"/>
                                        <p:tgtEl>
                                          <p:spTgt spid="39"/>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wipe(left)">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2" nodeType="clickEffect">
                                  <p:stCondLst>
                                    <p:cond delay="0"/>
                                  </p:stCondLst>
                                  <p:childTnLst>
                                    <p:animEffect transition="out" filter="fade">
                                      <p:cBhvr>
                                        <p:cTn id="98" dur="500"/>
                                        <p:tgtEl>
                                          <p:spTgt spid="38"/>
                                        </p:tgtEl>
                                      </p:cBhvr>
                                    </p:animEffect>
                                    <p:set>
                                      <p:cBhvr>
                                        <p:cTn id="99" dur="1" fill="hold">
                                          <p:stCondLst>
                                            <p:cond delay="499"/>
                                          </p:stCondLst>
                                        </p:cTn>
                                        <p:tgtEl>
                                          <p:spTgt spid="38"/>
                                        </p:tgtEl>
                                        <p:attrNameLst>
                                          <p:attrName>style.visibility</p:attrName>
                                        </p:attrNameLst>
                                      </p:cBhvr>
                                      <p:to>
                                        <p:strVal val="hidden"/>
                                      </p:to>
                                    </p:set>
                                  </p:childTnLst>
                                </p:cTn>
                              </p:par>
                              <p:par>
                                <p:cTn id="100" presetID="10" presetClass="exit" presetSubtype="0" fill="hold" grpId="2" nodeType="withEffect">
                                  <p:stCondLst>
                                    <p:cond delay="0"/>
                                  </p:stCondLst>
                                  <p:childTnLst>
                                    <p:animEffect transition="out" filter="fade">
                                      <p:cBhvr>
                                        <p:cTn id="101" dur="500"/>
                                        <p:tgtEl>
                                          <p:spTgt spid="39"/>
                                        </p:tgtEl>
                                      </p:cBhvr>
                                    </p:animEffect>
                                    <p:set>
                                      <p:cBhvr>
                                        <p:cTn id="102" dur="1" fill="hold">
                                          <p:stCondLst>
                                            <p:cond delay="499"/>
                                          </p:stCondLst>
                                        </p:cTn>
                                        <p:tgtEl>
                                          <p:spTgt spid="3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06"/>
                                        </p:tgtEl>
                                        <p:attrNameLst>
                                          <p:attrName>style.visibility</p:attrName>
                                        </p:attrNameLst>
                                      </p:cBhvr>
                                      <p:to>
                                        <p:strVal val="visible"/>
                                      </p:to>
                                    </p:set>
                                    <p:animEffect transition="in" filter="wipe(left)">
                                      <p:cBhvr>
                                        <p:cTn id="109" dur="500"/>
                                        <p:tgtEl>
                                          <p:spTgt spid="10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04"/>
                                        </p:tgtEl>
                                        <p:attrNameLst>
                                          <p:attrName>style.visibility</p:attrName>
                                        </p:attrNameLst>
                                      </p:cBhvr>
                                      <p:to>
                                        <p:strVal val="visible"/>
                                      </p:to>
                                    </p:set>
                                    <p:animEffect transition="in" filter="wipe(left)">
                                      <p:cBhvr>
                                        <p:cTn id="114" dur="500"/>
                                        <p:tgtEl>
                                          <p:spTgt spid="104"/>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wipe(left)">
                                      <p:cBhvr>
                                        <p:cTn id="117" dur="500"/>
                                        <p:tgtEl>
                                          <p:spTgt spid="10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wipe(left)">
                                      <p:cBhvr>
                                        <p:cTn id="122" dur="500"/>
                                        <p:tgtEl>
                                          <p:spTgt spid="10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wipe(left)">
                                      <p:cBhvr>
                                        <p:cTn id="127" dur="500"/>
                                        <p:tgtEl>
                                          <p:spTgt spid="42"/>
                                        </p:tgtEl>
                                      </p:cBhvr>
                                    </p:animEffect>
                                  </p:childTnLst>
                                </p:cTn>
                              </p:par>
                            </p:childTnLst>
                          </p:cTn>
                        </p:par>
                        <p:par>
                          <p:cTn id="128" fill="hold">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wipe(left)">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left)">
                                      <p:cBhvr>
                                        <p:cTn id="136" dur="500"/>
                                        <p:tgtEl>
                                          <p:spTgt spid="7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01"/>
                                        </p:tgtEl>
                                        <p:attrNameLst>
                                          <p:attrName>style.visibility</p:attrName>
                                        </p:attrNameLst>
                                      </p:cBhvr>
                                      <p:to>
                                        <p:strVal val="visible"/>
                                      </p:to>
                                    </p:set>
                                    <p:animEffect transition="in" filter="wipe(left)">
                                      <p:cBhvr>
                                        <p:cTn id="141" dur="500"/>
                                        <p:tgtEl>
                                          <p:spTgt spid="101"/>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4"/>
                                        </p:tgtEl>
                                        <p:attrNameLst>
                                          <p:attrName>style.visibility</p:attrName>
                                        </p:attrNameLst>
                                      </p:cBhvr>
                                      <p:to>
                                        <p:strVal val="visible"/>
                                      </p:to>
                                    </p:set>
                                  </p:childTnLst>
                                </p:cTn>
                              </p:par>
                              <p:par>
                                <p:cTn id="146" presetID="26" presetClass="emph" presetSubtype="0" repeatCount="3000" fill="hold" grpId="1" nodeType="withEffect">
                                  <p:stCondLst>
                                    <p:cond delay="0"/>
                                  </p:stCondLst>
                                  <p:childTnLst>
                                    <p:animEffect transition="out" filter="fade">
                                      <p:cBhvr>
                                        <p:cTn id="147" dur="500" tmFilter="0, 0; .2, .5; .8, .5; 1, 0"/>
                                        <p:tgtEl>
                                          <p:spTgt spid="44"/>
                                        </p:tgtEl>
                                      </p:cBhvr>
                                    </p:animEffect>
                                    <p:animScale>
                                      <p:cBhvr>
                                        <p:cTn id="148" dur="250" autoRev="1" fill="hold"/>
                                        <p:tgtEl>
                                          <p:spTgt spid="44"/>
                                        </p:tgtEl>
                                      </p:cBhvr>
                                      <p:by x="105000" y="105000"/>
                                    </p:animScale>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12"/>
                                        </p:tgtEl>
                                        <p:attrNameLst>
                                          <p:attrName>style.visibility</p:attrName>
                                        </p:attrNameLst>
                                      </p:cBhvr>
                                      <p:to>
                                        <p:strVal val="visible"/>
                                      </p:to>
                                    </p:set>
                                    <p:animEffect transition="in" filter="wipe(left)">
                                      <p:cBhvr>
                                        <p:cTn id="153" dur="500"/>
                                        <p:tgtEl>
                                          <p:spTgt spid="11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2" nodeType="clickEffect">
                                  <p:stCondLst>
                                    <p:cond delay="0"/>
                                  </p:stCondLst>
                                  <p:childTnLst>
                                    <p:animEffect transition="out" filter="fade">
                                      <p:cBhvr>
                                        <p:cTn id="157" dur="500"/>
                                        <p:tgtEl>
                                          <p:spTgt spid="44"/>
                                        </p:tgtEl>
                                      </p:cBhvr>
                                    </p:animEffect>
                                    <p:set>
                                      <p:cBhvr>
                                        <p:cTn id="158" dur="1" fill="hold">
                                          <p:stCondLst>
                                            <p:cond delay="499"/>
                                          </p:stCondLst>
                                        </p:cTn>
                                        <p:tgtEl>
                                          <p:spTgt spid="44"/>
                                        </p:tgtEl>
                                        <p:attrNameLst>
                                          <p:attrName>style.visibility</p:attrName>
                                        </p:attrNameLst>
                                      </p:cBhvr>
                                      <p:to>
                                        <p:strVal val="hidden"/>
                                      </p:to>
                                    </p:se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46"/>
                                        </p:tgtEl>
                                        <p:attrNameLst>
                                          <p:attrName>style.visibility</p:attrName>
                                        </p:attrNameLst>
                                      </p:cBhvr>
                                      <p:to>
                                        <p:strVal val="visible"/>
                                      </p:to>
                                    </p:set>
                                  </p:childTnLst>
                                </p:cTn>
                              </p:par>
                              <p:par>
                                <p:cTn id="162" presetID="26" presetClass="emph" presetSubtype="0" repeatCount="3000" fill="hold" grpId="1" nodeType="withEffect">
                                  <p:stCondLst>
                                    <p:cond delay="0"/>
                                  </p:stCondLst>
                                  <p:childTnLst>
                                    <p:animEffect transition="out" filter="fade">
                                      <p:cBhvr>
                                        <p:cTn id="163" dur="500" tmFilter="0, 0; .2, .5; .8, .5; 1, 0"/>
                                        <p:tgtEl>
                                          <p:spTgt spid="46"/>
                                        </p:tgtEl>
                                      </p:cBhvr>
                                    </p:animEffect>
                                    <p:animScale>
                                      <p:cBhvr>
                                        <p:cTn id="164" dur="250" autoRev="1" fill="hold"/>
                                        <p:tgtEl>
                                          <p:spTgt spid="46"/>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45"/>
                                        </p:tgtEl>
                                        <p:attrNameLst>
                                          <p:attrName>style.visibility</p:attrName>
                                        </p:attrNameLst>
                                      </p:cBhvr>
                                      <p:to>
                                        <p:strVal val="visible"/>
                                      </p:to>
                                    </p:set>
                                  </p:childTnLst>
                                </p:cTn>
                              </p:par>
                              <p:par>
                                <p:cTn id="167" presetID="26" presetClass="emph" presetSubtype="0" repeatCount="3000" fill="hold" grpId="1" nodeType="withEffect">
                                  <p:stCondLst>
                                    <p:cond delay="0"/>
                                  </p:stCondLst>
                                  <p:childTnLst>
                                    <p:animEffect transition="out" filter="fade">
                                      <p:cBhvr>
                                        <p:cTn id="168" dur="500" tmFilter="0, 0; .2, .5; .8, .5; 1, 0"/>
                                        <p:tgtEl>
                                          <p:spTgt spid="45"/>
                                        </p:tgtEl>
                                      </p:cBhvr>
                                    </p:animEffect>
                                    <p:animScale>
                                      <p:cBhvr>
                                        <p:cTn id="169" dur="250" autoRev="1" fill="hold"/>
                                        <p:tgtEl>
                                          <p:spTgt spid="45"/>
                                        </p:tgtEl>
                                      </p:cBhvr>
                                      <p:by x="105000" y="105000"/>
                                    </p:animScale>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11"/>
                                        </p:tgtEl>
                                        <p:attrNameLst>
                                          <p:attrName>style.visibility</p:attrName>
                                        </p:attrNameLst>
                                      </p:cBhvr>
                                      <p:to>
                                        <p:strVal val="visible"/>
                                      </p:to>
                                    </p:set>
                                    <p:animEffect transition="in" filter="wipe(left)">
                                      <p:cBhvr>
                                        <p:cTn id="174" dur="500"/>
                                        <p:tgtEl>
                                          <p:spTgt spid="111"/>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2" nodeType="clickEffect">
                                  <p:stCondLst>
                                    <p:cond delay="0"/>
                                  </p:stCondLst>
                                  <p:childTnLst>
                                    <p:animEffect transition="out" filter="fade">
                                      <p:cBhvr>
                                        <p:cTn id="178" dur="500"/>
                                        <p:tgtEl>
                                          <p:spTgt spid="46"/>
                                        </p:tgtEl>
                                      </p:cBhvr>
                                    </p:animEffect>
                                    <p:set>
                                      <p:cBhvr>
                                        <p:cTn id="179" dur="1" fill="hold">
                                          <p:stCondLst>
                                            <p:cond delay="499"/>
                                          </p:stCondLst>
                                        </p:cTn>
                                        <p:tgtEl>
                                          <p:spTgt spid="46"/>
                                        </p:tgtEl>
                                        <p:attrNameLst>
                                          <p:attrName>style.visibility</p:attrName>
                                        </p:attrNameLst>
                                      </p:cBhvr>
                                      <p:to>
                                        <p:strVal val="hidden"/>
                                      </p:to>
                                    </p:set>
                                  </p:childTnLst>
                                </p:cTn>
                              </p:par>
                              <p:par>
                                <p:cTn id="180" presetID="10" presetClass="exit" presetSubtype="0" fill="hold" grpId="2" nodeType="withEffect">
                                  <p:stCondLst>
                                    <p:cond delay="0"/>
                                  </p:stCondLst>
                                  <p:childTnLst>
                                    <p:animEffect transition="out" filter="fade">
                                      <p:cBhvr>
                                        <p:cTn id="181" dur="500"/>
                                        <p:tgtEl>
                                          <p:spTgt spid="45"/>
                                        </p:tgtEl>
                                      </p:cBhvr>
                                    </p:animEffect>
                                    <p:set>
                                      <p:cBhvr>
                                        <p:cTn id="182" dur="1" fill="hold">
                                          <p:stCondLst>
                                            <p:cond delay="4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43"/>
                                        </p:tgtEl>
                                      </p:cBhvr>
                                    </p:animEffect>
                                    <p:set>
                                      <p:cBhvr>
                                        <p:cTn id="185" dur="1" fill="hold">
                                          <p:stCondLst>
                                            <p:cond delay="499"/>
                                          </p:stCondLst>
                                        </p:cTn>
                                        <p:tgtEl>
                                          <p:spTgt spid="43"/>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42"/>
                                        </p:tgtEl>
                                      </p:cBhvr>
                                    </p:animEffect>
                                    <p:set>
                                      <p:cBhvr>
                                        <p:cTn id="188" dur="1" fill="hold">
                                          <p:stCondLst>
                                            <p:cond delay="499"/>
                                          </p:stCondLst>
                                        </p:cTn>
                                        <p:tgtEl>
                                          <p:spTgt spid="42"/>
                                        </p:tgtEl>
                                        <p:attrNameLst>
                                          <p:attrName>style.visibility</p:attrName>
                                        </p:attrNameLst>
                                      </p:cBhvr>
                                      <p:to>
                                        <p:strVal val="hidden"/>
                                      </p:to>
                                    </p:se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par>
                                <p:cTn id="192" presetID="26" presetClass="emph" presetSubtype="0" repeatCount="3000" fill="hold" grpId="1" nodeType="withEffect">
                                  <p:stCondLst>
                                    <p:cond delay="0"/>
                                  </p:stCondLst>
                                  <p:childTnLst>
                                    <p:animEffect transition="out" filter="fade">
                                      <p:cBhvr>
                                        <p:cTn id="193" dur="500" tmFilter="0, 0; .2, .5; .8, .5; 1, 0"/>
                                        <p:tgtEl>
                                          <p:spTgt spid="53"/>
                                        </p:tgtEl>
                                      </p:cBhvr>
                                    </p:animEffect>
                                    <p:animScale>
                                      <p:cBhvr>
                                        <p:cTn id="194" dur="250" autoRev="1" fill="hold"/>
                                        <p:tgtEl>
                                          <p:spTgt spid="53"/>
                                        </p:tgtEl>
                                      </p:cBhvr>
                                      <p:by x="105000" y="105000"/>
                                    </p:animScale>
                                  </p:childTnLst>
                                </p:cTn>
                              </p:par>
                              <p:par>
                                <p:cTn id="195" presetID="1" presetClass="entr" presetSubtype="0" fill="hold" grpId="0" nodeType="withEffect">
                                  <p:stCondLst>
                                    <p:cond delay="0"/>
                                  </p:stCondLst>
                                  <p:childTnLst>
                                    <p:set>
                                      <p:cBhvr>
                                        <p:cTn id="196" dur="1" fill="hold">
                                          <p:stCondLst>
                                            <p:cond delay="0"/>
                                          </p:stCondLst>
                                        </p:cTn>
                                        <p:tgtEl>
                                          <p:spTgt spid="55"/>
                                        </p:tgtEl>
                                        <p:attrNameLst>
                                          <p:attrName>style.visibility</p:attrName>
                                        </p:attrNameLst>
                                      </p:cBhvr>
                                      <p:to>
                                        <p:strVal val="visible"/>
                                      </p:to>
                                    </p:set>
                                  </p:childTnLst>
                                </p:cTn>
                              </p:par>
                              <p:par>
                                <p:cTn id="197" presetID="26" presetClass="emph" presetSubtype="0" repeatCount="3000" fill="hold" grpId="1" nodeType="withEffect">
                                  <p:stCondLst>
                                    <p:cond delay="0"/>
                                  </p:stCondLst>
                                  <p:childTnLst>
                                    <p:animEffect transition="out" filter="fade">
                                      <p:cBhvr>
                                        <p:cTn id="198" dur="500" tmFilter="0, 0; .2, .5; .8, .5; 1, 0"/>
                                        <p:tgtEl>
                                          <p:spTgt spid="55"/>
                                        </p:tgtEl>
                                      </p:cBhvr>
                                    </p:animEffect>
                                    <p:animScale>
                                      <p:cBhvr>
                                        <p:cTn id="199" dur="250" autoRev="1" fill="hold"/>
                                        <p:tgtEl>
                                          <p:spTgt spid="55"/>
                                        </p:tgtEl>
                                      </p:cBhvr>
                                      <p:by x="105000" y="105000"/>
                                    </p:animScale>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47"/>
                                        </p:tgtEl>
                                        <p:attrNameLst>
                                          <p:attrName>style.visibility</p:attrName>
                                        </p:attrNameLst>
                                      </p:cBhvr>
                                      <p:to>
                                        <p:strVal val="visible"/>
                                      </p:to>
                                    </p:set>
                                    <p:animEffect transition="in" filter="wipe(left)">
                                      <p:cBhvr>
                                        <p:cTn id="204" dur="500"/>
                                        <p:tgtEl>
                                          <p:spTgt spid="47"/>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51"/>
                                        </p:tgtEl>
                                        <p:attrNameLst>
                                          <p:attrName>style.visibility</p:attrName>
                                        </p:attrNameLst>
                                      </p:cBhvr>
                                      <p:to>
                                        <p:strVal val="visible"/>
                                      </p:to>
                                    </p:set>
                                    <p:animEffect transition="in" filter="wipe(left)">
                                      <p:cBhvr>
                                        <p:cTn id="213" dur="500"/>
                                        <p:tgtEl>
                                          <p:spTgt spid="51"/>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47"/>
                                        </p:tgtEl>
                                        <p:attrNameLst>
                                          <p:attrName>style.visibility</p:attrName>
                                        </p:attrNameLst>
                                      </p:cBhvr>
                                      <p:to>
                                        <p:strVal val="hidden"/>
                                      </p:to>
                                    </p:set>
                                  </p:childTnLst>
                                </p:cTn>
                              </p:par>
                              <p:par>
                                <p:cTn id="218" presetID="10" presetClass="exit" presetSubtype="0" fill="hold" grpId="2" nodeType="withEffect">
                                  <p:stCondLst>
                                    <p:cond delay="0"/>
                                  </p:stCondLst>
                                  <p:childTnLst>
                                    <p:animEffect transition="out" filter="fade">
                                      <p:cBhvr>
                                        <p:cTn id="219" dur="500"/>
                                        <p:tgtEl>
                                          <p:spTgt spid="53"/>
                                        </p:tgtEl>
                                      </p:cBhvr>
                                    </p:animEffect>
                                    <p:set>
                                      <p:cBhvr>
                                        <p:cTn id="220" dur="1" fill="hold">
                                          <p:stCondLst>
                                            <p:cond delay="499"/>
                                          </p:stCondLst>
                                        </p:cTn>
                                        <p:tgtEl>
                                          <p:spTgt spid="53"/>
                                        </p:tgtEl>
                                        <p:attrNameLst>
                                          <p:attrName>style.visibility</p:attrName>
                                        </p:attrNameLst>
                                      </p:cBhvr>
                                      <p:to>
                                        <p:strVal val="hidden"/>
                                      </p:to>
                                    </p:set>
                                  </p:childTnLst>
                                </p:cTn>
                              </p:par>
                              <p:par>
                                <p:cTn id="221" presetID="10" presetClass="exit" presetSubtype="0" fill="hold" grpId="2" nodeType="withEffect">
                                  <p:stCondLst>
                                    <p:cond delay="0"/>
                                  </p:stCondLst>
                                  <p:childTnLst>
                                    <p:animEffect transition="out" filter="fade">
                                      <p:cBhvr>
                                        <p:cTn id="222" dur="500"/>
                                        <p:tgtEl>
                                          <p:spTgt spid="55"/>
                                        </p:tgtEl>
                                      </p:cBhvr>
                                    </p:animEffect>
                                    <p:set>
                                      <p:cBhvr>
                                        <p:cTn id="223" dur="1" fill="hold">
                                          <p:stCondLst>
                                            <p:cond delay="499"/>
                                          </p:stCondLst>
                                        </p:cTn>
                                        <p:tgtEl>
                                          <p:spTgt spid="55"/>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66"/>
                                        </p:tgtEl>
                                        <p:attrNameLst>
                                          <p:attrName>style.visibility</p:attrName>
                                        </p:attrNameLst>
                                      </p:cBhvr>
                                      <p:to>
                                        <p:strVal val="visible"/>
                                      </p:to>
                                    </p:set>
                                    <p:animEffect transition="in" filter="wipe(left)">
                                      <p:cBhvr>
                                        <p:cTn id="228" dur="150"/>
                                        <p:tgtEl>
                                          <p:spTgt spid="66"/>
                                        </p:tgtEl>
                                      </p:cBhvr>
                                    </p:animEffect>
                                  </p:childTnLst>
                                </p:cTn>
                              </p:par>
                            </p:childTnLst>
                          </p:cTn>
                        </p:par>
                      </p:childTnLst>
                    </p:cTn>
                  </p:par>
                  <p:par>
                    <p:cTn id="229" fill="hold">
                      <p:stCondLst>
                        <p:cond delay="indefinite"/>
                      </p:stCondLst>
                      <p:childTnLst>
                        <p:par>
                          <p:cTn id="230" fill="hold">
                            <p:stCondLst>
                              <p:cond delay="0"/>
                            </p:stCondLst>
                            <p:childTnLst>
                              <p:par>
                                <p:cTn id="231" presetID="0" presetClass="path" presetSubtype="0" accel="50000" decel="50000" fill="hold" nodeType="clickEffect">
                                  <p:stCondLst>
                                    <p:cond delay="0"/>
                                  </p:stCondLst>
                                  <p:childTnLst>
                                    <p:animMotion origin="layout" path="M 0.32917 0.12037 L 0.00105 -3.20988E-6 " pathEditMode="relative" rAng="0" ptsTypes="AA">
                                      <p:cBhvr>
                                        <p:cTn id="232" dur="2000" spd="-100000" fill="hold"/>
                                        <p:tgtEl>
                                          <p:spTgt spid="3"/>
                                        </p:tgtEl>
                                        <p:attrNameLst>
                                          <p:attrName>ppt_x</p:attrName>
                                          <p:attrName>ppt_y</p:attrName>
                                        </p:attrNameLst>
                                      </p:cBhvr>
                                      <p:rCtr x="-16406" y="-6019"/>
                                    </p:animMotion>
                                  </p:childTnLst>
                                </p:cTn>
                              </p:par>
                              <p:par>
                                <p:cTn id="233" presetID="0" presetClass="path" presetSubtype="0" accel="50000" decel="50000" fill="hold" grpId="1" nodeType="withEffect">
                                  <p:stCondLst>
                                    <p:cond delay="0"/>
                                  </p:stCondLst>
                                  <p:childTnLst>
                                    <p:animMotion origin="layout" path="M 0.31979 0.12778 L 4.16667E-6 -2.96296E-6 " pathEditMode="relative" rAng="0" ptsTypes="AA">
                                      <p:cBhvr>
                                        <p:cTn id="234" dur="2000" spd="-100000" fill="hold"/>
                                        <p:tgtEl>
                                          <p:spTgt spid="51"/>
                                        </p:tgtEl>
                                        <p:attrNameLst>
                                          <p:attrName>ppt_x</p:attrName>
                                          <p:attrName>ppt_y</p:attrName>
                                        </p:attrNameLst>
                                      </p:cBhvr>
                                      <p:rCtr x="-15990" y="-6389"/>
                                    </p:animMotion>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59"/>
                                        </p:tgtEl>
                                        <p:attrNameLst>
                                          <p:attrName>style.visibility</p:attrName>
                                        </p:attrNameLst>
                                      </p:cBhvr>
                                      <p:to>
                                        <p:strVal val="visible"/>
                                      </p:to>
                                    </p:set>
                                  </p:childTnLst>
                                </p:cTn>
                              </p:par>
                              <p:par>
                                <p:cTn id="239" presetID="26" presetClass="emph" presetSubtype="0" repeatCount="3000" fill="hold" grpId="1" nodeType="withEffect">
                                  <p:stCondLst>
                                    <p:cond delay="0"/>
                                  </p:stCondLst>
                                  <p:childTnLst>
                                    <p:animEffect transition="out" filter="fade">
                                      <p:cBhvr>
                                        <p:cTn id="240" dur="500" tmFilter="0, 0; .2, .5; .8, .5; 1, 0"/>
                                        <p:tgtEl>
                                          <p:spTgt spid="59"/>
                                        </p:tgtEl>
                                      </p:cBhvr>
                                    </p:animEffect>
                                    <p:animScale>
                                      <p:cBhvr>
                                        <p:cTn id="241" dur="250" autoRev="1" fill="hold"/>
                                        <p:tgtEl>
                                          <p:spTgt spid="59"/>
                                        </p:tgtEl>
                                      </p:cBhvr>
                                      <p:by x="105000" y="105000"/>
                                    </p:animScale>
                                  </p:childTnLst>
                                </p:cTn>
                              </p:par>
                              <p:par>
                                <p:cTn id="242" presetID="1" presetClass="entr" presetSubtype="0" fill="hold" grpId="0" nodeType="withEffect">
                                  <p:stCondLst>
                                    <p:cond delay="0"/>
                                  </p:stCondLst>
                                  <p:childTnLst>
                                    <p:set>
                                      <p:cBhvr>
                                        <p:cTn id="243" dur="1" fill="hold">
                                          <p:stCondLst>
                                            <p:cond delay="0"/>
                                          </p:stCondLst>
                                        </p:cTn>
                                        <p:tgtEl>
                                          <p:spTgt spid="58"/>
                                        </p:tgtEl>
                                        <p:attrNameLst>
                                          <p:attrName>style.visibility</p:attrName>
                                        </p:attrNameLst>
                                      </p:cBhvr>
                                      <p:to>
                                        <p:strVal val="visible"/>
                                      </p:to>
                                    </p:set>
                                  </p:childTnLst>
                                </p:cTn>
                              </p:par>
                              <p:par>
                                <p:cTn id="244" presetID="26" presetClass="emph" presetSubtype="0" repeatCount="3000" fill="hold" grpId="1" nodeType="withEffect">
                                  <p:stCondLst>
                                    <p:cond delay="0"/>
                                  </p:stCondLst>
                                  <p:childTnLst>
                                    <p:animEffect transition="out" filter="fade">
                                      <p:cBhvr>
                                        <p:cTn id="245" dur="500" tmFilter="0, 0; .2, .5; .8, .5; 1, 0"/>
                                        <p:tgtEl>
                                          <p:spTgt spid="58"/>
                                        </p:tgtEl>
                                      </p:cBhvr>
                                    </p:animEffect>
                                    <p:animScale>
                                      <p:cBhvr>
                                        <p:cTn id="246" dur="250" autoRev="1" fill="hold"/>
                                        <p:tgtEl>
                                          <p:spTgt spid="58"/>
                                        </p:tgtEl>
                                      </p:cBhvr>
                                      <p:by x="105000" y="105000"/>
                                    </p:animScale>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52"/>
                                        </p:tgtEl>
                                        <p:attrNameLst>
                                          <p:attrName>style.visibility</p:attrName>
                                        </p:attrNameLst>
                                      </p:cBhvr>
                                      <p:to>
                                        <p:strVal val="visible"/>
                                      </p:to>
                                    </p:set>
                                    <p:animEffect transition="in" filter="wipe(left)">
                                      <p:cBhvr>
                                        <p:cTn id="251" dur="500"/>
                                        <p:tgtEl>
                                          <p:spTgt spid="52"/>
                                        </p:tgtEl>
                                      </p:cBhvr>
                                    </p:animEffec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8"/>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41"/>
                                        </p:tgtEl>
                                        <p:attrNameLst>
                                          <p:attrName>style.visibility</p:attrName>
                                        </p:attrNameLst>
                                      </p:cBhvr>
                                      <p:to>
                                        <p:strVal val="visible"/>
                                      </p:to>
                                    </p:set>
                                    <p:animEffect transition="in" filter="wipe(left)">
                                      <p:cBhvr>
                                        <p:cTn id="260" dur="500"/>
                                        <p:tgtEl>
                                          <p:spTgt spid="4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grpId="2" nodeType="clickEffect">
                                  <p:stCondLst>
                                    <p:cond delay="0"/>
                                  </p:stCondLst>
                                  <p:childTnLst>
                                    <p:animEffect transition="out" filter="fade">
                                      <p:cBhvr>
                                        <p:cTn id="264" dur="500"/>
                                        <p:tgtEl>
                                          <p:spTgt spid="59"/>
                                        </p:tgtEl>
                                      </p:cBhvr>
                                    </p:animEffect>
                                    <p:set>
                                      <p:cBhvr>
                                        <p:cTn id="265" dur="1" fill="hold">
                                          <p:stCondLst>
                                            <p:cond delay="499"/>
                                          </p:stCondLst>
                                        </p:cTn>
                                        <p:tgtEl>
                                          <p:spTgt spid="59"/>
                                        </p:tgtEl>
                                        <p:attrNameLst>
                                          <p:attrName>style.visibility</p:attrName>
                                        </p:attrNameLst>
                                      </p:cBhvr>
                                      <p:to>
                                        <p:strVal val="hidden"/>
                                      </p:to>
                                    </p:set>
                                  </p:childTnLst>
                                </p:cTn>
                              </p:par>
                              <p:par>
                                <p:cTn id="266" presetID="10" presetClass="exit" presetSubtype="0" fill="hold" grpId="2" nodeType="withEffect">
                                  <p:stCondLst>
                                    <p:cond delay="0"/>
                                  </p:stCondLst>
                                  <p:childTnLst>
                                    <p:animEffect transition="out" filter="fade">
                                      <p:cBhvr>
                                        <p:cTn id="267" dur="500"/>
                                        <p:tgtEl>
                                          <p:spTgt spid="58"/>
                                        </p:tgtEl>
                                      </p:cBhvr>
                                    </p:animEffect>
                                    <p:set>
                                      <p:cBhvr>
                                        <p:cTn id="268" dur="1" fill="hold">
                                          <p:stCondLst>
                                            <p:cond delay="499"/>
                                          </p:stCondLst>
                                        </p:cTn>
                                        <p:tgtEl>
                                          <p:spTgt spid="58"/>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52"/>
                                        </p:tgtEl>
                                      </p:cBhvr>
                                    </p:animEffect>
                                    <p:set>
                                      <p:cBhvr>
                                        <p:cTn id="271" dur="1" fill="hold">
                                          <p:stCondLst>
                                            <p:cond delay="499"/>
                                          </p:stCondLst>
                                        </p:cTn>
                                        <p:tgtEl>
                                          <p:spTgt spid="52"/>
                                        </p:tgtEl>
                                        <p:attrNameLst>
                                          <p:attrName>style.visibility</p:attrName>
                                        </p:attrNameLst>
                                      </p:cBhvr>
                                      <p:to>
                                        <p:strVal val="hidden"/>
                                      </p:to>
                                    </p:se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67"/>
                                        </p:tgtEl>
                                        <p:attrNameLst>
                                          <p:attrName>style.visibility</p:attrName>
                                        </p:attrNameLst>
                                      </p:cBhvr>
                                      <p:to>
                                        <p:strVal val="visible"/>
                                      </p:to>
                                    </p:set>
                                    <p:animEffect transition="in" filter="wipe(left)">
                                      <p:cBhvr>
                                        <p:cTn id="275" dur="150"/>
                                        <p:tgtEl>
                                          <p:spTgt spid="67"/>
                                        </p:tgtEl>
                                      </p:cBhvr>
                                    </p:animEffect>
                                  </p:childTnLst>
                                </p:cTn>
                              </p:par>
                            </p:childTnLst>
                          </p:cTn>
                        </p:par>
                        <p:par>
                          <p:cTn id="276" fill="hold">
                            <p:stCondLst>
                              <p:cond delay="650"/>
                            </p:stCondLst>
                            <p:childTnLst>
                              <p:par>
                                <p:cTn id="277" presetID="22" presetClass="entr" presetSubtype="8" fill="hold" grpId="0" nodeType="afterEffect">
                                  <p:stCondLst>
                                    <p:cond delay="0"/>
                                  </p:stCondLst>
                                  <p:childTnLst>
                                    <p:set>
                                      <p:cBhvr>
                                        <p:cTn id="278" dur="1" fill="hold">
                                          <p:stCondLst>
                                            <p:cond delay="0"/>
                                          </p:stCondLst>
                                        </p:cTn>
                                        <p:tgtEl>
                                          <p:spTgt spid="63"/>
                                        </p:tgtEl>
                                        <p:attrNameLst>
                                          <p:attrName>style.visibility</p:attrName>
                                        </p:attrNameLst>
                                      </p:cBhvr>
                                      <p:to>
                                        <p:strVal val="visible"/>
                                      </p:to>
                                    </p:set>
                                    <p:animEffect transition="in" filter="wipe(left)">
                                      <p:cBhvr>
                                        <p:cTn id="279" dur="150"/>
                                        <p:tgtEl>
                                          <p:spTgt spid="63"/>
                                        </p:tgtEl>
                                      </p:cBhvr>
                                    </p:animEffect>
                                  </p:childTnLst>
                                </p:cTn>
                              </p:par>
                            </p:childTnLst>
                          </p:cTn>
                        </p:par>
                      </p:childTnLst>
                    </p:cTn>
                  </p:par>
                  <p:par>
                    <p:cTn id="280" fill="hold">
                      <p:stCondLst>
                        <p:cond delay="indefinite"/>
                      </p:stCondLst>
                      <p:childTnLst>
                        <p:par>
                          <p:cTn id="281" fill="hold">
                            <p:stCondLst>
                              <p:cond delay="0"/>
                            </p:stCondLst>
                            <p:childTnLst>
                              <p:par>
                                <p:cTn id="282" presetID="0" presetClass="path" presetSubtype="0" accel="50000" decel="50000" fill="hold" grpId="1" nodeType="clickEffect">
                                  <p:stCondLst>
                                    <p:cond delay="0"/>
                                  </p:stCondLst>
                                  <p:childTnLst>
                                    <p:animMotion origin="layout" path="M 0.32709 0.2463 L -2.22222E-6 -4.32099E-6 " pathEditMode="relative" rAng="0" ptsTypes="AA">
                                      <p:cBhvr>
                                        <p:cTn id="283" dur="2000" spd="-100000" fill="hold"/>
                                        <p:tgtEl>
                                          <p:spTgt spid="8"/>
                                        </p:tgtEl>
                                        <p:attrNameLst>
                                          <p:attrName>ppt_x</p:attrName>
                                          <p:attrName>ppt_y</p:attrName>
                                        </p:attrNameLst>
                                      </p:cBhvr>
                                      <p:rCtr x="-16354" y="-12315"/>
                                    </p:animMotion>
                                  </p:childTnLst>
                                </p:cTn>
                              </p:par>
                              <p:par>
                                <p:cTn id="284" presetID="0" presetClass="path" presetSubtype="0" accel="50000" decel="50000" fill="hold" grpId="1" nodeType="withEffect">
                                  <p:stCondLst>
                                    <p:cond delay="0"/>
                                  </p:stCondLst>
                                  <p:childTnLst>
                                    <p:animMotion origin="layout" path="M 0.32813 0.24445 L 5E-6 -2.96296E-6 " pathEditMode="relative" rAng="0" ptsTypes="AA">
                                      <p:cBhvr>
                                        <p:cTn id="285" dur="2000" spd="-100000" fill="hold"/>
                                        <p:tgtEl>
                                          <p:spTgt spid="41"/>
                                        </p:tgtEl>
                                        <p:attrNameLst>
                                          <p:attrName>ppt_x</p:attrName>
                                          <p:attrName>ppt_y</p:attrName>
                                        </p:attrNameLst>
                                      </p:cBhvr>
                                      <p:rCtr x="-16406" y="-12222"/>
                                    </p:animMotion>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69"/>
                                        </p:tgtEl>
                                        <p:attrNameLst>
                                          <p:attrName>style.visibility</p:attrName>
                                        </p:attrNameLst>
                                      </p:cBhvr>
                                      <p:to>
                                        <p:strVal val="visible"/>
                                      </p:to>
                                    </p:set>
                                  </p:childTnLst>
                                </p:cTn>
                              </p:par>
                              <p:par>
                                <p:cTn id="290" presetID="26" presetClass="emph" presetSubtype="0" repeatCount="3000" fill="hold" grpId="1" nodeType="withEffect">
                                  <p:stCondLst>
                                    <p:cond delay="0"/>
                                  </p:stCondLst>
                                  <p:childTnLst>
                                    <p:animEffect transition="out" filter="fade">
                                      <p:cBhvr>
                                        <p:cTn id="291" dur="500" tmFilter="0, 0; .2, .5; .8, .5; 1, 0"/>
                                        <p:tgtEl>
                                          <p:spTgt spid="69"/>
                                        </p:tgtEl>
                                      </p:cBhvr>
                                    </p:animEffect>
                                    <p:animScale>
                                      <p:cBhvr>
                                        <p:cTn id="292" dur="250" autoRev="1" fill="hold"/>
                                        <p:tgtEl>
                                          <p:spTgt spid="69"/>
                                        </p:tgtEl>
                                      </p:cBhvr>
                                      <p:by x="105000" y="105000"/>
                                    </p:animScale>
                                  </p:childTnLst>
                                </p:cTn>
                              </p:par>
                              <p:par>
                                <p:cTn id="293" presetID="1" presetClass="entr" presetSubtype="0" fill="hold" grpId="0" nodeType="withEffect">
                                  <p:stCondLst>
                                    <p:cond delay="0"/>
                                  </p:stCondLst>
                                  <p:childTnLst>
                                    <p:set>
                                      <p:cBhvr>
                                        <p:cTn id="294" dur="1" fill="hold">
                                          <p:stCondLst>
                                            <p:cond delay="0"/>
                                          </p:stCondLst>
                                        </p:cTn>
                                        <p:tgtEl>
                                          <p:spTgt spid="70"/>
                                        </p:tgtEl>
                                        <p:attrNameLst>
                                          <p:attrName>style.visibility</p:attrName>
                                        </p:attrNameLst>
                                      </p:cBhvr>
                                      <p:to>
                                        <p:strVal val="visible"/>
                                      </p:to>
                                    </p:set>
                                  </p:childTnLst>
                                </p:cTn>
                              </p:par>
                              <p:par>
                                <p:cTn id="295" presetID="26" presetClass="emph" presetSubtype="0" repeatCount="3000" fill="hold" grpId="1" nodeType="withEffect">
                                  <p:stCondLst>
                                    <p:cond delay="0"/>
                                  </p:stCondLst>
                                  <p:childTnLst>
                                    <p:animEffect transition="out" filter="fade">
                                      <p:cBhvr>
                                        <p:cTn id="296" dur="500" tmFilter="0, 0; .2, .5; .8, .5; 1, 0"/>
                                        <p:tgtEl>
                                          <p:spTgt spid="70"/>
                                        </p:tgtEl>
                                      </p:cBhvr>
                                    </p:animEffect>
                                    <p:animScale>
                                      <p:cBhvr>
                                        <p:cTn id="297" dur="250" autoRev="1" fill="hold"/>
                                        <p:tgtEl>
                                          <p:spTgt spid="70"/>
                                        </p:tgtEl>
                                      </p:cBhvr>
                                      <p:by x="105000" y="105000"/>
                                    </p:animScale>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68"/>
                                        </p:tgtEl>
                                        <p:attrNameLst>
                                          <p:attrName>style.visibility</p:attrName>
                                        </p:attrNameLst>
                                      </p:cBhvr>
                                      <p:to>
                                        <p:strVal val="visible"/>
                                      </p:to>
                                    </p:set>
                                    <p:animEffect transition="in" filter="wipe(left)">
                                      <p:cBhvr>
                                        <p:cTn id="30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69" grpId="0" animBg="1"/>
      <p:bldP spid="69" grpId="1" animBg="1"/>
      <p:bldP spid="55" grpId="0" animBg="1"/>
      <p:bldP spid="55" grpId="1" animBg="1"/>
      <p:bldP spid="55" grpId="2" animBg="1"/>
      <p:bldP spid="45" grpId="0" animBg="1"/>
      <p:bldP spid="45" grpId="1" animBg="1"/>
      <p:bldP spid="45" grpId="2" animBg="1"/>
      <p:bldP spid="43" grpId="0" animBg="1"/>
      <p:bldP spid="43" grpId="1" animBg="1"/>
      <p:bldP spid="42" grpId="0" animBg="1"/>
      <p:bldP spid="42" grpId="1" animBg="1"/>
      <p:bldP spid="39" grpId="0" animBg="1"/>
      <p:bldP spid="39" grpId="1" animBg="1"/>
      <p:bldP spid="39" grpId="2" animBg="1"/>
      <p:bldP spid="36" grpId="0" animBg="1"/>
      <p:bldP spid="36" grpId="1" animBg="1"/>
      <p:bldP spid="32" grpId="0" animBg="1"/>
      <p:bldP spid="32" grpId="1" animBg="1"/>
      <p:bldP spid="32" grpId="2" animBg="1"/>
      <p:bldP spid="2" grpId="0"/>
      <p:bldP spid="4" grpId="0"/>
      <p:bldP spid="5" grpId="0"/>
      <p:bldP spid="99" grpId="0"/>
      <p:bldP spid="100" grpId="0"/>
      <p:bldP spid="101" grpId="0"/>
      <p:bldP spid="102" grpId="0"/>
      <p:bldP spid="103" grpId="0"/>
      <p:bldP spid="104" grpId="0"/>
      <p:bldP spid="105" grpId="0"/>
      <p:bldP spid="106" grpId="0"/>
      <p:bldP spid="107" grpId="0"/>
      <p:bldP spid="33" grpId="0" animBg="1"/>
      <p:bldP spid="33" grpId="1" animBg="1"/>
      <p:bldP spid="37" grpId="0" animBg="1"/>
      <p:bldP spid="37" grpId="1" animBg="1"/>
      <p:bldP spid="37" grpId="2" animBg="1"/>
      <p:bldP spid="38" grpId="0" animBg="1"/>
      <p:bldP spid="38" grpId="1" animBg="1"/>
      <p:bldP spid="38" grpId="2" animBg="1"/>
      <p:bldP spid="44" grpId="0" animBg="1"/>
      <p:bldP spid="44" grpId="1" animBg="1"/>
      <p:bldP spid="44" grpId="2" animBg="1"/>
      <p:bldP spid="46" grpId="0" animBg="1"/>
      <p:bldP spid="46" grpId="1" animBg="1"/>
      <p:bldP spid="46" grpId="2" animBg="1"/>
      <p:bldP spid="47" grpId="0" animBg="1"/>
      <p:bldP spid="47" grpId="1" animBg="1"/>
      <p:bldP spid="51" grpId="0"/>
      <p:bldP spid="51" grpId="1"/>
      <p:bldP spid="52" grpId="0" animBg="1"/>
      <p:bldP spid="52" grpId="1" animBg="1"/>
      <p:bldP spid="8" grpId="0"/>
      <p:bldP spid="8" grpId="1"/>
      <p:bldP spid="41" grpId="0"/>
      <p:bldP spid="41" grpId="1"/>
      <p:bldP spid="58" grpId="0" animBg="1"/>
      <p:bldP spid="58" grpId="1" animBg="1"/>
      <p:bldP spid="58" grpId="2" animBg="1"/>
      <p:bldP spid="111" grpId="0"/>
      <p:bldP spid="112" grpId="0"/>
      <p:bldP spid="63" grpId="0"/>
      <p:bldP spid="66" grpId="0"/>
      <p:bldP spid="67" grpId="0"/>
      <p:bldP spid="68" grpId="0" animBg="1"/>
      <p:bldP spid="7" grpId="0"/>
      <p:bldP spid="71" grpId="0"/>
      <p:bldP spid="59" grpId="0" animBg="1"/>
      <p:bldP spid="59" grpId="1" animBg="1"/>
      <p:bldP spid="59" grpId="2" animBg="1"/>
      <p:bldP spid="53" grpId="0" animBg="1"/>
      <p:bldP spid="53" grpId="1" animBg="1"/>
      <p:bldP spid="53"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9" name="Rectangle 198"/>
              <p:cNvSpPr/>
              <p:nvPr/>
            </p:nvSpPr>
            <p:spPr>
              <a:xfrm>
                <a:off x="2753026" y="3519966"/>
                <a:ext cx="645378" cy="307777"/>
              </a:xfrm>
              <a:prstGeom prst="rect">
                <a:avLst/>
              </a:prstGeom>
            </p:spPr>
            <p:txBody>
              <a:bodyPr wrap="square">
                <a:spAutoFit/>
              </a:bodyPr>
              <a:lstStyle/>
              <a:p>
                <a:r>
                  <a:rPr lang="en-US" sz="1400" kern="0" dirty="0" smtClean="0">
                    <a:solidFill>
                      <a:prstClr val="black"/>
                    </a:solidFill>
                    <a:sym typeface="Symbol"/>
                  </a:rPr>
                  <a:t>– </a:t>
                </a:r>
                <a14:m>
                  <m:oMath xmlns:m="http://schemas.openxmlformats.org/officeDocument/2006/math">
                    <m:r>
                      <a:rPr lang="en-US" sz="1400" i="1" kern="0" dirty="0" smtClean="0">
                        <a:solidFill>
                          <a:prstClr val="black"/>
                        </a:solidFill>
                        <a:latin typeface="Cambria Math"/>
                        <a:sym typeface="Symbol"/>
                      </a:rPr>
                      <m:t>170</m:t>
                    </m:r>
                  </m:oMath>
                </a14:m>
                <a:endParaRPr lang="en-US" sz="1400" kern="0" dirty="0">
                  <a:solidFill>
                    <a:prstClr val="black"/>
                  </a:solidFill>
                  <a:latin typeface="Bookman Old Style" pitchFamily="18" charset="0"/>
                </a:endParaRPr>
              </a:p>
            </p:txBody>
          </p:sp>
        </mc:Choice>
        <mc:Fallback xmlns="">
          <p:sp>
            <p:nvSpPr>
              <p:cNvPr id="199" name="Rectangle 198"/>
              <p:cNvSpPr>
                <a:spLocks noRot="1" noChangeAspect="1" noMove="1" noResize="1" noEditPoints="1" noAdjustHandles="1" noChangeArrowheads="1" noChangeShapeType="1" noTextEdit="1"/>
              </p:cNvSpPr>
              <p:nvPr/>
            </p:nvSpPr>
            <p:spPr>
              <a:xfrm>
                <a:off x="2753026" y="3519966"/>
                <a:ext cx="645378" cy="307777"/>
              </a:xfrm>
              <a:prstGeom prst="rect">
                <a:avLst/>
              </a:prstGeom>
              <a:blipFill rotWithShape="1">
                <a:blip r:embed="rId3"/>
                <a:stretch>
                  <a:fillRect l="-2857" t="-1961" b="-17647"/>
                </a:stretch>
              </a:blipFill>
            </p:spPr>
            <p:txBody>
              <a:bodyPr/>
              <a:lstStyle/>
              <a:p>
                <a:r>
                  <a:rPr lang="en-US">
                    <a:noFill/>
                  </a:rPr>
                  <a:t> </a:t>
                </a:r>
              </a:p>
            </p:txBody>
          </p:sp>
        </mc:Fallback>
      </mc:AlternateContent>
      <p:sp>
        <p:nvSpPr>
          <p:cNvPr id="164" name="Rectangle 163"/>
          <p:cNvSpPr/>
          <p:nvPr/>
        </p:nvSpPr>
        <p:spPr>
          <a:xfrm>
            <a:off x="3676154" y="3075806"/>
            <a:ext cx="497268"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 0</a:t>
            </a:r>
            <a:endParaRPr lang="en-US" sz="1400" kern="0" baseline="30000" dirty="0">
              <a:solidFill>
                <a:prstClr val="black"/>
              </a:solidFill>
              <a:latin typeface="Bookman Old Style" pitchFamily="18" charset="0"/>
            </a:endParaRPr>
          </a:p>
        </p:txBody>
      </p:sp>
      <p:sp>
        <p:nvSpPr>
          <p:cNvPr id="165" name="Rectangle 164"/>
          <p:cNvSpPr/>
          <p:nvPr/>
        </p:nvSpPr>
        <p:spPr>
          <a:xfrm>
            <a:off x="3685794" y="3266430"/>
            <a:ext cx="497268"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 0</a:t>
            </a:r>
            <a:endParaRPr lang="en-US" sz="1400" kern="0" baseline="30000" dirty="0">
              <a:solidFill>
                <a:prstClr val="black"/>
              </a:solidFill>
              <a:latin typeface="Bookman Old Style" pitchFamily="18" charset="0"/>
            </a:endParaRPr>
          </a:p>
        </p:txBody>
      </p:sp>
      <p:sp>
        <p:nvSpPr>
          <p:cNvPr id="24" name="Rectangle 23"/>
          <p:cNvSpPr/>
          <p:nvPr/>
        </p:nvSpPr>
        <p:spPr>
          <a:xfrm>
            <a:off x="783867" y="3075806"/>
            <a:ext cx="353258"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a:t>
            </a:r>
            <a:endParaRPr lang="en-US" sz="1400" kern="0" baseline="30000" dirty="0">
              <a:solidFill>
                <a:prstClr val="black"/>
              </a:solidFill>
              <a:latin typeface="Bookman Old Style" pitchFamily="18" charset="0"/>
            </a:endParaRPr>
          </a:p>
        </p:txBody>
      </p:sp>
      <p:sp>
        <p:nvSpPr>
          <p:cNvPr id="26" name="Rectangle 25"/>
          <p:cNvSpPr/>
          <p:nvPr/>
        </p:nvSpPr>
        <p:spPr>
          <a:xfrm>
            <a:off x="3352800" y="3075806"/>
            <a:ext cx="497268"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 8</a:t>
            </a:r>
            <a:endParaRPr lang="en-US" sz="1400" kern="0" baseline="30000" dirty="0">
              <a:solidFill>
                <a:prstClr val="black"/>
              </a:solidFill>
              <a:latin typeface="Bookman Old Style" pitchFamily="18" charset="0"/>
            </a:endParaRPr>
          </a:p>
        </p:txBody>
      </p:sp>
      <p:sp>
        <p:nvSpPr>
          <p:cNvPr id="27" name="Rectangle 26"/>
          <p:cNvSpPr/>
          <p:nvPr/>
        </p:nvSpPr>
        <p:spPr>
          <a:xfrm>
            <a:off x="783866" y="3266430"/>
            <a:ext cx="663933"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  9x</a:t>
            </a:r>
            <a:endParaRPr lang="en-US" sz="1400" kern="0" baseline="30000" dirty="0">
              <a:solidFill>
                <a:prstClr val="black"/>
              </a:solidFill>
              <a:latin typeface="Bookman Old Style" pitchFamily="18" charset="0"/>
            </a:endParaRPr>
          </a:p>
        </p:txBody>
      </p:sp>
      <p:sp>
        <p:nvSpPr>
          <p:cNvPr id="28" name="Rectangle 27"/>
          <p:cNvSpPr/>
          <p:nvPr/>
        </p:nvSpPr>
        <p:spPr>
          <a:xfrm>
            <a:off x="3349625" y="3266430"/>
            <a:ext cx="497268" cy="307777"/>
          </a:xfrm>
          <a:prstGeom prst="rect">
            <a:avLst/>
          </a:prstGeom>
        </p:spPr>
        <p:txBody>
          <a:bodyPr wrap="square">
            <a:spAutoFit/>
          </a:bodyPr>
          <a:lstStyle/>
          <a:p>
            <a:r>
              <a:rPr lang="en-US" sz="1400" kern="0" dirty="0">
                <a:solidFill>
                  <a:prstClr val="black"/>
                </a:solidFill>
                <a:latin typeface="Bookman Old Style" pitchFamily="18" charset="0"/>
                <a:sym typeface="Symbol"/>
              </a:rPr>
              <a:t>– 8</a:t>
            </a:r>
            <a:endParaRPr lang="en-US" sz="1400" kern="0" baseline="30000" dirty="0">
              <a:solidFill>
                <a:prstClr val="black"/>
              </a:solidFill>
              <a:latin typeface="Bookman Old Style" pitchFamily="18" charset="0"/>
            </a:endParaRPr>
          </a:p>
        </p:txBody>
      </p:sp>
      <p:sp>
        <p:nvSpPr>
          <p:cNvPr id="166" name="Rectangle 165"/>
          <p:cNvSpPr/>
          <p:nvPr/>
        </p:nvSpPr>
        <p:spPr>
          <a:xfrm>
            <a:off x="1348740" y="3266430"/>
            <a:ext cx="586337" cy="307777"/>
          </a:xfrm>
          <a:prstGeom prst="rect">
            <a:avLst/>
          </a:prstGeom>
        </p:spPr>
        <p:txBody>
          <a:bodyPr wrap="squar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18</a:t>
            </a:r>
            <a:endParaRPr lang="en-US" sz="1400" kern="0" baseline="30000" dirty="0">
              <a:solidFill>
                <a:prstClr val="black"/>
              </a:solidFill>
              <a:latin typeface="Bookman Old Style" pitchFamily="18" charset="0"/>
            </a:endParaRPr>
          </a:p>
        </p:txBody>
      </p:sp>
      <p:sp>
        <p:nvSpPr>
          <p:cNvPr id="167" name="Rectangle 166"/>
          <p:cNvSpPr/>
          <p:nvPr/>
        </p:nvSpPr>
        <p:spPr>
          <a:xfrm>
            <a:off x="1843008" y="3266430"/>
            <a:ext cx="676070" cy="307777"/>
          </a:xfrm>
          <a:prstGeom prst="rect">
            <a:avLst/>
          </a:prstGeom>
        </p:spPr>
        <p:txBody>
          <a:bodyPr wrap="squar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4x</a:t>
            </a:r>
            <a:r>
              <a:rPr lang="en-US" sz="1400" kern="0" baseline="30000" dirty="0" smtClean="0">
                <a:solidFill>
                  <a:prstClr val="black"/>
                </a:solidFill>
                <a:latin typeface="Bookman Old Style" pitchFamily="18" charset="0"/>
                <a:sym typeface="Symbol"/>
              </a:rPr>
              <a:t>2</a:t>
            </a:r>
            <a:endParaRPr lang="en-US" sz="1400" kern="0" baseline="30000" dirty="0">
              <a:solidFill>
                <a:prstClr val="black"/>
              </a:solidFill>
              <a:latin typeface="Bookman Old Style" pitchFamily="18" charset="0"/>
            </a:endParaRPr>
          </a:p>
        </p:txBody>
      </p:sp>
      <p:sp>
        <p:nvSpPr>
          <p:cNvPr id="168" name="Rectangle 167"/>
          <p:cNvSpPr/>
          <p:nvPr/>
        </p:nvSpPr>
        <p:spPr>
          <a:xfrm>
            <a:off x="2341360" y="3266430"/>
            <a:ext cx="676070" cy="307777"/>
          </a:xfrm>
          <a:prstGeom prst="rect">
            <a:avLst/>
          </a:prstGeom>
        </p:spPr>
        <p:txBody>
          <a:bodyPr wrap="squar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48x</a:t>
            </a:r>
            <a:endParaRPr lang="en-US" sz="1400" kern="0" baseline="30000" dirty="0">
              <a:solidFill>
                <a:prstClr val="black"/>
              </a:solidFill>
              <a:latin typeface="Bookman Old Style" pitchFamily="18" charset="0"/>
            </a:endParaRPr>
          </a:p>
        </p:txBody>
      </p:sp>
      <p:sp>
        <p:nvSpPr>
          <p:cNvPr id="169" name="Rectangle 168"/>
          <p:cNvSpPr/>
          <p:nvPr/>
        </p:nvSpPr>
        <p:spPr>
          <a:xfrm>
            <a:off x="2879324" y="3266430"/>
            <a:ext cx="676070" cy="307777"/>
          </a:xfrm>
          <a:prstGeom prst="rect">
            <a:avLst/>
          </a:prstGeom>
        </p:spPr>
        <p:txBody>
          <a:bodyPr wrap="square">
            <a:spAutoFit/>
          </a:bodyPr>
          <a:lstStyle/>
          <a:p>
            <a:r>
              <a:rPr lang="en-US" sz="1400" kern="0" dirty="0">
                <a:solidFill>
                  <a:prstClr val="black"/>
                </a:solidFill>
                <a:latin typeface="Bookman Old Style" pitchFamily="18" charset="0"/>
                <a:sym typeface="Symbol"/>
              </a:rPr>
              <a:t>–144</a:t>
            </a:r>
            <a:endParaRPr lang="en-US" sz="1400" kern="0" baseline="30000" dirty="0">
              <a:solidFill>
                <a:prstClr val="black"/>
              </a:solidFill>
              <a:latin typeface="Bookman Old Style" pitchFamily="18" charset="0"/>
            </a:endParaRPr>
          </a:p>
        </p:txBody>
      </p:sp>
      <p:sp>
        <p:nvSpPr>
          <p:cNvPr id="183" name="Rectangle 182"/>
          <p:cNvSpPr/>
          <p:nvPr/>
        </p:nvSpPr>
        <p:spPr>
          <a:xfrm>
            <a:off x="1351125" y="3075806"/>
            <a:ext cx="568164" cy="307777"/>
          </a:xfrm>
          <a:prstGeom prst="rect">
            <a:avLst/>
          </a:prstGeom>
        </p:spPr>
        <p:txBody>
          <a:bodyPr wrap="squar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18</a:t>
            </a:r>
            <a:endParaRPr lang="en-US" sz="1400" kern="0" baseline="30000" dirty="0">
              <a:solidFill>
                <a:prstClr val="black"/>
              </a:solidFill>
              <a:latin typeface="Bookman Old Style" pitchFamily="18" charset="0"/>
            </a:endParaRPr>
          </a:p>
        </p:txBody>
      </p:sp>
      <p:sp>
        <p:nvSpPr>
          <p:cNvPr id="184" name="Rectangle 183"/>
          <p:cNvSpPr/>
          <p:nvPr/>
        </p:nvSpPr>
        <p:spPr>
          <a:xfrm>
            <a:off x="1781070" y="3075806"/>
            <a:ext cx="497412" cy="307777"/>
          </a:xfrm>
          <a:prstGeom prst="rect">
            <a:avLst/>
          </a:prstGeom>
        </p:spPr>
        <p:txBody>
          <a:bodyPr wrap="squar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4</a:t>
            </a:r>
            <a:endParaRPr lang="en-US" sz="1400" kern="0" baseline="30000" dirty="0">
              <a:solidFill>
                <a:prstClr val="black"/>
              </a:solidFill>
              <a:latin typeface="Bookman Old Style" pitchFamily="18" charset="0"/>
            </a:endParaRPr>
          </a:p>
        </p:txBody>
      </p:sp>
      <p:sp>
        <p:nvSpPr>
          <p:cNvPr id="186" name="Rectangle 185"/>
          <p:cNvSpPr/>
          <p:nvPr/>
        </p:nvSpPr>
        <p:spPr>
          <a:xfrm>
            <a:off x="990600" y="3075806"/>
            <a:ext cx="520699" cy="307777"/>
          </a:xfrm>
          <a:prstGeom prst="rect">
            <a:avLst/>
          </a:prstGeom>
        </p:spPr>
        <p:txBody>
          <a:bodyPr wrap="square">
            <a:spAutoFit/>
          </a:bodyPr>
          <a:lstStyle/>
          <a:p>
            <a:r>
              <a:rPr lang="en-US" sz="1400" kern="0" dirty="0">
                <a:solidFill>
                  <a:prstClr val="black"/>
                </a:solidFill>
                <a:latin typeface="Bookman Old Style" pitchFamily="18" charset="0"/>
                <a:sym typeface="Symbol"/>
              </a:rPr>
              <a:t> 9x</a:t>
            </a:r>
            <a:endParaRPr lang="en-US" sz="1400" kern="0" baseline="30000" dirty="0">
              <a:solidFill>
                <a:prstClr val="black"/>
              </a:solidFill>
              <a:latin typeface="Bookman Old Style" pitchFamily="18" charset="0"/>
            </a:endParaRPr>
          </a:p>
        </p:txBody>
      </p:sp>
      <p:sp>
        <p:nvSpPr>
          <p:cNvPr id="4" name="Rectangle 3"/>
          <p:cNvSpPr/>
          <p:nvPr/>
        </p:nvSpPr>
        <p:spPr>
          <a:xfrm>
            <a:off x="2081654" y="3075806"/>
            <a:ext cx="413896" cy="307777"/>
          </a:xfrm>
          <a:prstGeom prst="rect">
            <a:avLst/>
          </a:prstGeom>
        </p:spPr>
        <p:txBody>
          <a:bodyPr wrap="none">
            <a:spAutoFit/>
          </a:bodyPr>
          <a:lstStyle/>
          <a:p>
            <a:r>
              <a:rPr lang="en-US" sz="1400" kern="0" dirty="0" smtClean="0">
                <a:solidFill>
                  <a:prstClr val="black"/>
                </a:solidFill>
                <a:latin typeface="Bookman Old Style" pitchFamily="18" charset="0"/>
                <a:sym typeface="Symbol"/>
              </a:rPr>
              <a:t>(x</a:t>
            </a:r>
            <a:r>
              <a:rPr lang="en-US" sz="1400" kern="0" baseline="30000" dirty="0" smtClean="0">
                <a:solidFill>
                  <a:prstClr val="black"/>
                </a:solidFill>
                <a:latin typeface="Bookman Old Style" pitchFamily="18" charset="0"/>
                <a:sym typeface="Symbol"/>
              </a:rPr>
              <a:t>2</a:t>
            </a:r>
            <a:endParaRPr lang="en-US" dirty="0">
              <a:solidFill>
                <a:prstClr val="white"/>
              </a:solidFill>
            </a:endParaRPr>
          </a:p>
        </p:txBody>
      </p:sp>
      <p:sp>
        <p:nvSpPr>
          <p:cNvPr id="187" name="Rectangle 186"/>
          <p:cNvSpPr/>
          <p:nvPr/>
        </p:nvSpPr>
        <p:spPr>
          <a:xfrm>
            <a:off x="2355802" y="3075806"/>
            <a:ext cx="654346" cy="307777"/>
          </a:xfrm>
          <a:prstGeom prst="rect">
            <a:avLst/>
          </a:prstGeom>
        </p:spPr>
        <p:txBody>
          <a:bodyPr wrap="none">
            <a:spAutoFit/>
          </a:bodyPr>
          <a:lstStyle/>
          <a:p>
            <a:r>
              <a:rPr lang="en-US" sz="1400" kern="0" dirty="0">
                <a:solidFill>
                  <a:prstClr val="black"/>
                </a:solidFill>
                <a:latin typeface="Bookman Old Style" pitchFamily="18" charset="0"/>
                <a:sym typeface="Symbol"/>
              </a:rPr>
              <a:t>– </a:t>
            </a:r>
            <a:r>
              <a:rPr lang="en-US" sz="1400" kern="0" dirty="0" smtClean="0">
                <a:solidFill>
                  <a:prstClr val="black"/>
                </a:solidFill>
                <a:latin typeface="Bookman Old Style" pitchFamily="18" charset="0"/>
                <a:sym typeface="Symbol"/>
              </a:rPr>
              <a:t>12x</a:t>
            </a:r>
            <a:endParaRPr lang="en-US" sz="1400" dirty="0">
              <a:solidFill>
                <a:prstClr val="white"/>
              </a:solidFill>
            </a:endParaRPr>
          </a:p>
        </p:txBody>
      </p:sp>
      <p:sp>
        <p:nvSpPr>
          <p:cNvPr id="188" name="Rectangle 187"/>
          <p:cNvSpPr/>
          <p:nvPr/>
        </p:nvSpPr>
        <p:spPr>
          <a:xfrm>
            <a:off x="2824115" y="3075806"/>
            <a:ext cx="683200" cy="307777"/>
          </a:xfrm>
          <a:prstGeom prst="rect">
            <a:avLst/>
          </a:prstGeom>
        </p:spPr>
        <p:txBody>
          <a:bodyPr wrap="none">
            <a:spAutoFit/>
          </a:bodyPr>
          <a:lstStyle/>
          <a:p>
            <a:r>
              <a:rPr lang="en-US" sz="1400" kern="0" dirty="0">
                <a:solidFill>
                  <a:prstClr val="black"/>
                </a:solidFill>
                <a:latin typeface="Bookman Old Style" pitchFamily="18" charset="0"/>
                <a:sym typeface="Symbol"/>
              </a:rPr>
              <a:t> + </a:t>
            </a:r>
            <a:r>
              <a:rPr lang="en-US" sz="1400" kern="0" dirty="0" smtClean="0">
                <a:solidFill>
                  <a:prstClr val="black"/>
                </a:solidFill>
                <a:latin typeface="Bookman Old Style" pitchFamily="18" charset="0"/>
                <a:sym typeface="Symbol"/>
              </a:rPr>
              <a:t>36)</a:t>
            </a:r>
            <a:endParaRPr lang="en-US" sz="1400" dirty="0">
              <a:solidFill>
                <a:prstClr val="white"/>
              </a:solidFill>
            </a:endParaRPr>
          </a:p>
        </p:txBody>
      </p:sp>
      <mc:AlternateContent xmlns:mc="http://schemas.openxmlformats.org/markup-compatibility/2006" xmlns:a14="http://schemas.microsoft.com/office/drawing/2010/main">
        <mc:Choice Requires="a14">
          <p:sp>
            <p:nvSpPr>
              <p:cNvPr id="15" name="Rectangle 14"/>
              <p:cNvSpPr/>
              <p:nvPr/>
            </p:nvSpPr>
            <p:spPr>
              <a:xfrm>
                <a:off x="1025914" y="2322858"/>
                <a:ext cx="23948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cs typeface="Arial" charset="0"/>
                            </a:rPr>
                          </m:ctrlPr>
                        </m:fPr>
                        <m:num>
                          <m:r>
                            <a:rPr lang="en-US" sz="1400" smtClean="0">
                              <a:solidFill>
                                <a:prstClr val="black"/>
                              </a:solidFill>
                              <a:latin typeface="Cambria Math"/>
                              <a:cs typeface="Arial" charset="0"/>
                            </a:rPr>
                            <m:t>9</m:t>
                          </m:r>
                        </m:num>
                        <m:den>
                          <m:r>
                            <a:rPr lang="en-US" sz="1400">
                              <a:solidFill>
                                <a:prstClr val="black"/>
                              </a:solidFill>
                              <a:latin typeface="Cambria Math"/>
                              <a:cs typeface="Arial" charset="0"/>
                            </a:rPr>
                            <m:t>2</m:t>
                          </m:r>
                        </m:den>
                      </m:f>
                    </m:oMath>
                  </m:oMathPara>
                </a14:m>
                <a:endParaRPr lang="en-US" sz="1400" kern="0" dirty="0">
                  <a:solidFill>
                    <a:prstClr val="black"/>
                  </a:solidFill>
                  <a:latin typeface="Bookman Old Style"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025914" y="2322858"/>
                <a:ext cx="239486" cy="495649"/>
              </a:xfrm>
              <a:prstGeom prst="rect">
                <a:avLst/>
              </a:prstGeom>
              <a:blipFill rotWithShape="1">
                <a:blip r:embed="rId4"/>
                <a:stretch>
                  <a:fillRect r="-5000"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137124" y="2410063"/>
                <a:ext cx="85466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1137124" y="2410063"/>
                <a:ext cx="854663" cy="307777"/>
              </a:xfrm>
              <a:prstGeom prst="rect">
                <a:avLst/>
              </a:prstGeom>
              <a:blipFill rotWithShape="1">
                <a:blip r:embed="rId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817324" y="2410063"/>
                <a:ext cx="272322"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oMath>
                  </m:oMathPara>
                </a14:m>
                <a:endParaRPr lang="en-US" sz="1400" kern="0" dirty="0">
                  <a:solidFill>
                    <a:prstClr val="black"/>
                  </a:solidFill>
                  <a:latin typeface="Bookman Old Style"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1817324" y="2410063"/>
                <a:ext cx="272322" cy="307777"/>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956274" y="2410063"/>
                <a:ext cx="1092334"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2</m:t>
                      </m:r>
                      <m:d>
                        <m:dPr>
                          <m:ctrlPr>
                            <a:rPr lang="en-US" sz="1400" i="1" smtClean="0">
                              <a:solidFill>
                                <a:prstClr val="black"/>
                              </a:solidFill>
                              <a:latin typeface="Cambria Math" panose="02040503050406030204" pitchFamily="18" charset="0"/>
                              <a:cs typeface="Arial" charset="0"/>
                            </a:rPr>
                          </m:ctrlPr>
                        </m:dPr>
                        <m:e>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−6</m:t>
                          </m:r>
                        </m:e>
                      </m:d>
                      <m:r>
                        <a:rPr lang="en-US" sz="1400" baseline="30000" smtClean="0">
                          <a:solidFill>
                            <a:prstClr val="black"/>
                          </a:solidFill>
                          <a:latin typeface="Cambria Math"/>
                          <a:cs typeface="Arial" charset="0"/>
                        </a:rPr>
                        <m:t>2</m:t>
                      </m:r>
                    </m:oMath>
                  </m:oMathPara>
                </a14:m>
                <a:endParaRPr lang="en-US" sz="1400" kern="0" baseline="30000" dirty="0">
                  <a:solidFill>
                    <a:prstClr val="black"/>
                  </a:solidFill>
                  <a:latin typeface="Bookman Old Style"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1956274" y="2410063"/>
                <a:ext cx="1092334" cy="307777"/>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856066" y="2410063"/>
                <a:ext cx="868210"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− 4=0</m:t>
                      </m:r>
                    </m:oMath>
                  </m:oMathPara>
                </a14:m>
                <a:endParaRPr lang="en-US" sz="1400" kern="0" baseline="30000" dirty="0">
                  <a:solidFill>
                    <a:prstClr val="black"/>
                  </a:solidFill>
                  <a:latin typeface="Bookman Old Style" pitchFamily="18"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2856066" y="2410063"/>
                <a:ext cx="868210" cy="302840"/>
              </a:xfrm>
              <a:prstGeom prst="rect">
                <a:avLst/>
              </a:prstGeom>
              <a:blipFill rotWithShape="1">
                <a:blip r:embed="rId8"/>
                <a:stretch>
                  <a:fillRect/>
                </a:stretch>
              </a:blipFill>
            </p:spPr>
            <p:txBody>
              <a:bodyPr/>
              <a:lstStyle/>
              <a:p>
                <a:r>
                  <a:rPr lang="en-US">
                    <a:noFill/>
                  </a:rPr>
                  <a:t> </a:t>
                </a:r>
              </a:p>
            </p:txBody>
          </p:sp>
        </mc:Fallback>
      </mc:AlternateContent>
      <p:sp>
        <p:nvSpPr>
          <p:cNvPr id="20" name="Rectangle 19"/>
          <p:cNvSpPr/>
          <p:nvPr/>
        </p:nvSpPr>
        <p:spPr>
          <a:xfrm>
            <a:off x="982076" y="2708721"/>
            <a:ext cx="3439886"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Multiplying throughout by 2, we get</a:t>
            </a:r>
            <a:endParaRPr lang="en-US" sz="1400" kern="0" dirty="0">
              <a:solidFill>
                <a:prstClr val="black"/>
              </a:solidFill>
              <a:latin typeface="Bookman Old Style" pitchFamily="18" charset="0"/>
            </a:endParaRPr>
          </a:p>
        </p:txBody>
      </p:sp>
      <p:sp>
        <p:nvSpPr>
          <p:cNvPr id="21" name="Rectangle 20"/>
          <p:cNvSpPr/>
          <p:nvPr/>
        </p:nvSpPr>
        <p:spPr>
          <a:xfrm>
            <a:off x="1064530" y="2894328"/>
            <a:ext cx="1888377"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9 (x – 2) – 4 (x – 6)</a:t>
            </a:r>
            <a:r>
              <a:rPr lang="en-US" sz="1400" kern="0" baseline="30000" dirty="0" smtClean="0">
                <a:solidFill>
                  <a:prstClr val="black"/>
                </a:solidFill>
                <a:latin typeface="Bookman Old Style" pitchFamily="18" charset="0"/>
                <a:sym typeface="Symbol"/>
              </a:rPr>
              <a:t>2</a:t>
            </a:r>
            <a:endParaRPr lang="en-US" sz="1400" kern="0" baseline="30000" dirty="0">
              <a:solidFill>
                <a:prstClr val="black"/>
              </a:solidFill>
              <a:latin typeface="Bookman Old Style" pitchFamily="18" charset="0"/>
            </a:endParaRPr>
          </a:p>
        </p:txBody>
      </p:sp>
      <p:sp>
        <p:nvSpPr>
          <p:cNvPr id="23" name="Rectangle 22"/>
          <p:cNvSpPr/>
          <p:nvPr/>
        </p:nvSpPr>
        <p:spPr>
          <a:xfrm>
            <a:off x="2771800" y="2907028"/>
            <a:ext cx="497268" cy="307777"/>
          </a:xfrm>
          <a:prstGeom prst="rect">
            <a:avLst/>
          </a:prstGeom>
        </p:spPr>
        <p:txBody>
          <a:bodyPr wrap="square">
            <a:spAutoFit/>
          </a:bodyPr>
          <a:lstStyle/>
          <a:p>
            <a:r>
              <a:rPr lang="en-US" sz="1400" kern="0" dirty="0" smtClean="0">
                <a:solidFill>
                  <a:prstClr val="black"/>
                </a:solidFill>
                <a:latin typeface="Bookman Old Style" pitchFamily="18" charset="0"/>
                <a:sym typeface="Symbol"/>
              </a:rPr>
              <a:t>– 8</a:t>
            </a:r>
            <a:endParaRPr lang="en-US" sz="1400" kern="0" baseline="30000" dirty="0">
              <a:solidFill>
                <a:prstClr val="black"/>
              </a:solidFill>
              <a:latin typeface="Bookman Old Style" pitchFamily="18" charset="0"/>
            </a:endParaRPr>
          </a:p>
        </p:txBody>
      </p:sp>
      <p:sp>
        <p:nvSpPr>
          <p:cNvPr id="127" name="Text Box 8"/>
          <p:cNvSpPr txBox="1">
            <a:spLocks noChangeArrowheads="1"/>
          </p:cNvSpPr>
          <p:nvPr/>
        </p:nvSpPr>
        <p:spPr bwMode="auto">
          <a:xfrm>
            <a:off x="447477" y="1166274"/>
            <a:ext cx="546945"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128" name="Rectangle 127"/>
          <p:cNvSpPr/>
          <p:nvPr/>
        </p:nvSpPr>
        <p:spPr>
          <a:xfrm>
            <a:off x="982690" y="1183525"/>
            <a:ext cx="4114800" cy="307777"/>
          </a:xfrm>
          <a:prstGeom prst="rect">
            <a:avLst/>
          </a:prstGeom>
        </p:spPr>
        <p:txBody>
          <a:bodyPr wrap="square">
            <a:spAutoFit/>
          </a:bodyPr>
          <a:lstStyle/>
          <a:p>
            <a:r>
              <a:rPr lang="en-US" sz="1400" kern="0" dirty="0" smtClean="0">
                <a:solidFill>
                  <a:prstClr val="black"/>
                </a:solidFill>
                <a:latin typeface="Bookman Old Style" pitchFamily="18" charset="0"/>
              </a:rPr>
              <a:t>Let the present age of my son be x years</a:t>
            </a:r>
            <a:endParaRPr lang="en-US" sz="14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50" name="Rectangle 149"/>
              <p:cNvSpPr>
                <a:spLocks noChangeArrowheads="1"/>
              </p:cNvSpPr>
              <p:nvPr/>
            </p:nvSpPr>
            <p:spPr bwMode="auto">
              <a:xfrm>
                <a:off x="784662" y="699542"/>
                <a:ext cx="7753988" cy="617926"/>
              </a:xfrm>
              <a:prstGeom prst="rect">
                <a:avLst/>
              </a:prstGeom>
              <a:noFill/>
              <a:ln w="9525">
                <a:noFill/>
                <a:miter lim="800000"/>
                <a:headEnd/>
                <a:tailEnd/>
              </a:ln>
            </p:spPr>
            <p:txBody>
              <a:bodyPr wrap="square">
                <a:spAutoFit/>
              </a:bodyPr>
              <a:lstStyle/>
              <a:p>
                <a:r>
                  <a:rPr lang="en-US" sz="1400" b="1" dirty="0" smtClean="0">
                    <a:solidFill>
                      <a:srgbClr val="0000FF"/>
                    </a:solidFill>
                    <a:latin typeface="Bookman Old Style" pitchFamily="18" charset="0"/>
                    <a:ea typeface="Arial" charset="0"/>
                    <a:cs typeface="Arial" charset="0"/>
                  </a:rPr>
                  <a:t>Two years ago my age was 4</a:t>
                </a:r>
                <a14:m>
                  <m:oMath xmlns:m="http://schemas.openxmlformats.org/officeDocument/2006/math">
                    <m:f>
                      <m:fPr>
                        <m:ctrlPr>
                          <a:rPr lang="en-US" sz="1400" b="1" i="1" smtClean="0">
                            <a:solidFill>
                              <a:srgbClr val="0000FF"/>
                            </a:solidFill>
                            <a:latin typeface="Cambria Math" panose="02040503050406030204" pitchFamily="18" charset="0"/>
                            <a:cs typeface="Arial" charset="0"/>
                          </a:rPr>
                        </m:ctrlPr>
                      </m:fPr>
                      <m:num>
                        <m:r>
                          <a:rPr lang="en-US" sz="1400" b="1" smtClean="0">
                            <a:solidFill>
                              <a:srgbClr val="0000FF"/>
                            </a:solidFill>
                            <a:latin typeface="Cambria Math"/>
                            <a:cs typeface="Arial" charset="0"/>
                          </a:rPr>
                          <m:t>𝟏</m:t>
                        </m:r>
                      </m:num>
                      <m:den>
                        <m:r>
                          <a:rPr lang="en-US" sz="1400" b="1" smtClean="0">
                            <a:solidFill>
                              <a:srgbClr val="0000FF"/>
                            </a:solidFill>
                            <a:latin typeface="Cambria Math"/>
                            <a:cs typeface="Arial" charset="0"/>
                          </a:rPr>
                          <m:t>𝟐</m:t>
                        </m:r>
                      </m:den>
                    </m:f>
                  </m:oMath>
                </a14:m>
                <a:r>
                  <a:rPr lang="en-US" sz="1400" b="1" dirty="0" smtClean="0">
                    <a:solidFill>
                      <a:srgbClr val="0000FF"/>
                    </a:solidFill>
                    <a:latin typeface="Bookman Old Style" pitchFamily="18" charset="0"/>
                    <a:ea typeface="Arial" charset="0"/>
                    <a:cs typeface="Arial" charset="0"/>
                  </a:rPr>
                  <a:t> times the age of my son. Six years ago, my age was twice the square of the age of my son. What is the present age of my son ?</a:t>
                </a:r>
                <a:endParaRPr lang="en-US" sz="1400" b="1" dirty="0">
                  <a:solidFill>
                    <a:srgbClr val="0000FF"/>
                  </a:solidFill>
                  <a:latin typeface="Bookman Old Style" pitchFamily="18" charset="0"/>
                  <a:ea typeface="Arial" charset="0"/>
                  <a:cs typeface="Arial" charset="0"/>
                </a:endParaRPr>
              </a:p>
            </p:txBody>
          </p:sp>
        </mc:Choice>
        <mc:Fallback xmlns="">
          <p:sp>
            <p:nvSpPr>
              <p:cNvPr id="150" name="Rectangle 149"/>
              <p:cNvSpPr>
                <a:spLocks noRot="1" noChangeAspect="1" noMove="1" noResize="1" noEditPoints="1" noAdjustHandles="1" noChangeArrowheads="1" noChangeShapeType="1" noTextEdit="1"/>
              </p:cNvSpPr>
              <p:nvPr/>
            </p:nvSpPr>
            <p:spPr bwMode="auto">
              <a:xfrm>
                <a:off x="784662" y="699542"/>
                <a:ext cx="7753988" cy="617926"/>
              </a:xfrm>
              <a:prstGeom prst="rect">
                <a:avLst/>
              </a:prstGeom>
              <a:blipFill rotWithShape="1">
                <a:blip r:embed="rId9"/>
                <a:stretch>
                  <a:fillRect l="-236" b="-891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a:off x="1025914" y="1425972"/>
                <a:ext cx="23948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cs typeface="Arial" charset="0"/>
                            </a:rPr>
                          </m:ctrlPr>
                        </m:fPr>
                        <m:num>
                          <m:r>
                            <a:rPr lang="en-US" sz="1400" smtClean="0">
                              <a:solidFill>
                                <a:prstClr val="black"/>
                              </a:solidFill>
                              <a:latin typeface="Cambria Math"/>
                              <a:cs typeface="Arial" charset="0"/>
                            </a:rPr>
                            <m:t>9</m:t>
                          </m:r>
                        </m:num>
                        <m:den>
                          <m:r>
                            <a:rPr lang="en-US" sz="1400">
                              <a:solidFill>
                                <a:prstClr val="black"/>
                              </a:solidFill>
                              <a:latin typeface="Cambria Math"/>
                              <a:cs typeface="Arial" charset="0"/>
                            </a:rPr>
                            <m:t>2</m:t>
                          </m:r>
                        </m:den>
                      </m:f>
                    </m:oMath>
                  </m:oMathPara>
                </a14:m>
                <a:endParaRPr lang="en-US" sz="1400" kern="0" dirty="0">
                  <a:solidFill>
                    <a:prstClr val="black"/>
                  </a:solidFill>
                  <a:latin typeface="Bookman Old Style" pitchFamily="18" charset="0"/>
                </a:endParaRPr>
              </a:p>
            </p:txBody>
          </p:sp>
        </mc:Choice>
        <mc:Fallback xmlns="">
          <p:sp>
            <p:nvSpPr>
              <p:cNvPr id="126" name="Rectangle 125"/>
              <p:cNvSpPr>
                <a:spLocks noRot="1" noChangeAspect="1" noMove="1" noResize="1" noEditPoints="1" noAdjustHandles="1" noChangeArrowheads="1" noChangeShapeType="1" noTextEdit="1"/>
              </p:cNvSpPr>
              <p:nvPr/>
            </p:nvSpPr>
            <p:spPr>
              <a:xfrm>
                <a:off x="1025914" y="1425972"/>
                <a:ext cx="239486" cy="495649"/>
              </a:xfrm>
              <a:prstGeom prst="rect">
                <a:avLst/>
              </a:prstGeom>
              <a:blipFill rotWithShape="1">
                <a:blip r:embed="rId10"/>
                <a:stretch>
                  <a:fillRect r="-5000"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1137124" y="1513177"/>
                <a:ext cx="85466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33" name="Rectangle 132"/>
              <p:cNvSpPr>
                <a:spLocks noRot="1" noChangeAspect="1" noMove="1" noResize="1" noEditPoints="1" noAdjustHandles="1" noChangeArrowheads="1" noChangeShapeType="1" noTextEdit="1"/>
              </p:cNvSpPr>
              <p:nvPr/>
            </p:nvSpPr>
            <p:spPr>
              <a:xfrm>
                <a:off x="1137124" y="1513177"/>
                <a:ext cx="854663" cy="307777"/>
              </a:xfrm>
              <a:prstGeom prst="rect">
                <a:avLst/>
              </a:prstGeom>
              <a:blipFill rotWithShape="1">
                <a:blip r:embed="rId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p:cNvSpPr/>
              <p:nvPr/>
            </p:nvSpPr>
            <p:spPr>
              <a:xfrm>
                <a:off x="1816646" y="1513177"/>
                <a:ext cx="53067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34" name="Rectangle 133"/>
              <p:cNvSpPr>
                <a:spLocks noRot="1" noChangeAspect="1" noMove="1" noResize="1" noEditPoints="1" noAdjustHandles="1" noChangeArrowheads="1" noChangeShapeType="1" noTextEdit="1"/>
              </p:cNvSpPr>
              <p:nvPr/>
            </p:nvSpPr>
            <p:spPr>
              <a:xfrm>
                <a:off x="1816646" y="1513177"/>
                <a:ext cx="530678" cy="30777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p:cNvSpPr/>
              <p:nvPr/>
            </p:nvSpPr>
            <p:spPr>
              <a:xfrm>
                <a:off x="2205261" y="1513177"/>
                <a:ext cx="36246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oMath>
                  </m:oMathPara>
                </a14:m>
                <a:endParaRPr lang="en-US" sz="1400" kern="0" dirty="0">
                  <a:solidFill>
                    <a:prstClr val="black"/>
                  </a:solidFill>
                  <a:latin typeface="Bookman Old Style" pitchFamily="18" charset="0"/>
                </a:endParaRPr>
              </a:p>
            </p:txBody>
          </p:sp>
        </mc:Choice>
        <mc:Fallback xmlns="">
          <p:sp>
            <p:nvSpPr>
              <p:cNvPr id="135" name="Rectangle 134"/>
              <p:cNvSpPr>
                <a:spLocks noRot="1" noChangeAspect="1" noMove="1" noResize="1" noEditPoints="1" noAdjustHandles="1" noChangeArrowheads="1" noChangeShapeType="1" noTextEdit="1"/>
              </p:cNvSpPr>
              <p:nvPr/>
            </p:nvSpPr>
            <p:spPr>
              <a:xfrm>
                <a:off x="2205261" y="1513177"/>
                <a:ext cx="362460" cy="307777"/>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a:off x="2510022" y="1513177"/>
                <a:ext cx="76894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2</m:t>
                      </m:r>
                      <m:d>
                        <m:dPr>
                          <m:ctrlPr>
                            <a:rPr lang="en-US" sz="1400" i="1" smtClean="0">
                              <a:solidFill>
                                <a:prstClr val="black"/>
                              </a:solidFill>
                              <a:latin typeface="Cambria Math" panose="02040503050406030204" pitchFamily="18" charset="0"/>
                              <a:cs typeface="Arial" charset="0"/>
                            </a:rPr>
                          </m:ctrlPr>
                        </m:dPr>
                        <m:e>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–6</m:t>
                          </m:r>
                        </m:e>
                      </m:d>
                      <m:r>
                        <a:rPr lang="en-US" sz="1400" baseline="30000" smtClean="0">
                          <a:solidFill>
                            <a:prstClr val="black"/>
                          </a:solidFill>
                          <a:latin typeface="Cambria Math"/>
                          <a:cs typeface="Arial" charset="0"/>
                        </a:rPr>
                        <m:t>2</m:t>
                      </m:r>
                    </m:oMath>
                  </m:oMathPara>
                </a14:m>
                <a:endParaRPr lang="en-US" sz="1400" kern="0" baseline="30000" dirty="0">
                  <a:solidFill>
                    <a:prstClr val="black"/>
                  </a:solidFill>
                  <a:latin typeface="Bookman Old Style" pitchFamily="18" charset="0"/>
                </a:endParaRPr>
              </a:p>
            </p:txBody>
          </p:sp>
        </mc:Choice>
        <mc:Fallback xmlns="">
          <p:sp>
            <p:nvSpPr>
              <p:cNvPr id="136" name="Rectangle 135"/>
              <p:cNvSpPr>
                <a:spLocks noRot="1" noChangeAspect="1" noMove="1" noResize="1" noEditPoints="1" noAdjustHandles="1" noChangeArrowheads="1" noChangeShapeType="1" noTextEdit="1"/>
              </p:cNvSpPr>
              <p:nvPr/>
            </p:nvSpPr>
            <p:spPr>
              <a:xfrm>
                <a:off x="2510022" y="1513177"/>
                <a:ext cx="768940" cy="307777"/>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3241646" y="1513177"/>
                <a:ext cx="46937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smtClean="0">
                          <a:solidFill>
                            <a:prstClr val="black"/>
                          </a:solidFill>
                          <a:latin typeface="Cambria Math"/>
                          <a:cs typeface="Arial" charset="0"/>
                        </a:rPr>
                        <m:t>+ 6</m:t>
                      </m:r>
                    </m:oMath>
                  </m:oMathPara>
                </a14:m>
                <a:endParaRPr lang="en-US" sz="1400" kern="0" baseline="30000" dirty="0">
                  <a:solidFill>
                    <a:prstClr val="black"/>
                  </a:solidFill>
                  <a:latin typeface="Bookman Old Style" pitchFamily="18" charset="0"/>
                </a:endParaRPr>
              </a:p>
            </p:txBody>
          </p:sp>
        </mc:Choice>
        <mc:Fallback xmlns="">
          <p:sp>
            <p:nvSpPr>
              <p:cNvPr id="137" name="Rectangle 136"/>
              <p:cNvSpPr>
                <a:spLocks noRot="1" noChangeAspect="1" noMove="1" noResize="1" noEditPoints="1" noAdjustHandles="1" noChangeArrowheads="1" noChangeShapeType="1" noTextEdit="1"/>
              </p:cNvSpPr>
              <p:nvPr/>
            </p:nvSpPr>
            <p:spPr>
              <a:xfrm>
                <a:off x="3241646" y="1513177"/>
                <a:ext cx="469378"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p:cNvSpPr/>
              <p:nvPr/>
            </p:nvSpPr>
            <p:spPr>
              <a:xfrm>
                <a:off x="1025914" y="1854845"/>
                <a:ext cx="23948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cs typeface="Arial" charset="0"/>
                            </a:rPr>
                          </m:ctrlPr>
                        </m:fPr>
                        <m:num>
                          <m:r>
                            <a:rPr lang="en-US" sz="1400" smtClean="0">
                              <a:solidFill>
                                <a:prstClr val="black"/>
                              </a:solidFill>
                              <a:latin typeface="Cambria Math"/>
                              <a:cs typeface="Arial" charset="0"/>
                            </a:rPr>
                            <m:t>9</m:t>
                          </m:r>
                        </m:num>
                        <m:den>
                          <m:r>
                            <a:rPr lang="en-US" sz="1400">
                              <a:solidFill>
                                <a:prstClr val="black"/>
                              </a:solidFill>
                              <a:latin typeface="Cambria Math"/>
                              <a:cs typeface="Arial" charset="0"/>
                            </a:rPr>
                            <m:t>2</m:t>
                          </m:r>
                        </m:den>
                      </m:f>
                    </m:oMath>
                  </m:oMathPara>
                </a14:m>
                <a:endParaRPr lang="en-US" sz="1400" kern="0" dirty="0">
                  <a:solidFill>
                    <a:prstClr val="black"/>
                  </a:solidFill>
                  <a:latin typeface="Bookman Old Style" pitchFamily="18" charset="0"/>
                </a:endParaRPr>
              </a:p>
            </p:txBody>
          </p:sp>
        </mc:Choice>
        <mc:Fallback xmlns="">
          <p:sp>
            <p:nvSpPr>
              <p:cNvPr id="138" name="Rectangle 137"/>
              <p:cNvSpPr>
                <a:spLocks noRot="1" noChangeAspect="1" noMove="1" noResize="1" noEditPoints="1" noAdjustHandles="1" noChangeArrowheads="1" noChangeShapeType="1" noTextEdit="1"/>
              </p:cNvSpPr>
              <p:nvPr/>
            </p:nvSpPr>
            <p:spPr>
              <a:xfrm>
                <a:off x="1025914" y="1854845"/>
                <a:ext cx="239486" cy="495649"/>
              </a:xfrm>
              <a:prstGeom prst="rect">
                <a:avLst/>
              </a:prstGeom>
              <a:blipFill rotWithShape="1">
                <a:blip r:embed="rId4"/>
                <a:stretch>
                  <a:fillRect r="-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p:cNvSpPr/>
              <p:nvPr/>
            </p:nvSpPr>
            <p:spPr>
              <a:xfrm>
                <a:off x="1137124" y="1942050"/>
                <a:ext cx="85466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39" name="Rectangle 138"/>
              <p:cNvSpPr>
                <a:spLocks noRot="1" noChangeAspect="1" noMove="1" noResize="1" noEditPoints="1" noAdjustHandles="1" noChangeArrowheads="1" noChangeShapeType="1" noTextEdit="1"/>
              </p:cNvSpPr>
              <p:nvPr/>
            </p:nvSpPr>
            <p:spPr>
              <a:xfrm>
                <a:off x="1137124" y="1942050"/>
                <a:ext cx="854663" cy="307777"/>
              </a:xfrm>
              <a:prstGeom prst="rect">
                <a:avLst/>
              </a:prstGeom>
              <a:blipFill rotWithShape="1">
                <a:blip r:embed="rId1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p:cNvSpPr/>
              <p:nvPr/>
            </p:nvSpPr>
            <p:spPr>
              <a:xfrm>
                <a:off x="1835696" y="1942050"/>
                <a:ext cx="91733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 2</m:t>
                      </m:r>
                      <m:d>
                        <m:dPr>
                          <m:ctrlPr>
                            <a:rPr lang="en-US" sz="1400" i="1" smtClean="0">
                              <a:solidFill>
                                <a:prstClr val="black"/>
                              </a:solidFill>
                              <a:latin typeface="Cambria Math" panose="02040503050406030204" pitchFamily="18" charset="0"/>
                              <a:cs typeface="Arial" charset="0"/>
                            </a:rPr>
                          </m:ctrlPr>
                        </m:dPr>
                        <m:e>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 6</m:t>
                          </m:r>
                        </m:e>
                      </m:d>
                      <m:r>
                        <a:rPr lang="en-US" sz="1400" baseline="30000" smtClean="0">
                          <a:solidFill>
                            <a:prstClr val="black"/>
                          </a:solidFill>
                          <a:latin typeface="Cambria Math"/>
                          <a:cs typeface="Arial" charset="0"/>
                        </a:rPr>
                        <m:t>2</m:t>
                      </m:r>
                    </m:oMath>
                  </m:oMathPara>
                </a14:m>
                <a:endParaRPr lang="en-US" sz="1400" kern="0" baseline="30000" dirty="0">
                  <a:solidFill>
                    <a:prstClr val="black"/>
                  </a:solidFill>
                  <a:latin typeface="Bookman Old Style" pitchFamily="18" charset="0"/>
                </a:endParaRPr>
              </a:p>
            </p:txBody>
          </p:sp>
        </mc:Choice>
        <mc:Fallback xmlns="">
          <p:sp>
            <p:nvSpPr>
              <p:cNvPr id="151" name="Rectangle 150"/>
              <p:cNvSpPr>
                <a:spLocks noRot="1" noChangeAspect="1" noMove="1" noResize="1" noEditPoints="1" noAdjustHandles="1" noChangeArrowheads="1" noChangeShapeType="1" noTextEdit="1"/>
              </p:cNvSpPr>
              <p:nvPr/>
            </p:nvSpPr>
            <p:spPr>
              <a:xfrm>
                <a:off x="1835696" y="1942050"/>
                <a:ext cx="917330" cy="307777"/>
              </a:xfrm>
              <a:prstGeom prst="rect">
                <a:avLst/>
              </a:prstGeom>
              <a:blipFill rotWithShape="1">
                <a:blip r:embed="rId16"/>
                <a:stretch>
                  <a:fillRect r="-7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Rectangle 151"/>
              <p:cNvSpPr/>
              <p:nvPr/>
            </p:nvSpPr>
            <p:spPr>
              <a:xfrm>
                <a:off x="2745632" y="1942050"/>
                <a:ext cx="46937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smtClean="0">
                          <a:solidFill>
                            <a:prstClr val="black"/>
                          </a:solidFill>
                          <a:latin typeface="Cambria Math"/>
                          <a:cs typeface="Arial" charset="0"/>
                        </a:rPr>
                        <m:t>+ 2</m:t>
                      </m:r>
                    </m:oMath>
                  </m:oMathPara>
                </a14:m>
                <a:endParaRPr lang="en-US" sz="1400" kern="0" baseline="30000" dirty="0">
                  <a:solidFill>
                    <a:prstClr val="black"/>
                  </a:solidFill>
                  <a:latin typeface="Bookman Old Style" pitchFamily="18" charset="0"/>
                </a:endParaRPr>
              </a:p>
            </p:txBody>
          </p:sp>
        </mc:Choice>
        <mc:Fallback xmlns="">
          <p:sp>
            <p:nvSpPr>
              <p:cNvPr id="152" name="Rectangle 151"/>
              <p:cNvSpPr>
                <a:spLocks noRot="1" noChangeAspect="1" noMove="1" noResize="1" noEditPoints="1" noAdjustHandles="1" noChangeArrowheads="1" noChangeShapeType="1" noTextEdit="1"/>
              </p:cNvSpPr>
              <p:nvPr/>
            </p:nvSpPr>
            <p:spPr>
              <a:xfrm>
                <a:off x="2745632" y="1942050"/>
                <a:ext cx="469378" cy="307777"/>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Rectangle 152"/>
              <p:cNvSpPr/>
              <p:nvPr/>
            </p:nvSpPr>
            <p:spPr>
              <a:xfrm>
                <a:off x="3086622" y="1942050"/>
                <a:ext cx="46937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smtClean="0">
                          <a:solidFill>
                            <a:prstClr val="black"/>
                          </a:solidFill>
                          <a:latin typeface="Cambria Math"/>
                          <a:cs typeface="Arial" charset="0"/>
                        </a:rPr>
                        <m:t>–6</m:t>
                      </m:r>
                    </m:oMath>
                  </m:oMathPara>
                </a14:m>
                <a:endParaRPr lang="en-US" sz="1400" kern="0" baseline="30000" dirty="0">
                  <a:solidFill>
                    <a:prstClr val="black"/>
                  </a:solidFill>
                  <a:latin typeface="Bookman Old Style" pitchFamily="18" charset="0"/>
                </a:endParaRPr>
              </a:p>
            </p:txBody>
          </p:sp>
        </mc:Choice>
        <mc:Fallback xmlns="">
          <p:sp>
            <p:nvSpPr>
              <p:cNvPr id="153" name="Rectangle 152"/>
              <p:cNvSpPr>
                <a:spLocks noRot="1" noChangeAspect="1" noMove="1" noResize="1" noEditPoints="1" noAdjustHandles="1" noChangeArrowheads="1" noChangeShapeType="1" noTextEdit="1"/>
              </p:cNvSpPr>
              <p:nvPr/>
            </p:nvSpPr>
            <p:spPr>
              <a:xfrm>
                <a:off x="3086622" y="1942050"/>
                <a:ext cx="469378" cy="307777"/>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Rectangle 153"/>
              <p:cNvSpPr/>
              <p:nvPr/>
            </p:nvSpPr>
            <p:spPr>
              <a:xfrm>
                <a:off x="3367101" y="1942050"/>
                <a:ext cx="46937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smtClean="0">
                          <a:solidFill>
                            <a:prstClr val="black"/>
                          </a:solidFill>
                          <a:latin typeface="Cambria Math"/>
                          <a:cs typeface="Arial" charset="0"/>
                        </a:rPr>
                        <m:t>=0</m:t>
                      </m:r>
                    </m:oMath>
                  </m:oMathPara>
                </a14:m>
                <a:endParaRPr lang="en-US" sz="1400" kern="0" baseline="30000" dirty="0">
                  <a:solidFill>
                    <a:prstClr val="black"/>
                  </a:solidFill>
                  <a:latin typeface="Bookman Old Style" pitchFamily="18" charset="0"/>
                </a:endParaRPr>
              </a:p>
            </p:txBody>
          </p:sp>
        </mc:Choice>
        <mc:Fallback xmlns="">
          <p:sp>
            <p:nvSpPr>
              <p:cNvPr id="154" name="Rectangle 153"/>
              <p:cNvSpPr>
                <a:spLocks noRot="1" noChangeAspect="1" noMove="1" noResize="1" noEditPoints="1" noAdjustHandles="1" noChangeArrowheads="1" noChangeShapeType="1" noTextEdit="1"/>
              </p:cNvSpPr>
              <p:nvPr/>
            </p:nvSpPr>
            <p:spPr>
              <a:xfrm>
                <a:off x="3367101" y="1942050"/>
                <a:ext cx="469378" cy="307777"/>
              </a:xfrm>
              <a:prstGeom prst="rect">
                <a:avLst/>
              </a:prstGeom>
              <a:blipFill rotWithShape="1">
                <a:blip r:embed="rId19"/>
                <a:stretch>
                  <a:fillRect/>
                </a:stretch>
              </a:blipFill>
            </p:spPr>
            <p:txBody>
              <a:bodyPr/>
              <a:lstStyle/>
              <a:p>
                <a:r>
                  <a:rPr lang="en-US">
                    <a:noFill/>
                  </a:rPr>
                  <a:t> </a:t>
                </a:r>
              </a:p>
            </p:txBody>
          </p:sp>
        </mc:Fallback>
      </mc:AlternateContent>
      <p:sp>
        <p:nvSpPr>
          <p:cNvPr id="3" name="Rectangle 2"/>
          <p:cNvSpPr/>
          <p:nvPr/>
        </p:nvSpPr>
        <p:spPr>
          <a:xfrm>
            <a:off x="775458" y="2402000"/>
            <a:ext cx="340158" cy="307777"/>
          </a:xfrm>
          <a:prstGeom prst="rect">
            <a:avLst/>
          </a:prstGeom>
        </p:spPr>
        <p:txBody>
          <a:bodyPr wrap="none">
            <a:spAutoFit/>
          </a:bodyPr>
          <a:lstStyle/>
          <a:p>
            <a:r>
              <a:rPr lang="en-US" sz="1400" kern="0" dirty="0">
                <a:solidFill>
                  <a:prstClr val="black"/>
                </a:solidFill>
                <a:latin typeface="Bookman Old Style" pitchFamily="18" charset="0"/>
                <a:sym typeface="Symbol"/>
              </a:rPr>
              <a:t></a:t>
            </a:r>
            <a:endParaRPr lang="en-US" dirty="0">
              <a:solidFill>
                <a:prstClr val="white"/>
              </a:solidFill>
            </a:endParaRPr>
          </a:p>
        </p:txBody>
      </p:sp>
      <p:sp>
        <p:nvSpPr>
          <p:cNvPr id="156" name="Rectangle 155"/>
          <p:cNvSpPr/>
          <p:nvPr/>
        </p:nvSpPr>
        <p:spPr>
          <a:xfrm>
            <a:off x="775458" y="1931694"/>
            <a:ext cx="340158" cy="307777"/>
          </a:xfrm>
          <a:prstGeom prst="rect">
            <a:avLst/>
          </a:prstGeom>
        </p:spPr>
        <p:txBody>
          <a:bodyPr wrap="none">
            <a:spAutoFit/>
          </a:bodyPr>
          <a:lstStyle/>
          <a:p>
            <a:r>
              <a:rPr lang="en-US" sz="1400" kern="0" dirty="0">
                <a:solidFill>
                  <a:prstClr val="black"/>
                </a:solidFill>
                <a:latin typeface="Bookman Old Style" pitchFamily="18" charset="0"/>
                <a:sym typeface="Symbol"/>
              </a:rPr>
              <a:t></a:t>
            </a:r>
            <a:endParaRPr lang="en-US" dirty="0">
              <a:solidFill>
                <a:prstClr val="white"/>
              </a:solidFill>
            </a:endParaRPr>
          </a:p>
        </p:txBody>
      </p:sp>
      <p:sp>
        <p:nvSpPr>
          <p:cNvPr id="163" name="Rectangle 162"/>
          <p:cNvSpPr/>
          <p:nvPr/>
        </p:nvSpPr>
        <p:spPr>
          <a:xfrm>
            <a:off x="3104522" y="2907028"/>
            <a:ext cx="497268" cy="307777"/>
          </a:xfrm>
          <a:prstGeom prst="rect">
            <a:avLst/>
          </a:prstGeom>
        </p:spPr>
        <p:txBody>
          <a:bodyPr wrap="square">
            <a:spAutoFit/>
          </a:bodyPr>
          <a:lstStyle/>
          <a:p>
            <a:r>
              <a:rPr lang="en-US" sz="1400" kern="0" dirty="0" smtClean="0">
                <a:solidFill>
                  <a:prstClr val="black"/>
                </a:solidFill>
                <a:latin typeface="Bookman Old Style" pitchFamily="18" charset="0"/>
              </a:rPr>
              <a:t>= 0</a:t>
            </a:r>
            <a:endParaRPr lang="en-US" sz="1400" kern="0" baseline="30000" dirty="0">
              <a:solidFill>
                <a:prstClr val="black"/>
              </a:solidFill>
              <a:latin typeface="Bookman Old Style" pitchFamily="18" charset="0"/>
            </a:endParaRPr>
          </a:p>
        </p:txBody>
      </p:sp>
      <p:sp>
        <p:nvSpPr>
          <p:cNvPr id="149" name="Rounded Rectangle 148"/>
          <p:cNvSpPr/>
          <p:nvPr/>
        </p:nvSpPr>
        <p:spPr>
          <a:xfrm>
            <a:off x="6446098" y="3171629"/>
            <a:ext cx="1092940" cy="25861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sp>
        <p:nvSpPr>
          <p:cNvPr id="155" name="Rounded Rectangle 154"/>
          <p:cNvSpPr/>
          <p:nvPr/>
        </p:nvSpPr>
        <p:spPr>
          <a:xfrm>
            <a:off x="6398720" y="2628951"/>
            <a:ext cx="1140318" cy="458154"/>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sz="1600" dirty="0">
              <a:solidFill>
                <a:prstClr val="black"/>
              </a:solidFill>
              <a:latin typeface="Bookman Old Style" pitchFamily="18" charset="0"/>
            </a:endParaRPr>
          </a:p>
        </p:txBody>
      </p:sp>
      <p:grpSp>
        <p:nvGrpSpPr>
          <p:cNvPr id="170" name="Group 169"/>
          <p:cNvGrpSpPr/>
          <p:nvPr/>
        </p:nvGrpSpPr>
        <p:grpSpPr>
          <a:xfrm>
            <a:off x="4780404" y="2597684"/>
            <a:ext cx="2860195" cy="852574"/>
            <a:chOff x="4780404" y="2597684"/>
            <a:chExt cx="2860195" cy="852574"/>
          </a:xfrm>
        </p:grpSpPr>
        <mc:AlternateContent xmlns:mc="http://schemas.openxmlformats.org/markup-compatibility/2006" xmlns:a14="http://schemas.microsoft.com/office/drawing/2010/main">
          <mc:Choice Requires="a14">
            <p:sp>
              <p:nvSpPr>
                <p:cNvPr id="171" name="Rectangle 170"/>
                <p:cNvSpPr/>
                <p:nvPr/>
              </p:nvSpPr>
              <p:spPr>
                <a:xfrm>
                  <a:off x="6359501" y="2597684"/>
                  <a:ext cx="23948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cs typeface="Arial" charset="0"/>
                              </a:rPr>
                            </m:ctrlPr>
                          </m:fPr>
                          <m:num>
                            <m:r>
                              <a:rPr lang="en-US" sz="1400" smtClean="0">
                                <a:solidFill>
                                  <a:prstClr val="black"/>
                                </a:solidFill>
                                <a:latin typeface="Cambria Math"/>
                                <a:cs typeface="Arial" charset="0"/>
                              </a:rPr>
                              <m:t>9</m:t>
                            </m:r>
                          </m:num>
                          <m:den>
                            <m:r>
                              <a:rPr lang="en-US" sz="1400">
                                <a:solidFill>
                                  <a:prstClr val="black"/>
                                </a:solidFill>
                                <a:latin typeface="Cambria Math"/>
                                <a:cs typeface="Arial" charset="0"/>
                              </a:rPr>
                              <m:t>2</m:t>
                            </m:r>
                          </m:den>
                        </m:f>
                      </m:oMath>
                    </m:oMathPara>
                  </a14:m>
                  <a:endParaRPr lang="en-US" sz="1400" kern="0" dirty="0">
                    <a:solidFill>
                      <a:prstClr val="black"/>
                    </a:solidFill>
                    <a:latin typeface="Bookman Old Style" pitchFamily="18" charset="0"/>
                  </a:endParaRPr>
                </a:p>
              </p:txBody>
            </p:sp>
          </mc:Choice>
          <mc:Fallback xmlns="">
            <p:sp>
              <p:nvSpPr>
                <p:cNvPr id="171" name="Rectangle 170"/>
                <p:cNvSpPr>
                  <a:spLocks noRot="1" noChangeAspect="1" noMove="1" noResize="1" noEditPoints="1" noAdjustHandles="1" noChangeArrowheads="1" noChangeShapeType="1" noTextEdit="1"/>
                </p:cNvSpPr>
                <p:nvPr/>
              </p:nvSpPr>
              <p:spPr>
                <a:xfrm>
                  <a:off x="6359501" y="2597684"/>
                  <a:ext cx="239486" cy="495649"/>
                </a:xfrm>
                <a:prstGeom prst="rect">
                  <a:avLst/>
                </a:prstGeom>
                <a:blipFill rotWithShape="1">
                  <a:blip r:embed="rId4"/>
                  <a:stretch>
                    <a:fillRect r="-5000"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Rectangle 171"/>
                <p:cNvSpPr/>
                <p:nvPr/>
              </p:nvSpPr>
              <p:spPr>
                <a:xfrm>
                  <a:off x="6470711" y="2691620"/>
                  <a:ext cx="85466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72" name="Rectangle 171"/>
                <p:cNvSpPr>
                  <a:spLocks noRot="1" noChangeAspect="1" noMove="1" noResize="1" noEditPoints="1" noAdjustHandles="1" noChangeArrowheads="1" noChangeShapeType="1" noTextEdit="1"/>
                </p:cNvSpPr>
                <p:nvPr/>
              </p:nvSpPr>
              <p:spPr>
                <a:xfrm>
                  <a:off x="6470711" y="2691620"/>
                  <a:ext cx="854663" cy="307777"/>
                </a:xfrm>
                <a:prstGeom prst="rect">
                  <a:avLst/>
                </a:prstGeom>
                <a:blipFill rotWithShape="1">
                  <a:blip r:embed="rId2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Rectangle 172"/>
                <p:cNvSpPr/>
                <p:nvPr/>
              </p:nvSpPr>
              <p:spPr>
                <a:xfrm>
                  <a:off x="7109921" y="2691620"/>
                  <a:ext cx="53067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+ 2</m:t>
                        </m:r>
                      </m:oMath>
                    </m:oMathPara>
                  </a14:m>
                  <a:endParaRPr lang="en-US" sz="1400" kern="0" dirty="0">
                    <a:solidFill>
                      <a:prstClr val="black"/>
                    </a:solidFill>
                    <a:latin typeface="Bookman Old Style" pitchFamily="18" charset="0"/>
                  </a:endParaRPr>
                </a:p>
              </p:txBody>
            </p:sp>
          </mc:Choice>
          <mc:Fallback xmlns="">
            <p:sp>
              <p:nvSpPr>
                <p:cNvPr id="173" name="Rectangle 172"/>
                <p:cNvSpPr>
                  <a:spLocks noRot="1" noChangeAspect="1" noMove="1" noResize="1" noEditPoints="1" noAdjustHandles="1" noChangeArrowheads="1" noChangeShapeType="1" noTextEdit="1"/>
                </p:cNvSpPr>
                <p:nvPr/>
              </p:nvSpPr>
              <p:spPr>
                <a:xfrm>
                  <a:off x="7109921" y="2691620"/>
                  <a:ext cx="530678" cy="307777"/>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p:cNvSpPr/>
                <p:nvPr/>
              </p:nvSpPr>
              <p:spPr>
                <a:xfrm>
                  <a:off x="6156176" y="3142481"/>
                  <a:ext cx="36246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m:t>
                        </m:r>
                      </m:oMath>
                    </m:oMathPara>
                  </a14:m>
                  <a:endParaRPr lang="en-US" sz="1400" kern="0" dirty="0">
                    <a:solidFill>
                      <a:prstClr val="black"/>
                    </a:solidFill>
                    <a:latin typeface="Bookman Old Style" pitchFamily="18" charset="0"/>
                  </a:endParaRPr>
                </a:p>
              </p:txBody>
            </p:sp>
          </mc:Choice>
          <mc:Fallback xmlns="">
            <p:sp>
              <p:nvSpPr>
                <p:cNvPr id="174" name="Rectangle 173"/>
                <p:cNvSpPr>
                  <a:spLocks noRot="1" noChangeAspect="1" noMove="1" noResize="1" noEditPoints="1" noAdjustHandles="1" noChangeArrowheads="1" noChangeShapeType="1" noTextEdit="1"/>
                </p:cNvSpPr>
                <p:nvPr/>
              </p:nvSpPr>
              <p:spPr>
                <a:xfrm>
                  <a:off x="6156176" y="3142481"/>
                  <a:ext cx="362460" cy="307777"/>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Rectangle 174"/>
                <p:cNvSpPr/>
                <p:nvPr/>
              </p:nvSpPr>
              <p:spPr>
                <a:xfrm>
                  <a:off x="6422837" y="3142481"/>
                  <a:ext cx="76894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smtClean="0">
                            <a:solidFill>
                              <a:prstClr val="black"/>
                            </a:solidFill>
                            <a:latin typeface="Cambria Math"/>
                            <a:cs typeface="Arial" charset="0"/>
                          </a:rPr>
                          <m:t>2</m:t>
                        </m:r>
                        <m:d>
                          <m:dPr>
                            <m:ctrlPr>
                              <a:rPr lang="en-US" sz="1400" i="1" smtClean="0">
                                <a:solidFill>
                                  <a:prstClr val="black"/>
                                </a:solidFill>
                                <a:latin typeface="Cambria Math" panose="02040503050406030204" pitchFamily="18" charset="0"/>
                                <a:cs typeface="Arial" charset="0"/>
                              </a:rPr>
                            </m:ctrlPr>
                          </m:dPr>
                          <m:e>
                            <m:r>
                              <m:rPr>
                                <m:sty m:val="p"/>
                              </m:rPr>
                              <a:rPr lang="en-US" sz="1400" smtClean="0">
                                <a:solidFill>
                                  <a:prstClr val="black"/>
                                </a:solidFill>
                                <a:latin typeface="Cambria Math"/>
                                <a:cs typeface="Arial" charset="0"/>
                              </a:rPr>
                              <m:t>x</m:t>
                            </m:r>
                            <m:r>
                              <a:rPr lang="en-US" sz="1400" smtClean="0">
                                <a:solidFill>
                                  <a:prstClr val="black"/>
                                </a:solidFill>
                                <a:latin typeface="Cambria Math"/>
                                <a:cs typeface="Arial" charset="0"/>
                              </a:rPr>
                              <m:t>–6</m:t>
                            </m:r>
                          </m:e>
                        </m:d>
                        <m:r>
                          <a:rPr lang="en-US" sz="1400" baseline="30000" smtClean="0">
                            <a:solidFill>
                              <a:prstClr val="black"/>
                            </a:solidFill>
                            <a:latin typeface="Cambria Math"/>
                            <a:cs typeface="Arial" charset="0"/>
                          </a:rPr>
                          <m:t>2</m:t>
                        </m:r>
                      </m:oMath>
                    </m:oMathPara>
                  </a14:m>
                  <a:endParaRPr lang="en-US" sz="1400" kern="0" baseline="30000" dirty="0">
                    <a:solidFill>
                      <a:prstClr val="black"/>
                    </a:solidFill>
                    <a:latin typeface="Bookman Old Style" pitchFamily="18" charset="0"/>
                  </a:endParaRPr>
                </a:p>
              </p:txBody>
            </p:sp>
          </mc:Choice>
          <mc:Fallback xmlns="">
            <p:sp>
              <p:nvSpPr>
                <p:cNvPr id="175" name="Rectangle 174"/>
                <p:cNvSpPr>
                  <a:spLocks noRot="1" noChangeAspect="1" noMove="1" noResize="1" noEditPoints="1" noAdjustHandles="1" noChangeArrowheads="1" noChangeShapeType="1" noTextEdit="1"/>
                </p:cNvSpPr>
                <p:nvPr/>
              </p:nvSpPr>
              <p:spPr>
                <a:xfrm>
                  <a:off x="6422837" y="3142481"/>
                  <a:ext cx="768940" cy="307777"/>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Rectangle 175"/>
                <p:cNvSpPr/>
                <p:nvPr/>
              </p:nvSpPr>
              <p:spPr>
                <a:xfrm>
                  <a:off x="7107138" y="3142481"/>
                  <a:ext cx="46937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smtClean="0">
                            <a:solidFill>
                              <a:prstClr val="black"/>
                            </a:solidFill>
                            <a:latin typeface="Cambria Math"/>
                            <a:cs typeface="Arial" charset="0"/>
                          </a:rPr>
                          <m:t>+ 6</m:t>
                        </m:r>
                      </m:oMath>
                    </m:oMathPara>
                  </a14:m>
                  <a:endParaRPr lang="en-US" sz="1400" kern="0" baseline="30000" dirty="0">
                    <a:solidFill>
                      <a:prstClr val="black"/>
                    </a:solidFill>
                    <a:latin typeface="Bookman Old Style" pitchFamily="18" charset="0"/>
                  </a:endParaRPr>
                </a:p>
              </p:txBody>
            </p:sp>
          </mc:Choice>
          <mc:Fallback xmlns="">
            <p:sp>
              <p:nvSpPr>
                <p:cNvPr id="176" name="Rectangle 175"/>
                <p:cNvSpPr>
                  <a:spLocks noRot="1" noChangeAspect="1" noMove="1" noResize="1" noEditPoints="1" noAdjustHandles="1" noChangeArrowheads="1" noChangeShapeType="1" noTextEdit="1"/>
                </p:cNvSpPr>
                <p:nvPr/>
              </p:nvSpPr>
              <p:spPr>
                <a:xfrm>
                  <a:off x="7107138" y="3142481"/>
                  <a:ext cx="469378"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176"/>
                <p:cNvSpPr/>
                <p:nvPr/>
              </p:nvSpPr>
              <p:spPr>
                <a:xfrm>
                  <a:off x="4860032" y="2691620"/>
                  <a:ext cx="171549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rPr>
                          <m:t>My</m:t>
                        </m:r>
                        <m:r>
                          <a:rPr lang="en-US" sz="1400" kern="0" smtClean="0">
                            <a:solidFill>
                              <a:prstClr val="black"/>
                            </a:solidFill>
                            <a:latin typeface="Cambria Math"/>
                          </a:rPr>
                          <m:t> </m:t>
                        </m:r>
                        <m:r>
                          <m:rPr>
                            <m:sty m:val="p"/>
                          </m:rPr>
                          <a:rPr lang="en-US" sz="1400" kern="0" smtClean="0">
                            <a:solidFill>
                              <a:prstClr val="black"/>
                            </a:solidFill>
                            <a:latin typeface="Cambria Math"/>
                          </a:rPr>
                          <m:t>present</m:t>
                        </m:r>
                        <m:r>
                          <a:rPr lang="en-US" sz="1400" kern="0" smtClean="0">
                            <a:solidFill>
                              <a:prstClr val="black"/>
                            </a:solidFill>
                            <a:latin typeface="Cambria Math"/>
                          </a:rPr>
                          <m:t> </m:t>
                        </m:r>
                        <m:r>
                          <m:rPr>
                            <m:sty m:val="p"/>
                          </m:rPr>
                          <a:rPr lang="en-US" sz="1400" kern="0" smtClean="0">
                            <a:solidFill>
                              <a:prstClr val="black"/>
                            </a:solidFill>
                            <a:latin typeface="Cambria Math"/>
                          </a:rPr>
                          <m:t>age</m:t>
                        </m:r>
                        <m:r>
                          <a:rPr lang="en-US" sz="1400" kern="0" smtClean="0">
                            <a:solidFill>
                              <a:prstClr val="black"/>
                            </a:solidFill>
                            <a:latin typeface="Cambria Math"/>
                          </a:rPr>
                          <m:t>=</m:t>
                        </m:r>
                      </m:oMath>
                    </m:oMathPara>
                  </a14:m>
                  <a:endParaRPr lang="en-US" sz="1400" kern="0" dirty="0">
                    <a:solidFill>
                      <a:prstClr val="black"/>
                    </a:solidFill>
                    <a:latin typeface="Bookman Old Style" pitchFamily="18" charset="0"/>
                  </a:endParaRPr>
                </a:p>
              </p:txBody>
            </p:sp>
          </mc:Choice>
          <mc:Fallback xmlns="">
            <p:sp>
              <p:nvSpPr>
                <p:cNvPr id="177" name="Rectangle 176"/>
                <p:cNvSpPr>
                  <a:spLocks noRot="1" noChangeAspect="1" noMove="1" noResize="1" noEditPoints="1" noAdjustHandles="1" noChangeArrowheads="1" noChangeShapeType="1" noTextEdit="1"/>
                </p:cNvSpPr>
                <p:nvPr/>
              </p:nvSpPr>
              <p:spPr>
                <a:xfrm>
                  <a:off x="4860032" y="2691620"/>
                  <a:ext cx="1715493" cy="307777"/>
                </a:xfrm>
                <a:prstGeom prst="rect">
                  <a:avLst/>
                </a:prstGeom>
                <a:blipFill rotWithShape="1">
                  <a:blip r:embed="rId2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Rectangle 177"/>
                <p:cNvSpPr/>
                <p:nvPr/>
              </p:nvSpPr>
              <p:spPr>
                <a:xfrm>
                  <a:off x="4780404" y="3142481"/>
                  <a:ext cx="171549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rPr>
                          <m:t>My</m:t>
                        </m:r>
                        <m:r>
                          <a:rPr lang="en-US" sz="1400" kern="0" smtClean="0">
                            <a:solidFill>
                              <a:prstClr val="black"/>
                            </a:solidFill>
                            <a:latin typeface="Cambria Math"/>
                          </a:rPr>
                          <m:t> </m:t>
                        </m:r>
                        <m:r>
                          <m:rPr>
                            <m:sty m:val="p"/>
                          </m:rPr>
                          <a:rPr lang="en-US" sz="1400" kern="0" smtClean="0">
                            <a:solidFill>
                              <a:prstClr val="black"/>
                            </a:solidFill>
                            <a:latin typeface="Cambria Math"/>
                          </a:rPr>
                          <m:t>present</m:t>
                        </m:r>
                        <m:r>
                          <a:rPr lang="en-US" sz="1400" kern="0" smtClean="0">
                            <a:solidFill>
                              <a:prstClr val="black"/>
                            </a:solidFill>
                            <a:latin typeface="Cambria Math"/>
                          </a:rPr>
                          <m:t> </m:t>
                        </m:r>
                        <m:r>
                          <m:rPr>
                            <m:sty m:val="p"/>
                          </m:rPr>
                          <a:rPr lang="en-US" sz="1400" kern="0" smtClean="0">
                            <a:solidFill>
                              <a:prstClr val="black"/>
                            </a:solidFill>
                            <a:latin typeface="Cambria Math"/>
                          </a:rPr>
                          <m:t>age</m:t>
                        </m:r>
                      </m:oMath>
                    </m:oMathPara>
                  </a14:m>
                  <a:endParaRPr lang="en-US" sz="1400" kern="0" dirty="0">
                    <a:solidFill>
                      <a:prstClr val="black"/>
                    </a:solidFill>
                    <a:latin typeface="Bookman Old Style" pitchFamily="18" charset="0"/>
                  </a:endParaRPr>
                </a:p>
              </p:txBody>
            </p:sp>
          </mc:Choice>
          <mc:Fallback xmlns="">
            <p:sp>
              <p:nvSpPr>
                <p:cNvPr id="178" name="Rectangle 177"/>
                <p:cNvSpPr>
                  <a:spLocks noRot="1" noChangeAspect="1" noMove="1" noResize="1" noEditPoints="1" noAdjustHandles="1" noChangeArrowheads="1" noChangeShapeType="1" noTextEdit="1"/>
                </p:cNvSpPr>
                <p:nvPr/>
              </p:nvSpPr>
              <p:spPr>
                <a:xfrm>
                  <a:off x="4780404" y="3142481"/>
                  <a:ext cx="1715493" cy="307777"/>
                </a:xfrm>
                <a:prstGeom prst="rect">
                  <a:avLst/>
                </a:prstGeom>
                <a:blipFill rotWithShape="1">
                  <a:blip r:embed="rId24"/>
                  <a:stretch>
                    <a:fillRect b="-5882"/>
                  </a:stretch>
                </a:blipFill>
              </p:spPr>
              <p:txBody>
                <a:bodyPr/>
                <a:lstStyle/>
                <a:p>
                  <a:r>
                    <a:rPr lang="en-US">
                      <a:noFill/>
                    </a:rPr>
                    <a:t> </a:t>
                  </a:r>
                </a:p>
              </p:txBody>
            </p:sp>
          </mc:Fallback>
        </mc:AlternateContent>
      </p:grpSp>
      <p:sp>
        <p:nvSpPr>
          <p:cNvPr id="404" name="Rounded Rectangle 403"/>
          <p:cNvSpPr/>
          <p:nvPr/>
        </p:nvSpPr>
        <p:spPr>
          <a:xfrm>
            <a:off x="5703967" y="3108451"/>
            <a:ext cx="1357233" cy="496137"/>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defRPr/>
            </a:pPr>
            <a:endParaRPr lang="en-US" kern="0">
              <a:solidFill>
                <a:sysClr val="window" lastClr="FFFFFF"/>
              </a:solidFill>
            </a:endParaRPr>
          </a:p>
        </p:txBody>
      </p:sp>
      <p:sp>
        <p:nvSpPr>
          <p:cNvPr id="405" name="TextBox 404"/>
          <p:cNvSpPr txBox="1"/>
          <p:nvPr/>
        </p:nvSpPr>
        <p:spPr>
          <a:xfrm>
            <a:off x="5724541" y="3170593"/>
            <a:ext cx="946093"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40 + 17</a:t>
            </a:r>
          </a:p>
        </p:txBody>
      </p:sp>
      <p:sp>
        <p:nvSpPr>
          <p:cNvPr id="406" name="TextBox 405"/>
          <p:cNvSpPr txBox="1"/>
          <p:nvPr/>
        </p:nvSpPr>
        <p:spPr>
          <a:xfrm>
            <a:off x="6478465" y="3170593"/>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smtClean="0">
              <a:solidFill>
                <a:sysClr val="windowText" lastClr="000000"/>
              </a:solidFill>
              <a:latin typeface="Bookman Old Style" pitchFamily="18" charset="0"/>
            </a:endParaRPr>
          </a:p>
        </p:txBody>
      </p:sp>
      <p:sp>
        <p:nvSpPr>
          <p:cNvPr id="407" name="TextBox 406"/>
          <p:cNvSpPr txBox="1"/>
          <p:nvPr/>
        </p:nvSpPr>
        <p:spPr>
          <a:xfrm>
            <a:off x="6648660" y="3170593"/>
            <a:ext cx="437940"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57</a:t>
            </a:r>
          </a:p>
        </p:txBody>
      </p:sp>
      <p:sp>
        <p:nvSpPr>
          <p:cNvPr id="408" name="TextBox 407"/>
          <p:cNvSpPr txBox="1"/>
          <p:nvPr/>
        </p:nvSpPr>
        <p:spPr>
          <a:xfrm>
            <a:off x="4900849" y="4397573"/>
            <a:ext cx="3633551" cy="307777"/>
          </a:xfrm>
          <a:prstGeom prst="rect">
            <a:avLst/>
          </a:prstGeom>
          <a:solidFill>
            <a:srgbClr val="F79646">
              <a:lumMod val="60000"/>
              <a:lumOff val="40000"/>
            </a:srgbClr>
          </a:solidFill>
          <a:ln w="19050" cap="flat" cmpd="sng" algn="ctr">
            <a:solidFill>
              <a:sysClr val="windowText" lastClr="000000"/>
            </a:solidFill>
            <a:prstDash val="solid"/>
          </a:ln>
          <a:effectLst>
            <a:outerShdw blurRad="40000" dist="20000" dir="5400000" rotWithShape="0">
              <a:srgbClr val="000000">
                <a:alpha val="38000"/>
              </a:srgbClr>
            </a:outerShdw>
          </a:effectLst>
        </p:spPr>
        <p:txBody>
          <a:bodyPr wrap="square" rtlCol="0">
            <a:spAutoFit/>
          </a:bodyPr>
          <a:lstStyle>
            <a:defPPr>
              <a:defRPr lang="en-US"/>
            </a:defPPr>
            <a:lvl1pPr fontAlgn="base">
              <a:spcBef>
                <a:spcPct val="0"/>
              </a:spcBef>
              <a:spcAft>
                <a:spcPct val="0"/>
              </a:spcAft>
              <a:defRPr sz="1600" b="1">
                <a:solidFill>
                  <a:prstClr val="black"/>
                </a:solidFill>
                <a:latin typeface="Bookman Old Style" panose="0205060405050502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sz="1400" kern="0" dirty="0" smtClean="0">
                <a:latin typeface="Cambria Math"/>
                <a:sym typeface="Symbol"/>
              </a:rPr>
              <a:t></a:t>
            </a:r>
            <a:r>
              <a:rPr lang="en-US" sz="1400" kern="0" dirty="0" smtClean="0">
                <a:sym typeface="Symbol"/>
              </a:rPr>
              <a:t> The </a:t>
            </a:r>
            <a:r>
              <a:rPr lang="en-US" sz="1400" kern="0" dirty="0">
                <a:sym typeface="Symbol"/>
              </a:rPr>
              <a:t>present age of son is 10 years.</a:t>
            </a:r>
          </a:p>
        </p:txBody>
      </p:sp>
      <p:sp>
        <p:nvSpPr>
          <p:cNvPr id="409" name="Rounded Rectangle 408"/>
          <p:cNvSpPr/>
          <p:nvPr/>
        </p:nvSpPr>
        <p:spPr>
          <a:xfrm>
            <a:off x="2429827" y="3777302"/>
            <a:ext cx="234792" cy="187383"/>
          </a:xfrm>
          <a:prstGeom prst="roundRect">
            <a:avLst/>
          </a:prstGeom>
          <a:solidFill>
            <a:srgbClr val="FFBDD3"/>
          </a:solidFill>
          <a:ln w="19050" cap="flat" cmpd="sng" algn="ctr">
            <a:solidFill>
              <a:sysClr val="windowText" lastClr="000000"/>
            </a:solidFill>
            <a:prstDash val="solid"/>
          </a:ln>
          <a:effectLst/>
        </p:spPr>
        <p:txBody>
          <a:bodyPr anchor="ctr"/>
          <a:lstStyle/>
          <a:p>
            <a:pPr algn="ctr">
              <a:defRPr/>
            </a:pPr>
            <a:endParaRPr lang="en-US" kern="0" dirty="0">
              <a:solidFill>
                <a:sysClr val="window" lastClr="FFFFFF"/>
              </a:solidFill>
              <a:latin typeface="Arial"/>
            </a:endParaRPr>
          </a:p>
        </p:txBody>
      </p:sp>
      <p:sp>
        <p:nvSpPr>
          <p:cNvPr id="410" name="Rounded Rectangle 409"/>
          <p:cNvSpPr/>
          <p:nvPr/>
        </p:nvSpPr>
        <p:spPr>
          <a:xfrm>
            <a:off x="1982401" y="3783156"/>
            <a:ext cx="157062" cy="189581"/>
          </a:xfrm>
          <a:prstGeom prst="roundRect">
            <a:avLst/>
          </a:prstGeom>
          <a:solidFill>
            <a:srgbClr val="FFBDD3"/>
          </a:solidFill>
          <a:ln w="19050" cap="flat" cmpd="sng" algn="ctr">
            <a:solidFill>
              <a:sysClr val="windowText" lastClr="000000"/>
            </a:solidFill>
            <a:prstDash val="solid"/>
          </a:ln>
          <a:effectLst/>
        </p:spPr>
        <p:txBody>
          <a:bodyPr anchor="ctr"/>
          <a:lstStyle/>
          <a:p>
            <a:pPr algn="ctr">
              <a:defRPr/>
            </a:pPr>
            <a:endParaRPr lang="en-US" sz="1600" kern="0" dirty="0">
              <a:solidFill>
                <a:prstClr val="black"/>
              </a:solidFill>
              <a:latin typeface="Bookman Old Style" pitchFamily="18" charset="0"/>
            </a:endParaRPr>
          </a:p>
        </p:txBody>
      </p:sp>
      <p:cxnSp>
        <p:nvCxnSpPr>
          <p:cNvPr id="411" name="Straight Connector 410"/>
          <p:cNvCxnSpPr/>
          <p:nvPr/>
        </p:nvCxnSpPr>
        <p:spPr>
          <a:xfrm>
            <a:off x="4855845" y="1273810"/>
            <a:ext cx="0" cy="3519293"/>
          </a:xfrm>
          <a:prstGeom prst="line">
            <a:avLst/>
          </a:prstGeom>
          <a:noFill/>
          <a:ln w="19050" cap="flat" cmpd="sng" algn="ctr">
            <a:solidFill>
              <a:sysClr val="windowText" lastClr="000000"/>
            </a:solidFill>
            <a:prstDash val="solid"/>
          </a:ln>
          <a:effectLst>
            <a:outerShdw blurRad="40000" dist="23000" dir="5400000" rotWithShape="0">
              <a:srgbClr val="000000">
                <a:alpha val="35000"/>
              </a:srgbClr>
            </a:outerShdw>
          </a:effectLst>
        </p:spPr>
      </p:cxnSp>
      <p:sp>
        <p:nvSpPr>
          <p:cNvPr id="412" name="Rectangle 411"/>
          <p:cNvSpPr/>
          <p:nvPr/>
        </p:nvSpPr>
        <p:spPr>
          <a:xfrm>
            <a:off x="762000" y="3754554"/>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13" name="Rectangle 412"/>
              <p:cNvSpPr/>
              <p:nvPr/>
            </p:nvSpPr>
            <p:spPr>
              <a:xfrm>
                <a:off x="1911829" y="3723776"/>
                <a:ext cx="483053"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nor/>
                        </m:rPr>
                        <a:rPr lang="en-US" sz="1400" kern="0" dirty="0" smtClean="0">
                          <a:solidFill>
                            <a:prstClr val="black"/>
                          </a:solidFill>
                          <a:latin typeface="Bookman Old Style" pitchFamily="18" charset="0"/>
                          <a:sym typeface="Symbol"/>
                        </a:rPr>
                        <m:t>4</m:t>
                      </m:r>
                      <m:r>
                        <m:rPr>
                          <m:sty m:val="p"/>
                        </m:rPr>
                        <a:rPr lang="en-US" sz="1400" kern="0">
                          <a:solidFill>
                            <a:prstClr val="black"/>
                          </a:solidFill>
                          <a:latin typeface="Cambria Math"/>
                          <a:sym typeface="Symbol"/>
                        </a:rPr>
                        <m:t>x</m:t>
                      </m:r>
                      <m:r>
                        <a:rPr lang="en-US" sz="1400" kern="0" baseline="30000">
                          <a:solidFill>
                            <a:prstClr val="black"/>
                          </a:solidFill>
                          <a:latin typeface="Cambria Math"/>
                          <a:sym typeface="Symbol"/>
                        </a:rPr>
                        <m:t>2</m:t>
                      </m:r>
                    </m:oMath>
                  </m:oMathPara>
                </a14:m>
                <a:endParaRPr lang="en-US" sz="1400" kern="0" dirty="0">
                  <a:solidFill>
                    <a:prstClr val="black"/>
                  </a:solidFill>
                  <a:latin typeface="Bookman Old Style" pitchFamily="18" charset="0"/>
                </a:endParaRPr>
              </a:p>
            </p:txBody>
          </p:sp>
        </mc:Choice>
        <mc:Fallback xmlns="">
          <p:sp>
            <p:nvSpPr>
              <p:cNvPr id="413" name="Rectangle 412"/>
              <p:cNvSpPr>
                <a:spLocks noRot="1" noChangeAspect="1" noMove="1" noResize="1" noEditPoints="1" noAdjustHandles="1" noChangeArrowheads="1" noChangeShapeType="1" noTextEdit="1"/>
              </p:cNvSpPr>
              <p:nvPr/>
            </p:nvSpPr>
            <p:spPr>
              <a:xfrm>
                <a:off x="1911829" y="3723776"/>
                <a:ext cx="483053" cy="307777"/>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Rectangle 413"/>
              <p:cNvSpPr/>
              <p:nvPr/>
            </p:nvSpPr>
            <p:spPr>
              <a:xfrm>
                <a:off x="3312796" y="3723776"/>
                <a:ext cx="457199"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414" name="Rectangle 413"/>
              <p:cNvSpPr>
                <a:spLocks noRot="1" noChangeAspect="1" noMove="1" noResize="1" noEditPoints="1" noAdjustHandles="1" noChangeArrowheads="1" noChangeShapeType="1" noTextEdit="1"/>
              </p:cNvSpPr>
              <p:nvPr/>
            </p:nvSpPr>
            <p:spPr>
              <a:xfrm>
                <a:off x="3312796" y="3723776"/>
                <a:ext cx="457199" cy="302840"/>
              </a:xfrm>
              <a:prstGeom prst="rect">
                <a:avLst/>
              </a:prstGeom>
              <a:blipFill rotWithShape="1">
                <a:blip r:embed="rId26"/>
                <a:stretch>
                  <a:fillRect/>
                </a:stretch>
              </a:blipFill>
            </p:spPr>
            <p:txBody>
              <a:bodyPr/>
              <a:lstStyle/>
              <a:p>
                <a:r>
                  <a:rPr lang="en-US">
                    <a:noFill/>
                  </a:rPr>
                  <a:t> </a:t>
                </a:r>
              </a:p>
            </p:txBody>
          </p:sp>
        </mc:Fallback>
      </mc:AlternateContent>
      <p:sp>
        <p:nvSpPr>
          <p:cNvPr id="415" name="Rectangle 414"/>
          <p:cNvSpPr/>
          <p:nvPr/>
        </p:nvSpPr>
        <p:spPr>
          <a:xfrm>
            <a:off x="762000" y="3967765"/>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16" name="Rectangle 415"/>
              <p:cNvSpPr/>
              <p:nvPr/>
            </p:nvSpPr>
            <p:spPr>
              <a:xfrm>
                <a:off x="1035748" y="3952376"/>
                <a:ext cx="422805"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nor/>
                        </m:rPr>
                        <a:rPr lang="en-US" sz="1400" kern="0" dirty="0" smtClean="0">
                          <a:solidFill>
                            <a:prstClr val="black"/>
                          </a:solidFill>
                          <a:latin typeface="Bookman Old Style" pitchFamily="18" charset="0"/>
                          <a:sym typeface="Symbol"/>
                        </a:rPr>
                        <m:t>4</m:t>
                      </m:r>
                      <m:r>
                        <m:rPr>
                          <m:sty m:val="p"/>
                        </m:rPr>
                        <a:rPr lang="en-US" sz="1400" kern="0">
                          <a:solidFill>
                            <a:prstClr val="black"/>
                          </a:solidFill>
                          <a:latin typeface="Cambria Math"/>
                          <a:sym typeface="Symbol"/>
                        </a:rPr>
                        <m:t>x</m:t>
                      </m:r>
                      <m:r>
                        <a:rPr lang="en-US" sz="1400" kern="0" baseline="30000">
                          <a:solidFill>
                            <a:prstClr val="black"/>
                          </a:solidFill>
                          <a:latin typeface="Cambria Math"/>
                          <a:sym typeface="Symbol"/>
                        </a:rPr>
                        <m:t>2</m:t>
                      </m:r>
                    </m:oMath>
                  </m:oMathPara>
                </a14:m>
                <a:endParaRPr lang="en-US" sz="1400" kern="0" dirty="0">
                  <a:solidFill>
                    <a:prstClr val="black"/>
                  </a:solidFill>
                  <a:latin typeface="Bookman Old Style" pitchFamily="18" charset="0"/>
                </a:endParaRPr>
              </a:p>
            </p:txBody>
          </p:sp>
        </mc:Choice>
        <mc:Fallback xmlns="">
          <p:sp>
            <p:nvSpPr>
              <p:cNvPr id="416" name="Rectangle 415"/>
              <p:cNvSpPr>
                <a:spLocks noRot="1" noChangeAspect="1" noMove="1" noResize="1" noEditPoints="1" noAdjustHandles="1" noChangeArrowheads="1" noChangeShapeType="1" noTextEdit="1"/>
              </p:cNvSpPr>
              <p:nvPr/>
            </p:nvSpPr>
            <p:spPr>
              <a:xfrm>
                <a:off x="1035748" y="3952376"/>
                <a:ext cx="422805" cy="307777"/>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 name="Rectangle 416"/>
              <p:cNvSpPr/>
              <p:nvPr/>
            </p:nvSpPr>
            <p:spPr>
              <a:xfrm>
                <a:off x="3276028" y="3954844"/>
                <a:ext cx="523876"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417" name="Rectangle 416"/>
              <p:cNvSpPr>
                <a:spLocks noRot="1" noChangeAspect="1" noMove="1" noResize="1" noEditPoints="1" noAdjustHandles="1" noChangeArrowheads="1" noChangeShapeType="1" noTextEdit="1"/>
              </p:cNvSpPr>
              <p:nvPr/>
            </p:nvSpPr>
            <p:spPr>
              <a:xfrm>
                <a:off x="3276028" y="3954844"/>
                <a:ext cx="523876" cy="302840"/>
              </a:xfrm>
              <a:prstGeom prst="rect">
                <a:avLst/>
              </a:prstGeom>
              <a:blipFill rotWithShape="1">
                <a:blip r:embed="rId28"/>
                <a:stretch>
                  <a:fillRect/>
                </a:stretch>
              </a:blipFill>
            </p:spPr>
            <p:txBody>
              <a:bodyPr/>
              <a:lstStyle/>
              <a:p>
                <a:r>
                  <a:rPr lang="en-US">
                    <a:noFill/>
                  </a:rPr>
                  <a:t> </a:t>
                </a:r>
              </a:p>
            </p:txBody>
          </p:sp>
        </mc:Fallback>
      </mc:AlternateContent>
      <p:sp>
        <p:nvSpPr>
          <p:cNvPr id="418" name="Rectangle 417"/>
          <p:cNvSpPr/>
          <p:nvPr/>
        </p:nvSpPr>
        <p:spPr>
          <a:xfrm>
            <a:off x="762000" y="4248007"/>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19" name="Rectangle 418"/>
              <p:cNvSpPr/>
              <p:nvPr/>
            </p:nvSpPr>
            <p:spPr>
              <a:xfrm>
                <a:off x="856915" y="4217229"/>
                <a:ext cx="703282"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kern="0" smtClean="0">
                          <a:solidFill>
                            <a:prstClr val="black"/>
                          </a:solidFill>
                          <a:latin typeface="Cambria Math"/>
                          <a:sym typeface="Symbol"/>
                        </a:rPr>
                        <m:t> 4</m:t>
                      </m:r>
                      <m:r>
                        <m:rPr>
                          <m:sty m:val="p"/>
                        </m:rPr>
                        <a:rPr lang="en-US" sz="1400" kern="0" smtClean="0">
                          <a:solidFill>
                            <a:prstClr val="black"/>
                          </a:solidFill>
                          <a:latin typeface="Cambria Math"/>
                          <a:sym typeface="Symbol"/>
                        </a:rPr>
                        <m:t>x</m:t>
                      </m:r>
                    </m:oMath>
                  </m:oMathPara>
                </a14:m>
                <a:endParaRPr lang="en-US" sz="1400" kern="0" dirty="0">
                  <a:solidFill>
                    <a:prstClr val="black"/>
                  </a:solidFill>
                  <a:latin typeface="Bookman Old Style" pitchFamily="18" charset="0"/>
                </a:endParaRPr>
              </a:p>
            </p:txBody>
          </p:sp>
        </mc:Choice>
        <mc:Fallback xmlns="">
          <p:sp>
            <p:nvSpPr>
              <p:cNvPr id="419" name="Rectangle 418"/>
              <p:cNvSpPr>
                <a:spLocks noRot="1" noChangeAspect="1" noMove="1" noResize="1" noEditPoints="1" noAdjustHandles="1" noChangeArrowheads="1" noChangeShapeType="1" noTextEdit="1"/>
              </p:cNvSpPr>
              <p:nvPr/>
            </p:nvSpPr>
            <p:spPr>
              <a:xfrm>
                <a:off x="856915" y="4217229"/>
                <a:ext cx="703282" cy="307777"/>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0" name="Rectangle 419"/>
              <p:cNvSpPr/>
              <p:nvPr/>
            </p:nvSpPr>
            <p:spPr>
              <a:xfrm>
                <a:off x="3276028" y="4217229"/>
                <a:ext cx="523876"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420" name="Rectangle 419"/>
              <p:cNvSpPr>
                <a:spLocks noRot="1" noChangeAspect="1" noMove="1" noResize="1" noEditPoints="1" noAdjustHandles="1" noChangeArrowheads="1" noChangeShapeType="1" noTextEdit="1"/>
              </p:cNvSpPr>
              <p:nvPr/>
            </p:nvSpPr>
            <p:spPr>
              <a:xfrm>
                <a:off x="3276028" y="4217229"/>
                <a:ext cx="523876" cy="302840"/>
              </a:xfrm>
              <a:prstGeom prst="rect">
                <a:avLst/>
              </a:prstGeom>
              <a:blipFill rotWithShape="1">
                <a:blip r:embed="rId28"/>
                <a:stretch>
                  <a:fillRect/>
                </a:stretch>
              </a:blipFill>
            </p:spPr>
            <p:txBody>
              <a:bodyPr/>
              <a:lstStyle/>
              <a:p>
                <a:r>
                  <a:rPr lang="en-US">
                    <a:noFill/>
                  </a:rPr>
                  <a:t> </a:t>
                </a:r>
              </a:p>
            </p:txBody>
          </p:sp>
        </mc:Fallback>
      </mc:AlternateContent>
      <p:sp>
        <p:nvSpPr>
          <p:cNvPr id="421" name="Rectangle 420"/>
          <p:cNvSpPr/>
          <p:nvPr/>
        </p:nvSpPr>
        <p:spPr>
          <a:xfrm>
            <a:off x="762000" y="4476611"/>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22" name="Rectangle 421"/>
              <p:cNvSpPr/>
              <p:nvPr/>
            </p:nvSpPr>
            <p:spPr>
              <a:xfrm>
                <a:off x="1636395" y="4445833"/>
                <a:ext cx="182285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400" i="1" kern="0" smtClean="0">
                              <a:solidFill>
                                <a:prstClr val="black"/>
                              </a:solidFill>
                              <a:latin typeface="Cambria Math" panose="02040503050406030204" pitchFamily="18" charset="0"/>
                              <a:sym typeface="Symbol"/>
                            </a:rPr>
                          </m:ctrlPr>
                        </m:dPr>
                        <m:e>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−10</m:t>
                          </m:r>
                        </m:e>
                      </m:d>
                      <m:r>
                        <a:rPr lang="en-US" sz="1400" kern="0" smtClean="0">
                          <a:solidFill>
                            <a:prstClr val="black"/>
                          </a:solidFill>
                          <a:latin typeface="Cambria Math"/>
                          <a:sym typeface="Symbol"/>
                        </a:rPr>
                        <m:t>  (4</m:t>
                      </m:r>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−17) </m:t>
                      </m:r>
                    </m:oMath>
                  </m:oMathPara>
                </a14:m>
                <a:endParaRPr lang="en-US" sz="1400" kern="0" dirty="0">
                  <a:solidFill>
                    <a:prstClr val="black"/>
                  </a:solidFill>
                  <a:latin typeface="Bookman Old Style" pitchFamily="18" charset="0"/>
                </a:endParaRPr>
              </a:p>
            </p:txBody>
          </p:sp>
        </mc:Choice>
        <mc:Fallback xmlns="">
          <p:sp>
            <p:nvSpPr>
              <p:cNvPr id="422" name="Rectangle 421"/>
              <p:cNvSpPr>
                <a:spLocks noRot="1" noChangeAspect="1" noMove="1" noResize="1" noEditPoints="1" noAdjustHandles="1" noChangeArrowheads="1" noChangeShapeType="1" noTextEdit="1"/>
              </p:cNvSpPr>
              <p:nvPr/>
            </p:nvSpPr>
            <p:spPr>
              <a:xfrm>
                <a:off x="1636395" y="4445833"/>
                <a:ext cx="1822853" cy="307777"/>
              </a:xfrm>
              <a:prstGeom prst="rect">
                <a:avLst/>
              </a:prstGeom>
              <a:blipFill rotWithShape="1">
                <a:blip r:embed="rId30"/>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3" name="Rectangle 422"/>
              <p:cNvSpPr/>
              <p:nvPr/>
            </p:nvSpPr>
            <p:spPr>
              <a:xfrm>
                <a:off x="3288728" y="4445833"/>
                <a:ext cx="523876"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423" name="Rectangle 422"/>
              <p:cNvSpPr>
                <a:spLocks noRot="1" noChangeAspect="1" noMove="1" noResize="1" noEditPoints="1" noAdjustHandles="1" noChangeArrowheads="1" noChangeShapeType="1" noTextEdit="1"/>
              </p:cNvSpPr>
              <p:nvPr/>
            </p:nvSpPr>
            <p:spPr>
              <a:xfrm>
                <a:off x="3288728" y="4445833"/>
                <a:ext cx="523876" cy="302840"/>
              </a:xfrm>
              <a:prstGeom prst="rect">
                <a:avLst/>
              </a:prstGeom>
              <a:blipFill rotWithShape="1">
                <a:blip r:embed="rId31"/>
                <a:stretch>
                  <a:fillRect/>
                </a:stretch>
              </a:blipFill>
            </p:spPr>
            <p:txBody>
              <a:bodyPr/>
              <a:lstStyle/>
              <a:p>
                <a:r>
                  <a:rPr lang="en-US">
                    <a:noFill/>
                  </a:rPr>
                  <a:t> </a:t>
                </a:r>
              </a:p>
            </p:txBody>
          </p:sp>
        </mc:Fallback>
      </mc:AlternateContent>
      <p:sp>
        <p:nvSpPr>
          <p:cNvPr id="424" name="Rectangle 423"/>
          <p:cNvSpPr/>
          <p:nvPr/>
        </p:nvSpPr>
        <p:spPr>
          <a:xfrm>
            <a:off x="4830893" y="1212850"/>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25" name="Rectangle 424"/>
              <p:cNvSpPr/>
              <p:nvPr/>
            </p:nvSpPr>
            <p:spPr>
              <a:xfrm>
                <a:off x="5197289" y="1212850"/>
                <a:ext cx="9525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−10</m:t>
                      </m:r>
                    </m:oMath>
                  </m:oMathPara>
                </a14:m>
                <a:endParaRPr lang="en-US" sz="1400" kern="0" dirty="0">
                  <a:solidFill>
                    <a:prstClr val="black"/>
                  </a:solidFill>
                  <a:latin typeface="Bookman Old Style" pitchFamily="18" charset="0"/>
                </a:endParaRPr>
              </a:p>
            </p:txBody>
          </p:sp>
        </mc:Choice>
        <mc:Fallback xmlns="">
          <p:sp>
            <p:nvSpPr>
              <p:cNvPr id="425" name="Rectangle 424"/>
              <p:cNvSpPr>
                <a:spLocks noRot="1" noChangeAspect="1" noMove="1" noResize="1" noEditPoints="1" noAdjustHandles="1" noChangeArrowheads="1" noChangeShapeType="1" noTextEdit="1"/>
              </p:cNvSpPr>
              <p:nvPr/>
            </p:nvSpPr>
            <p:spPr>
              <a:xfrm>
                <a:off x="5197289" y="1212850"/>
                <a:ext cx="952500" cy="307777"/>
              </a:xfrm>
              <a:prstGeom prst="rect">
                <a:avLst/>
              </a:prstGeom>
              <a:blipFill rotWithShape="1">
                <a:blip r:embed="rId32"/>
                <a:stretch>
                  <a:fillRect/>
                </a:stretch>
              </a:blipFill>
            </p:spPr>
            <p:txBody>
              <a:bodyPr/>
              <a:lstStyle/>
              <a:p>
                <a:r>
                  <a:rPr lang="en-US">
                    <a:noFill/>
                  </a:rPr>
                  <a:t> </a:t>
                </a:r>
              </a:p>
            </p:txBody>
          </p:sp>
        </mc:Fallback>
      </mc:AlternateContent>
      <p:sp>
        <p:nvSpPr>
          <p:cNvPr id="426" name="Rectangle 425"/>
          <p:cNvSpPr/>
          <p:nvPr/>
        </p:nvSpPr>
        <p:spPr>
          <a:xfrm>
            <a:off x="5872007" y="1212850"/>
            <a:ext cx="416010" cy="307777"/>
          </a:xfrm>
          <a:prstGeom prst="rect">
            <a:avLst/>
          </a:prstGeom>
        </p:spPr>
        <p:txBody>
          <a:bodyPr wrap="square">
            <a:spAutoFit/>
          </a:bodyPr>
          <a:lstStyle/>
          <a:p>
            <a:r>
              <a:rPr lang="en-US" sz="1400" kern="0" dirty="0" smtClean="0">
                <a:solidFill>
                  <a:prstClr val="black"/>
                </a:solidFill>
                <a:latin typeface="Cambria Math"/>
              </a:rPr>
              <a:t> =</a:t>
            </a:r>
            <a:endParaRPr lang="en-US" sz="14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27" name="Rectangle 426"/>
              <p:cNvSpPr/>
              <p:nvPr/>
            </p:nvSpPr>
            <p:spPr>
              <a:xfrm>
                <a:off x="6010118" y="1212850"/>
                <a:ext cx="41601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kern="0" dirty="0" smtClean="0">
                          <a:solidFill>
                            <a:prstClr val="black"/>
                          </a:solidFill>
                          <a:latin typeface="Cambria Math"/>
                        </a:rPr>
                        <m:t>0</m:t>
                      </m:r>
                    </m:oMath>
                  </m:oMathPara>
                </a14:m>
                <a:endParaRPr lang="en-US" sz="1400" kern="0" dirty="0">
                  <a:solidFill>
                    <a:prstClr val="black"/>
                  </a:solidFill>
                  <a:latin typeface="Bookman Old Style" pitchFamily="18" charset="0"/>
                </a:endParaRPr>
              </a:p>
            </p:txBody>
          </p:sp>
        </mc:Choice>
        <mc:Fallback xmlns="">
          <p:sp>
            <p:nvSpPr>
              <p:cNvPr id="427" name="Rectangle 426"/>
              <p:cNvSpPr>
                <a:spLocks noRot="1" noChangeAspect="1" noMove="1" noResize="1" noEditPoints="1" noAdjustHandles="1" noChangeArrowheads="1" noChangeShapeType="1" noTextEdit="1"/>
              </p:cNvSpPr>
              <p:nvPr/>
            </p:nvSpPr>
            <p:spPr>
              <a:xfrm>
                <a:off x="6010118" y="1212850"/>
                <a:ext cx="416010" cy="307777"/>
              </a:xfrm>
              <a:prstGeom prst="rect">
                <a:avLst/>
              </a:prstGeom>
              <a:blipFill rotWithShape="1">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8" name="Rectangle 427"/>
              <p:cNvSpPr/>
              <p:nvPr/>
            </p:nvSpPr>
            <p:spPr>
              <a:xfrm>
                <a:off x="6231187" y="1212850"/>
                <a:ext cx="41601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dirty="0" smtClean="0">
                          <a:solidFill>
                            <a:prstClr val="black"/>
                          </a:solidFill>
                          <a:latin typeface="Cambria Math"/>
                        </a:rPr>
                        <m:t>or</m:t>
                      </m:r>
                    </m:oMath>
                  </m:oMathPara>
                </a14:m>
                <a:endParaRPr lang="en-US" sz="1400" kern="0" dirty="0">
                  <a:solidFill>
                    <a:prstClr val="black"/>
                  </a:solidFill>
                  <a:latin typeface="Bookman Old Style" pitchFamily="18" charset="0"/>
                </a:endParaRPr>
              </a:p>
            </p:txBody>
          </p:sp>
        </mc:Choice>
        <mc:Fallback xmlns="">
          <p:sp>
            <p:nvSpPr>
              <p:cNvPr id="428" name="Rectangle 427"/>
              <p:cNvSpPr>
                <a:spLocks noRot="1" noChangeAspect="1" noMove="1" noResize="1" noEditPoints="1" noAdjustHandles="1" noChangeArrowheads="1" noChangeShapeType="1" noTextEdit="1"/>
              </p:cNvSpPr>
              <p:nvPr/>
            </p:nvSpPr>
            <p:spPr>
              <a:xfrm>
                <a:off x="6231187" y="1212850"/>
                <a:ext cx="416010" cy="307777"/>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9" name="Rectangle 428"/>
              <p:cNvSpPr/>
              <p:nvPr/>
            </p:nvSpPr>
            <p:spPr>
              <a:xfrm>
                <a:off x="6331364" y="1212850"/>
                <a:ext cx="12954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kern="0">
                          <a:solidFill>
                            <a:prstClr val="black"/>
                          </a:solidFill>
                          <a:latin typeface="Cambria Math"/>
                          <a:sym typeface="Symbol"/>
                        </a:rPr>
                        <m:t>4</m:t>
                      </m:r>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−17</m:t>
                      </m:r>
                    </m:oMath>
                  </m:oMathPara>
                </a14:m>
                <a:endParaRPr lang="en-US" sz="1400" kern="0" dirty="0">
                  <a:solidFill>
                    <a:prstClr val="black"/>
                  </a:solidFill>
                  <a:latin typeface="Bookman Old Style" pitchFamily="18" charset="0"/>
                </a:endParaRPr>
              </a:p>
            </p:txBody>
          </p:sp>
        </mc:Choice>
        <mc:Fallback xmlns="">
          <p:sp>
            <p:nvSpPr>
              <p:cNvPr id="429" name="Rectangle 428"/>
              <p:cNvSpPr>
                <a:spLocks noRot="1" noChangeAspect="1" noMove="1" noResize="1" noEditPoints="1" noAdjustHandles="1" noChangeArrowheads="1" noChangeShapeType="1" noTextEdit="1"/>
              </p:cNvSpPr>
              <p:nvPr/>
            </p:nvSpPr>
            <p:spPr>
              <a:xfrm>
                <a:off x="6331364" y="1212850"/>
                <a:ext cx="1295400" cy="307777"/>
              </a:xfrm>
              <a:prstGeom prst="rect">
                <a:avLst/>
              </a:prstGeom>
              <a:blipFill rotWithShape="1">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0" name="Rectangle 429"/>
              <p:cNvSpPr/>
              <p:nvPr/>
            </p:nvSpPr>
            <p:spPr>
              <a:xfrm>
                <a:off x="7357621" y="1212850"/>
                <a:ext cx="523876"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430" name="Rectangle 429"/>
              <p:cNvSpPr>
                <a:spLocks noRot="1" noChangeAspect="1" noMove="1" noResize="1" noEditPoints="1" noAdjustHandles="1" noChangeArrowheads="1" noChangeShapeType="1" noTextEdit="1"/>
              </p:cNvSpPr>
              <p:nvPr/>
            </p:nvSpPr>
            <p:spPr>
              <a:xfrm>
                <a:off x="7357621" y="1212850"/>
                <a:ext cx="523876" cy="302840"/>
              </a:xfrm>
              <a:prstGeom prst="rect">
                <a:avLst/>
              </a:prstGeom>
              <a:blipFill rotWithShape="1">
                <a:blip r:embed="rId36"/>
                <a:stretch>
                  <a:fillRect/>
                </a:stretch>
              </a:blipFill>
            </p:spPr>
            <p:txBody>
              <a:bodyPr/>
              <a:lstStyle/>
              <a:p>
                <a:r>
                  <a:rPr lang="en-US">
                    <a:noFill/>
                  </a:rPr>
                  <a:t> </a:t>
                </a:r>
              </a:p>
            </p:txBody>
          </p:sp>
        </mc:Fallback>
      </mc:AlternateContent>
      <p:sp>
        <p:nvSpPr>
          <p:cNvPr id="431" name="Rectangle 430"/>
          <p:cNvSpPr/>
          <p:nvPr/>
        </p:nvSpPr>
        <p:spPr>
          <a:xfrm>
            <a:off x="4846320" y="1501766"/>
            <a:ext cx="350696" cy="276999"/>
          </a:xfrm>
          <a:prstGeom prst="rect">
            <a:avLst/>
          </a:prstGeom>
        </p:spPr>
        <p:txBody>
          <a:bodyPr wrap="square">
            <a:spAutoFit/>
          </a:bodyPr>
          <a:lstStyle/>
          <a:p>
            <a:r>
              <a:rPr lang="en-US" sz="1200" kern="0" dirty="0" smtClean="0">
                <a:solidFill>
                  <a:prstClr val="black"/>
                </a:solidFill>
                <a:latin typeface="Cambria Math"/>
                <a:sym typeface="Symbol"/>
              </a:rPr>
              <a:t></a:t>
            </a:r>
            <a:endParaRPr lang="en-US" sz="12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32" name="Rectangle 431"/>
              <p:cNvSpPr/>
              <p:nvPr/>
            </p:nvSpPr>
            <p:spPr>
              <a:xfrm>
                <a:off x="5227320" y="1470988"/>
                <a:ext cx="95646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=10</m:t>
                      </m:r>
                    </m:oMath>
                  </m:oMathPara>
                </a14:m>
                <a:endParaRPr lang="en-US" sz="1400" kern="0" dirty="0">
                  <a:solidFill>
                    <a:prstClr val="black"/>
                  </a:solidFill>
                  <a:latin typeface="Bookman Old Style" pitchFamily="18" charset="0"/>
                </a:endParaRPr>
              </a:p>
            </p:txBody>
          </p:sp>
        </mc:Choice>
        <mc:Fallback xmlns="">
          <p:sp>
            <p:nvSpPr>
              <p:cNvPr id="432" name="Rectangle 431"/>
              <p:cNvSpPr>
                <a:spLocks noRot="1" noChangeAspect="1" noMove="1" noResize="1" noEditPoints="1" noAdjustHandles="1" noChangeArrowheads="1" noChangeShapeType="1" noTextEdit="1"/>
              </p:cNvSpPr>
              <p:nvPr/>
            </p:nvSpPr>
            <p:spPr>
              <a:xfrm>
                <a:off x="5227320" y="1470988"/>
                <a:ext cx="956460" cy="307777"/>
              </a:xfrm>
              <a:prstGeom prst="rect">
                <a:avLst/>
              </a:prstGeom>
              <a:blipFill rotWithShape="1">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3" name="Rectangle 432"/>
              <p:cNvSpPr/>
              <p:nvPr/>
            </p:nvSpPr>
            <p:spPr>
              <a:xfrm>
                <a:off x="6270744" y="1470988"/>
                <a:ext cx="41601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dirty="0" smtClean="0">
                          <a:solidFill>
                            <a:prstClr val="black"/>
                          </a:solidFill>
                          <a:latin typeface="Cambria Math"/>
                        </a:rPr>
                        <m:t>or</m:t>
                      </m:r>
                    </m:oMath>
                  </m:oMathPara>
                </a14:m>
                <a:endParaRPr lang="en-US" sz="1400" kern="0" dirty="0">
                  <a:solidFill>
                    <a:prstClr val="black"/>
                  </a:solidFill>
                  <a:latin typeface="Bookman Old Style" pitchFamily="18" charset="0"/>
                </a:endParaRPr>
              </a:p>
            </p:txBody>
          </p:sp>
        </mc:Choice>
        <mc:Fallback xmlns="">
          <p:sp>
            <p:nvSpPr>
              <p:cNvPr id="433" name="Rectangle 432"/>
              <p:cNvSpPr>
                <a:spLocks noRot="1" noChangeAspect="1" noMove="1" noResize="1" noEditPoints="1" noAdjustHandles="1" noChangeArrowheads="1" noChangeShapeType="1" noTextEdit="1"/>
              </p:cNvSpPr>
              <p:nvPr/>
            </p:nvSpPr>
            <p:spPr>
              <a:xfrm>
                <a:off x="6270744" y="1470988"/>
                <a:ext cx="416010" cy="307777"/>
              </a:xfrm>
              <a:prstGeom prst="rect">
                <a:avLst/>
              </a:prstGeom>
              <a:blipFill rotWithShape="1">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Rectangle 433"/>
              <p:cNvSpPr/>
              <p:nvPr/>
            </p:nvSpPr>
            <p:spPr>
              <a:xfrm>
                <a:off x="6613644" y="1470988"/>
                <a:ext cx="918726" cy="307777"/>
              </a:xfrm>
              <a:prstGeom prst="rect">
                <a:avLst/>
              </a:prstGeom>
            </p:spPr>
            <p:txBody>
              <a:bodyPr wrap="square">
                <a:spAutoFit/>
              </a:bodyPr>
              <a:lstStyle/>
              <a:p>
                <a:r>
                  <a:rPr lang="en-US" sz="1400" kern="0" dirty="0">
                    <a:solidFill>
                      <a:prstClr val="black"/>
                    </a:solidFill>
                    <a:latin typeface="Bookman Old Style" pitchFamily="18" charset="0"/>
                    <a:sym typeface="Symbol"/>
                  </a:rPr>
                  <a:t>4</a:t>
                </a:r>
                <a14:m>
                  <m:oMath xmlns:m="http://schemas.openxmlformats.org/officeDocument/2006/math">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=17</m:t>
                    </m:r>
                  </m:oMath>
                </a14:m>
                <a:endParaRPr lang="en-US" sz="1400" kern="0" dirty="0">
                  <a:solidFill>
                    <a:prstClr val="black"/>
                  </a:solidFill>
                  <a:latin typeface="Bookman Old Style" pitchFamily="18" charset="0"/>
                </a:endParaRPr>
              </a:p>
            </p:txBody>
          </p:sp>
        </mc:Choice>
        <mc:Fallback xmlns="">
          <p:sp>
            <p:nvSpPr>
              <p:cNvPr id="434" name="Rectangle 433"/>
              <p:cNvSpPr>
                <a:spLocks noRot="1" noChangeAspect="1" noMove="1" noResize="1" noEditPoints="1" noAdjustHandles="1" noChangeArrowheads="1" noChangeShapeType="1" noTextEdit="1"/>
              </p:cNvSpPr>
              <p:nvPr/>
            </p:nvSpPr>
            <p:spPr>
              <a:xfrm>
                <a:off x="6613644" y="1470988"/>
                <a:ext cx="918726" cy="307777"/>
              </a:xfrm>
              <a:prstGeom prst="rect">
                <a:avLst/>
              </a:prstGeom>
              <a:blipFill rotWithShape="1">
                <a:blip r:embed="rId39"/>
                <a:stretch>
                  <a:fillRect l="-1987" t="-1961" b="-17647"/>
                </a:stretch>
              </a:blipFill>
            </p:spPr>
            <p:txBody>
              <a:bodyPr/>
              <a:lstStyle/>
              <a:p>
                <a:r>
                  <a:rPr lang="en-US">
                    <a:noFill/>
                  </a:rPr>
                  <a:t> </a:t>
                </a:r>
              </a:p>
            </p:txBody>
          </p:sp>
        </mc:Fallback>
      </mc:AlternateContent>
      <p:sp>
        <p:nvSpPr>
          <p:cNvPr id="435" name="Rectangle 434"/>
          <p:cNvSpPr/>
          <p:nvPr/>
        </p:nvSpPr>
        <p:spPr>
          <a:xfrm>
            <a:off x="4846320" y="1792491"/>
            <a:ext cx="350696" cy="276999"/>
          </a:xfrm>
          <a:prstGeom prst="rect">
            <a:avLst/>
          </a:prstGeom>
        </p:spPr>
        <p:txBody>
          <a:bodyPr wrap="square">
            <a:spAutoFit/>
          </a:bodyPr>
          <a:lstStyle/>
          <a:p>
            <a:r>
              <a:rPr lang="en-US" sz="1200" kern="0" dirty="0" smtClean="0">
                <a:solidFill>
                  <a:prstClr val="black"/>
                </a:solidFill>
                <a:latin typeface="Cambria Math"/>
                <a:sym typeface="Symbol"/>
              </a:rPr>
              <a:t></a:t>
            </a:r>
            <a:endParaRPr lang="en-US" sz="12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36" name="Rectangle 435"/>
              <p:cNvSpPr/>
              <p:nvPr/>
            </p:nvSpPr>
            <p:spPr>
              <a:xfrm>
                <a:off x="5227320" y="1777102"/>
                <a:ext cx="95646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=10</m:t>
                      </m:r>
                    </m:oMath>
                  </m:oMathPara>
                </a14:m>
                <a:endParaRPr lang="en-US" sz="1400" kern="0" dirty="0">
                  <a:solidFill>
                    <a:prstClr val="black"/>
                  </a:solidFill>
                  <a:latin typeface="Bookman Old Style" pitchFamily="18" charset="0"/>
                </a:endParaRPr>
              </a:p>
            </p:txBody>
          </p:sp>
        </mc:Choice>
        <mc:Fallback xmlns="">
          <p:sp>
            <p:nvSpPr>
              <p:cNvPr id="436" name="Rectangle 435"/>
              <p:cNvSpPr>
                <a:spLocks noRot="1" noChangeAspect="1" noMove="1" noResize="1" noEditPoints="1" noAdjustHandles="1" noChangeArrowheads="1" noChangeShapeType="1" noTextEdit="1"/>
              </p:cNvSpPr>
              <p:nvPr/>
            </p:nvSpPr>
            <p:spPr>
              <a:xfrm>
                <a:off x="5227320" y="1777102"/>
                <a:ext cx="956460" cy="307777"/>
              </a:xfrm>
              <a:prstGeom prst="rect">
                <a:avLst/>
              </a:prstGeom>
              <a:blipFill rotWithShape="1">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Rectangle 436"/>
              <p:cNvSpPr/>
              <p:nvPr/>
            </p:nvSpPr>
            <p:spPr>
              <a:xfrm>
                <a:off x="6270744" y="1777102"/>
                <a:ext cx="41601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dirty="0" smtClean="0">
                          <a:solidFill>
                            <a:prstClr val="black"/>
                          </a:solidFill>
                          <a:latin typeface="Cambria Math"/>
                        </a:rPr>
                        <m:t>or</m:t>
                      </m:r>
                    </m:oMath>
                  </m:oMathPara>
                </a14:m>
                <a:endParaRPr lang="en-US" sz="1400" kern="0" dirty="0">
                  <a:solidFill>
                    <a:prstClr val="black"/>
                  </a:solidFill>
                  <a:latin typeface="Bookman Old Style" pitchFamily="18" charset="0"/>
                </a:endParaRPr>
              </a:p>
            </p:txBody>
          </p:sp>
        </mc:Choice>
        <mc:Fallback xmlns="">
          <p:sp>
            <p:nvSpPr>
              <p:cNvPr id="437" name="Rectangle 436"/>
              <p:cNvSpPr>
                <a:spLocks noRot="1" noChangeAspect="1" noMove="1" noResize="1" noEditPoints="1" noAdjustHandles="1" noChangeArrowheads="1" noChangeShapeType="1" noTextEdit="1"/>
              </p:cNvSpPr>
              <p:nvPr/>
            </p:nvSpPr>
            <p:spPr>
              <a:xfrm>
                <a:off x="6270744" y="1777102"/>
                <a:ext cx="416010" cy="307777"/>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8" name="Rectangle 437"/>
              <p:cNvSpPr/>
              <p:nvPr/>
            </p:nvSpPr>
            <p:spPr>
              <a:xfrm>
                <a:off x="6613644" y="1683166"/>
                <a:ext cx="91872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m:t>
                      </m:r>
                      <m:f>
                        <m:fPr>
                          <m:ctrlPr>
                            <a:rPr lang="en-US" sz="1400" i="1" kern="0" smtClean="0">
                              <a:solidFill>
                                <a:prstClr val="black"/>
                              </a:solidFill>
                              <a:latin typeface="Cambria Math" panose="02040503050406030204" pitchFamily="18" charset="0"/>
                              <a:sym typeface="Symbol"/>
                            </a:rPr>
                          </m:ctrlPr>
                        </m:fPr>
                        <m:num>
                          <m:r>
                            <a:rPr lang="en-US" sz="1400" kern="0" smtClean="0">
                              <a:solidFill>
                                <a:prstClr val="black"/>
                              </a:solidFill>
                              <a:latin typeface="Cambria Math"/>
                              <a:sym typeface="Symbol"/>
                            </a:rPr>
                            <m:t>17</m:t>
                          </m:r>
                        </m:num>
                        <m:den>
                          <m:r>
                            <a:rPr lang="en-US" sz="1400" kern="0" smtClean="0">
                              <a:solidFill>
                                <a:prstClr val="black"/>
                              </a:solidFill>
                              <a:latin typeface="Cambria Math"/>
                              <a:sym typeface="Symbol"/>
                            </a:rPr>
                            <m:t>4</m:t>
                          </m:r>
                        </m:den>
                      </m:f>
                    </m:oMath>
                  </m:oMathPara>
                </a14:m>
                <a:endParaRPr lang="en-US" sz="1400" kern="0" dirty="0">
                  <a:solidFill>
                    <a:prstClr val="black"/>
                  </a:solidFill>
                  <a:latin typeface="Bookman Old Style" pitchFamily="18" charset="0"/>
                </a:endParaRPr>
              </a:p>
            </p:txBody>
          </p:sp>
        </mc:Choice>
        <mc:Fallback xmlns="">
          <p:sp>
            <p:nvSpPr>
              <p:cNvPr id="438" name="Rectangle 437"/>
              <p:cNvSpPr>
                <a:spLocks noRot="1" noChangeAspect="1" noMove="1" noResize="1" noEditPoints="1" noAdjustHandles="1" noChangeArrowheads="1" noChangeShapeType="1" noTextEdit="1"/>
              </p:cNvSpPr>
              <p:nvPr/>
            </p:nvSpPr>
            <p:spPr>
              <a:xfrm>
                <a:off x="6613644" y="1683166"/>
                <a:ext cx="918726" cy="495649"/>
              </a:xfrm>
              <a:prstGeom prst="rect">
                <a:avLst/>
              </a:prstGeom>
              <a:blipFill rotWithShape="1">
                <a:blip r:embed="rId41"/>
                <a:stretch>
                  <a:fillRect b="-1235"/>
                </a:stretch>
              </a:blipFill>
            </p:spPr>
            <p:txBody>
              <a:bodyPr/>
              <a:lstStyle/>
              <a:p>
                <a:r>
                  <a:rPr lang="en-US">
                    <a:noFill/>
                  </a:rPr>
                  <a:t> </a:t>
                </a:r>
              </a:p>
            </p:txBody>
          </p:sp>
        </mc:Fallback>
      </mc:AlternateContent>
      <p:sp>
        <p:nvSpPr>
          <p:cNvPr id="439" name="Rectangle 438"/>
          <p:cNvSpPr/>
          <p:nvPr/>
        </p:nvSpPr>
        <p:spPr>
          <a:xfrm>
            <a:off x="4876800" y="2135878"/>
            <a:ext cx="299414" cy="276999"/>
          </a:xfrm>
          <a:prstGeom prst="rect">
            <a:avLst/>
          </a:prstGeom>
        </p:spPr>
        <p:txBody>
          <a:bodyPr wrap="square">
            <a:spAutoFit/>
          </a:bodyPr>
          <a:lstStyle/>
          <a:p>
            <a:r>
              <a:rPr lang="en-US" sz="1200" kern="0" dirty="0" smtClean="0">
                <a:solidFill>
                  <a:prstClr val="black"/>
                </a:solidFill>
                <a:latin typeface="Bookman Old Style" pitchFamily="18" charset="0"/>
                <a:sym typeface="Symbol"/>
              </a:rPr>
              <a:t>If</a:t>
            </a:r>
            <a:endParaRPr lang="en-US" sz="12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40" name="Rectangle 439"/>
              <p:cNvSpPr/>
              <p:nvPr/>
            </p:nvSpPr>
            <p:spPr>
              <a:xfrm>
                <a:off x="4943288" y="2003089"/>
                <a:ext cx="91872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sym typeface="Symbol"/>
                        </a:rPr>
                        <m:t>x</m:t>
                      </m:r>
                      <m:r>
                        <a:rPr lang="en-US" sz="1400" kern="0" smtClean="0">
                          <a:solidFill>
                            <a:prstClr val="black"/>
                          </a:solidFill>
                          <a:latin typeface="Cambria Math"/>
                          <a:sym typeface="Symbol"/>
                        </a:rPr>
                        <m:t>=</m:t>
                      </m:r>
                      <m:f>
                        <m:fPr>
                          <m:ctrlPr>
                            <a:rPr lang="en-US" sz="1400" i="1" kern="0" smtClean="0">
                              <a:solidFill>
                                <a:prstClr val="black"/>
                              </a:solidFill>
                              <a:latin typeface="Cambria Math" panose="02040503050406030204" pitchFamily="18" charset="0"/>
                              <a:sym typeface="Symbol"/>
                            </a:rPr>
                          </m:ctrlPr>
                        </m:fPr>
                        <m:num>
                          <m:r>
                            <a:rPr lang="en-US" sz="1400" kern="0" smtClean="0">
                              <a:solidFill>
                                <a:prstClr val="black"/>
                              </a:solidFill>
                              <a:latin typeface="Cambria Math"/>
                              <a:sym typeface="Symbol"/>
                            </a:rPr>
                            <m:t>17</m:t>
                          </m:r>
                        </m:num>
                        <m:den>
                          <m:r>
                            <a:rPr lang="en-US" sz="1400" kern="0" smtClean="0">
                              <a:solidFill>
                                <a:prstClr val="black"/>
                              </a:solidFill>
                              <a:latin typeface="Cambria Math"/>
                              <a:sym typeface="Symbol"/>
                            </a:rPr>
                            <m:t>4</m:t>
                          </m:r>
                        </m:den>
                      </m:f>
                    </m:oMath>
                  </m:oMathPara>
                </a14:m>
                <a:endParaRPr lang="en-US" sz="1400" kern="0" dirty="0">
                  <a:solidFill>
                    <a:prstClr val="black"/>
                  </a:solidFill>
                  <a:latin typeface="Bookman Old Style" pitchFamily="18" charset="0"/>
                </a:endParaRPr>
              </a:p>
            </p:txBody>
          </p:sp>
        </mc:Choice>
        <mc:Fallback xmlns="">
          <p:sp>
            <p:nvSpPr>
              <p:cNvPr id="440" name="Rectangle 439"/>
              <p:cNvSpPr>
                <a:spLocks noRot="1" noChangeAspect="1" noMove="1" noResize="1" noEditPoints="1" noAdjustHandles="1" noChangeArrowheads="1" noChangeShapeType="1" noTextEdit="1"/>
              </p:cNvSpPr>
              <p:nvPr/>
            </p:nvSpPr>
            <p:spPr>
              <a:xfrm>
                <a:off x="4943288" y="2003089"/>
                <a:ext cx="918726" cy="495649"/>
              </a:xfrm>
              <a:prstGeom prst="rect">
                <a:avLst/>
              </a:prstGeom>
              <a:blipFill rotWithShape="1">
                <a:blip r:embed="rId42"/>
                <a:stretch>
                  <a:fillRect b="-1235"/>
                </a:stretch>
              </a:blipFill>
            </p:spPr>
            <p:txBody>
              <a:bodyPr/>
              <a:lstStyle/>
              <a:p>
                <a:r>
                  <a:rPr lang="en-US">
                    <a:noFill/>
                  </a:rPr>
                  <a:t> </a:t>
                </a:r>
              </a:p>
            </p:txBody>
          </p:sp>
        </mc:Fallback>
      </mc:AlternateContent>
      <p:sp>
        <p:nvSpPr>
          <p:cNvPr id="441" name="Rectangle 440"/>
          <p:cNvSpPr/>
          <p:nvPr/>
        </p:nvSpPr>
        <p:spPr>
          <a:xfrm>
            <a:off x="4846320" y="3980332"/>
            <a:ext cx="350696" cy="276999"/>
          </a:xfrm>
          <a:prstGeom prst="rect">
            <a:avLst/>
          </a:prstGeom>
        </p:spPr>
        <p:txBody>
          <a:bodyPr wrap="square">
            <a:spAutoFit/>
          </a:bodyPr>
          <a:lstStyle/>
          <a:p>
            <a:r>
              <a:rPr lang="en-US" sz="1200" kern="0" dirty="0" smtClean="0">
                <a:solidFill>
                  <a:prstClr val="black"/>
                </a:solidFill>
                <a:latin typeface="Cambria Math"/>
                <a:sym typeface="Symbol"/>
              </a:rPr>
              <a:t></a:t>
            </a:r>
            <a:endParaRPr lang="en-US" sz="12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42" name="Rectangle 441"/>
              <p:cNvSpPr/>
              <p:nvPr/>
            </p:nvSpPr>
            <p:spPr>
              <a:xfrm>
                <a:off x="5227320" y="3871007"/>
                <a:ext cx="918726" cy="4956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smtClean="0">
                          <a:solidFill>
                            <a:prstClr val="black"/>
                          </a:solidFill>
                          <a:latin typeface="Cambria Math"/>
                          <a:sym typeface="Symbol"/>
                        </a:rPr>
                        <m:t>x</m:t>
                      </m:r>
                      <m:r>
                        <a:rPr lang="en-US" sz="1400" kern="0" smtClean="0">
                          <a:solidFill>
                            <a:prstClr val="black"/>
                          </a:solidFill>
                          <a:latin typeface="Cambria Math"/>
                          <a:ea typeface="Cambria Math"/>
                          <a:sym typeface="Symbol"/>
                        </a:rPr>
                        <m:t>≠</m:t>
                      </m:r>
                      <m:f>
                        <m:fPr>
                          <m:ctrlPr>
                            <a:rPr lang="en-US" sz="1400" i="1" kern="0" smtClean="0">
                              <a:solidFill>
                                <a:prstClr val="black"/>
                              </a:solidFill>
                              <a:latin typeface="Cambria Math" panose="02040503050406030204" pitchFamily="18" charset="0"/>
                              <a:sym typeface="Symbol"/>
                            </a:rPr>
                          </m:ctrlPr>
                        </m:fPr>
                        <m:num>
                          <m:r>
                            <a:rPr lang="en-US" sz="1400" kern="0" smtClean="0">
                              <a:solidFill>
                                <a:prstClr val="black"/>
                              </a:solidFill>
                              <a:latin typeface="Cambria Math"/>
                              <a:sym typeface="Symbol"/>
                            </a:rPr>
                            <m:t>17</m:t>
                          </m:r>
                        </m:num>
                        <m:den>
                          <m:r>
                            <a:rPr lang="en-US" sz="1400" kern="0" smtClean="0">
                              <a:solidFill>
                                <a:prstClr val="black"/>
                              </a:solidFill>
                              <a:latin typeface="Cambria Math"/>
                              <a:sym typeface="Symbol"/>
                            </a:rPr>
                            <m:t>4</m:t>
                          </m:r>
                        </m:den>
                      </m:f>
                    </m:oMath>
                  </m:oMathPara>
                </a14:m>
                <a:endParaRPr lang="en-US" sz="1400" kern="0" dirty="0">
                  <a:solidFill>
                    <a:prstClr val="black"/>
                  </a:solidFill>
                  <a:latin typeface="Bookman Old Style" pitchFamily="18" charset="0"/>
                </a:endParaRPr>
              </a:p>
            </p:txBody>
          </p:sp>
        </mc:Choice>
        <mc:Fallback xmlns="">
          <p:sp>
            <p:nvSpPr>
              <p:cNvPr id="442" name="Rectangle 441"/>
              <p:cNvSpPr>
                <a:spLocks noRot="1" noChangeAspect="1" noMove="1" noResize="1" noEditPoints="1" noAdjustHandles="1" noChangeArrowheads="1" noChangeShapeType="1" noTextEdit="1"/>
              </p:cNvSpPr>
              <p:nvPr/>
            </p:nvSpPr>
            <p:spPr>
              <a:xfrm>
                <a:off x="5227320" y="3871007"/>
                <a:ext cx="918726" cy="495649"/>
              </a:xfrm>
              <a:prstGeom prst="rect">
                <a:avLst/>
              </a:prstGeom>
              <a:blipFill rotWithShape="1">
                <a:blip r:embed="rId43"/>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3" name="Rectangle 442"/>
              <p:cNvSpPr/>
              <p:nvPr/>
            </p:nvSpPr>
            <p:spPr>
              <a:xfrm>
                <a:off x="5943600" y="3964943"/>
                <a:ext cx="1267134"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kern="0">
                          <a:solidFill>
                            <a:prstClr val="black"/>
                          </a:solidFill>
                          <a:latin typeface="Cambria Math"/>
                          <a:sym typeface="Symbol"/>
                        </a:rPr>
                        <m:t>Hence</m:t>
                      </m:r>
                      <m:r>
                        <a:rPr lang="en-US" sz="1400" kern="0">
                          <a:solidFill>
                            <a:prstClr val="black"/>
                          </a:solidFill>
                          <a:latin typeface="Cambria Math"/>
                          <a:sym typeface="Symbol"/>
                        </a:rPr>
                        <m:t> </m:t>
                      </m:r>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=10</m:t>
                      </m:r>
                    </m:oMath>
                  </m:oMathPara>
                </a14:m>
                <a:endParaRPr lang="en-US" sz="1400" kern="0" dirty="0">
                  <a:solidFill>
                    <a:prstClr val="black"/>
                  </a:solidFill>
                  <a:latin typeface="Bookman Old Style" pitchFamily="18" charset="0"/>
                </a:endParaRPr>
              </a:p>
            </p:txBody>
          </p:sp>
        </mc:Choice>
        <mc:Fallback xmlns="">
          <p:sp>
            <p:nvSpPr>
              <p:cNvPr id="443" name="Rectangle 442"/>
              <p:cNvSpPr>
                <a:spLocks noRot="1" noChangeAspect="1" noMove="1" noResize="1" noEditPoints="1" noAdjustHandles="1" noChangeArrowheads="1" noChangeShapeType="1" noTextEdit="1"/>
              </p:cNvSpPr>
              <p:nvPr/>
            </p:nvSpPr>
            <p:spPr>
              <a:xfrm>
                <a:off x="5943600" y="3964943"/>
                <a:ext cx="1267134" cy="307777"/>
              </a:xfrm>
              <a:prstGeom prst="rect">
                <a:avLst/>
              </a:prstGeom>
              <a:blipFill rotWithShape="1">
                <a:blip r:embed="rId44"/>
                <a:stretch>
                  <a:fillRect/>
                </a:stretch>
              </a:blipFill>
            </p:spPr>
            <p:txBody>
              <a:bodyPr/>
              <a:lstStyle/>
              <a:p>
                <a:r>
                  <a:rPr lang="en-US">
                    <a:noFill/>
                  </a:rPr>
                  <a:t> </a:t>
                </a:r>
              </a:p>
            </p:txBody>
          </p:sp>
        </mc:Fallback>
      </mc:AlternateContent>
      <p:cxnSp>
        <p:nvCxnSpPr>
          <p:cNvPr id="444" name="Straight Connector 443"/>
          <p:cNvCxnSpPr/>
          <p:nvPr/>
        </p:nvCxnSpPr>
        <p:spPr>
          <a:xfrm>
            <a:off x="1153753" y="4223878"/>
            <a:ext cx="715303"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445" name="Straight Connector 444"/>
          <p:cNvCxnSpPr/>
          <p:nvPr/>
        </p:nvCxnSpPr>
        <p:spPr>
          <a:xfrm>
            <a:off x="2184788" y="4223878"/>
            <a:ext cx="786833" cy="0"/>
          </a:xfrm>
          <a:prstGeom prst="line">
            <a:avLst/>
          </a:prstGeom>
          <a:noFill/>
          <a:ln w="38100"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grpSp>
        <p:nvGrpSpPr>
          <p:cNvPr id="450" name="Group 449"/>
          <p:cNvGrpSpPr/>
          <p:nvPr/>
        </p:nvGrpSpPr>
        <p:grpSpPr>
          <a:xfrm>
            <a:off x="4271170" y="2276424"/>
            <a:ext cx="1494050" cy="310990"/>
            <a:chOff x="6779419" y="1348740"/>
            <a:chExt cx="1772585" cy="310990"/>
          </a:xfrm>
        </p:grpSpPr>
        <p:sp>
          <p:nvSpPr>
            <p:cNvPr id="451" name="Rectangle 450"/>
            <p:cNvSpPr/>
            <p:nvPr/>
          </p:nvSpPr>
          <p:spPr>
            <a:xfrm>
              <a:off x="6946939" y="1348740"/>
              <a:ext cx="1433576" cy="308610"/>
            </a:xfrm>
            <a:prstGeom prst="rect">
              <a:avLst/>
            </a:prstGeom>
            <a:solidFill>
              <a:srgbClr val="9933FF"/>
            </a:solidFill>
            <a:ln w="25400" cap="flat" cmpd="sng" algn="ctr">
              <a:noFill/>
              <a:prstDash val="solid"/>
            </a:ln>
            <a:effectLst/>
          </p:spPr>
          <p:txBody>
            <a:bodyPr rtlCol="0" anchor="ctr"/>
            <a:lstStyle/>
            <a:p>
              <a:pPr algn="ctr">
                <a:defRPr/>
              </a:pPr>
              <a:r>
                <a:rPr lang="en-US" sz="1400" kern="0" dirty="0" smtClean="0">
                  <a:solidFill>
                    <a:prstClr val="white"/>
                  </a:solidFill>
                  <a:latin typeface="Cambria Math" panose="02040503050406030204" pitchFamily="18" charset="0"/>
                </a:rPr>
                <a:t>Calculation</a:t>
              </a:r>
              <a:endParaRPr lang="en-US" sz="1400" kern="0" dirty="0">
                <a:solidFill>
                  <a:prstClr val="white"/>
                </a:solidFill>
                <a:latin typeface="Cambria Math" panose="02040503050406030204" pitchFamily="18" charset="0"/>
              </a:endParaRPr>
            </a:p>
          </p:txBody>
        </p:sp>
        <p:sp>
          <p:nvSpPr>
            <p:cNvPr id="452" name="Freeform 451"/>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cap="flat" cmpd="sng" algn="ctr">
              <a:solidFill>
                <a:srgbClr val="663300"/>
              </a:solidFill>
              <a:prstDash val="solid"/>
            </a:ln>
            <a:effectLst>
              <a:outerShdw blurRad="190500" dist="228600" dir="2700000" algn="ctr">
                <a:srgbClr val="000000">
                  <a:alpha val="30000"/>
                </a:srgbClr>
              </a:outerShdw>
            </a:effectLst>
          </p:spPr>
          <p:txBody>
            <a:bodyPr rtlCol="0" anchor="ctr"/>
            <a:lstStyle/>
            <a:p>
              <a:pPr algn="ctr">
                <a:defRPr/>
              </a:pPr>
              <a:endParaRPr lang="en-US" kern="0" dirty="0">
                <a:solidFill>
                  <a:prstClr val="white"/>
                </a:solidFill>
              </a:endParaRPr>
            </a:p>
          </p:txBody>
        </p:sp>
        <p:sp>
          <p:nvSpPr>
            <p:cNvPr id="453" name="Freeform 452"/>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cap="flat" cmpd="sng" algn="ctr">
              <a:solidFill>
                <a:srgbClr val="663300"/>
              </a:solidFill>
              <a:prstDash val="solid"/>
            </a:ln>
            <a:effectLst>
              <a:outerShdw blurRad="190500" dist="228600" dir="2700000" algn="ctr">
                <a:srgbClr val="000000">
                  <a:alpha val="30000"/>
                </a:srgbClr>
              </a:outerShdw>
            </a:effectLst>
          </p:spPr>
          <p:txBody>
            <a:bodyPr rtlCol="0" anchor="ctr"/>
            <a:lstStyle/>
            <a:p>
              <a:pPr algn="ctr">
                <a:defRPr/>
              </a:pPr>
              <a:endParaRPr lang="en-US" kern="0" dirty="0">
                <a:solidFill>
                  <a:prstClr val="white"/>
                </a:solidFill>
              </a:endParaRPr>
            </a:p>
          </p:txBody>
        </p:sp>
      </p:grpSp>
      <p:pic>
        <p:nvPicPr>
          <p:cNvPr id="454" name="Picture 453"/>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67200" y="2585034"/>
            <a:ext cx="1498020" cy="2104930"/>
          </a:xfrm>
          <a:prstGeom prst="rect">
            <a:avLst/>
          </a:prstGeom>
        </p:spPr>
      </p:pic>
      <p:grpSp>
        <p:nvGrpSpPr>
          <p:cNvPr id="455" name="Group 454"/>
          <p:cNvGrpSpPr/>
          <p:nvPr/>
        </p:nvGrpSpPr>
        <p:grpSpPr>
          <a:xfrm>
            <a:off x="4544664" y="2782423"/>
            <a:ext cx="990606" cy="1737360"/>
            <a:chOff x="5888126" y="1829596"/>
            <a:chExt cx="1600199" cy="1737360"/>
          </a:xfrm>
        </p:grpSpPr>
        <p:cxnSp>
          <p:nvCxnSpPr>
            <p:cNvPr id="456" name="Straight Connector 455"/>
            <p:cNvCxnSpPr/>
            <p:nvPr/>
          </p:nvCxnSpPr>
          <p:spPr>
            <a:xfrm rot="5400000" flipH="1" flipV="1">
              <a:off x="5762135" y="2697634"/>
              <a:ext cx="1737360" cy="1284"/>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cxnSp>
          <p:nvCxnSpPr>
            <p:cNvPr id="457" name="Straight Connector 456"/>
            <p:cNvCxnSpPr/>
            <p:nvPr/>
          </p:nvCxnSpPr>
          <p:spPr>
            <a:xfrm>
              <a:off x="5888126" y="2102546"/>
              <a:ext cx="1600199" cy="1588"/>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grpSp>
      <p:sp>
        <p:nvSpPr>
          <p:cNvPr id="458" name="Rectangle 457"/>
          <p:cNvSpPr/>
          <p:nvPr/>
        </p:nvSpPr>
        <p:spPr>
          <a:xfrm>
            <a:off x="5073070" y="2737874"/>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680</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59" name="Rectangle 458"/>
          <p:cNvSpPr/>
          <p:nvPr/>
        </p:nvSpPr>
        <p:spPr>
          <a:xfrm>
            <a:off x="5073070" y="2999816"/>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340</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60" name="Rectangle 459"/>
          <p:cNvSpPr/>
          <p:nvPr/>
        </p:nvSpPr>
        <p:spPr>
          <a:xfrm>
            <a:off x="5073070" y="3278417"/>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170</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61" name="Rectangle 460"/>
          <p:cNvSpPr/>
          <p:nvPr/>
        </p:nvSpPr>
        <p:spPr>
          <a:xfrm>
            <a:off x="4588884" y="2750573"/>
            <a:ext cx="4151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62" name="Rectangle 461"/>
          <p:cNvSpPr/>
          <p:nvPr/>
        </p:nvSpPr>
        <p:spPr>
          <a:xfrm>
            <a:off x="4588884" y="3012515"/>
            <a:ext cx="3389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463" name="Straight Connector 462"/>
          <p:cNvCxnSpPr/>
          <p:nvPr/>
        </p:nvCxnSpPr>
        <p:spPr>
          <a:xfrm>
            <a:off x="4544670" y="3321205"/>
            <a:ext cx="990600" cy="1588"/>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sp>
        <p:nvSpPr>
          <p:cNvPr id="464" name="Rectangle 463"/>
          <p:cNvSpPr/>
          <p:nvPr/>
        </p:nvSpPr>
        <p:spPr>
          <a:xfrm>
            <a:off x="4588884" y="3291116"/>
            <a:ext cx="3389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465" name="Straight Connector 464"/>
          <p:cNvCxnSpPr/>
          <p:nvPr/>
        </p:nvCxnSpPr>
        <p:spPr>
          <a:xfrm>
            <a:off x="4544670" y="3588774"/>
            <a:ext cx="990600" cy="1588"/>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sp>
        <p:nvSpPr>
          <p:cNvPr id="466" name="Rectangle 465"/>
          <p:cNvSpPr/>
          <p:nvPr/>
        </p:nvSpPr>
        <p:spPr>
          <a:xfrm>
            <a:off x="5073070" y="3591791"/>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85</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67" name="Rectangle 466"/>
          <p:cNvSpPr/>
          <p:nvPr/>
        </p:nvSpPr>
        <p:spPr>
          <a:xfrm>
            <a:off x="4588884" y="3604490"/>
            <a:ext cx="3389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5</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468" name="Straight Connector 467"/>
          <p:cNvCxnSpPr/>
          <p:nvPr/>
        </p:nvCxnSpPr>
        <p:spPr>
          <a:xfrm>
            <a:off x="4544670" y="3902148"/>
            <a:ext cx="990600" cy="1588"/>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sp>
        <p:nvSpPr>
          <p:cNvPr id="469" name="Rectangle 468"/>
          <p:cNvSpPr/>
          <p:nvPr/>
        </p:nvSpPr>
        <p:spPr>
          <a:xfrm>
            <a:off x="5073070" y="3897943"/>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17</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470" name="Straight Connector 469"/>
          <p:cNvCxnSpPr/>
          <p:nvPr/>
        </p:nvCxnSpPr>
        <p:spPr>
          <a:xfrm>
            <a:off x="4544670" y="4203994"/>
            <a:ext cx="990600" cy="1588"/>
          </a:xfrm>
          <a:prstGeom prst="line">
            <a:avLst/>
          </a:prstGeom>
          <a:noFill/>
          <a:ln w="25400" cap="flat" cmpd="sng" algn="ctr">
            <a:solidFill>
              <a:srgbClr val="FF0000"/>
            </a:solidFill>
            <a:prstDash val="solid"/>
          </a:ln>
          <a:effectLst>
            <a:outerShdw blurRad="40000" dist="20000" dir="5400000" rotWithShape="0">
              <a:srgbClr val="000000">
                <a:alpha val="38000"/>
              </a:srgbClr>
            </a:outerShdw>
          </a:effectLst>
        </p:spPr>
      </p:cxnSp>
      <p:sp>
        <p:nvSpPr>
          <p:cNvPr id="471" name="Rectangle 470"/>
          <p:cNvSpPr/>
          <p:nvPr/>
        </p:nvSpPr>
        <p:spPr>
          <a:xfrm>
            <a:off x="4588884" y="3897943"/>
            <a:ext cx="451086"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17</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72" name="Rectangle 471"/>
          <p:cNvSpPr/>
          <p:nvPr/>
        </p:nvSpPr>
        <p:spPr>
          <a:xfrm>
            <a:off x="5073070" y="4238792"/>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476" name="Oval 475"/>
          <p:cNvSpPr/>
          <p:nvPr/>
        </p:nvSpPr>
        <p:spPr>
          <a:xfrm>
            <a:off x="2791440" y="3791766"/>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477" name="Rectangle 476"/>
          <p:cNvSpPr/>
          <p:nvPr/>
        </p:nvSpPr>
        <p:spPr>
          <a:xfrm>
            <a:off x="4552948" y="2803479"/>
            <a:ext cx="426575" cy="1076122"/>
          </a:xfrm>
          <a:prstGeom prst="rect">
            <a:avLst/>
          </a:prstGeom>
          <a:noFill/>
          <a:ln w="28575" cap="flat" cmpd="sng" algn="ctr">
            <a:solidFill>
              <a:srgbClr val="00FF00"/>
            </a:solidFill>
            <a:prstDash val="sysDash"/>
          </a:ln>
          <a:effectLst>
            <a:glow rad="25400">
              <a:sysClr val="windowText" lastClr="000000"/>
            </a:glow>
          </a:effectLst>
        </p:spPr>
        <p:txBody>
          <a:bodyPr rtlCol="0" anchor="ctr"/>
          <a:lstStyle/>
          <a:p>
            <a:pPr algn="ctr">
              <a:defRPr/>
            </a:pPr>
            <a:endParaRPr lang="en-US" kern="0" dirty="0" smtClean="0">
              <a:solidFill>
                <a:sysClr val="window" lastClr="FFFFFF"/>
              </a:solidFill>
              <a:latin typeface="Arial"/>
            </a:endParaRPr>
          </a:p>
        </p:txBody>
      </p:sp>
      <p:sp>
        <p:nvSpPr>
          <p:cNvPr id="478" name="Rectangle 477"/>
          <p:cNvSpPr/>
          <p:nvPr/>
        </p:nvSpPr>
        <p:spPr>
          <a:xfrm>
            <a:off x="4548070" y="3898146"/>
            <a:ext cx="426575" cy="305503"/>
          </a:xfrm>
          <a:prstGeom prst="rect">
            <a:avLst/>
          </a:prstGeom>
          <a:noFill/>
          <a:ln w="28575" cap="flat" cmpd="sng" algn="ctr">
            <a:solidFill>
              <a:srgbClr val="9900FF"/>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grpSp>
        <p:nvGrpSpPr>
          <p:cNvPr id="486" name="Group 485"/>
          <p:cNvGrpSpPr/>
          <p:nvPr/>
        </p:nvGrpSpPr>
        <p:grpSpPr>
          <a:xfrm>
            <a:off x="4827694" y="3295536"/>
            <a:ext cx="1361187" cy="1103167"/>
            <a:chOff x="7279617" y="2892868"/>
            <a:chExt cx="1361187" cy="1103167"/>
          </a:xfrm>
        </p:grpSpPr>
        <p:sp>
          <p:nvSpPr>
            <p:cNvPr id="487" name="Rectangle 486"/>
            <p:cNvSpPr/>
            <p:nvPr/>
          </p:nvSpPr>
          <p:spPr bwMode="auto">
            <a:xfrm>
              <a:off x="7279617" y="2892868"/>
              <a:ext cx="1354775"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488" name="Group 487"/>
            <p:cNvGrpSpPr/>
            <p:nvPr/>
          </p:nvGrpSpPr>
          <p:grpSpPr>
            <a:xfrm>
              <a:off x="7433330" y="2916102"/>
              <a:ext cx="1207474" cy="1067345"/>
              <a:chOff x="4365829" y="-1460698"/>
              <a:chExt cx="1207474" cy="1067345"/>
            </a:xfrm>
          </p:grpSpPr>
          <p:sp>
            <p:nvSpPr>
              <p:cNvPr id="489" name="Rectangle 488"/>
              <p:cNvSpPr>
                <a:spLocks noChangeArrowheads="1"/>
              </p:cNvSpPr>
              <p:nvPr/>
            </p:nvSpPr>
            <p:spPr bwMode="auto">
              <a:xfrm>
                <a:off x="4365829" y="-701130"/>
                <a:ext cx="428322"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40</a:t>
                </a:r>
                <a:endParaRPr lang="en-US" sz="1400" b="1" kern="0" dirty="0">
                  <a:solidFill>
                    <a:sysClr val="windowText" lastClr="000000"/>
                  </a:solidFill>
                  <a:latin typeface="Bookman Old Style" pitchFamily="18" charset="0"/>
                </a:endParaRPr>
              </a:p>
            </p:txBody>
          </p:sp>
          <p:sp>
            <p:nvSpPr>
              <p:cNvPr id="490" name="Rectangle 489"/>
              <p:cNvSpPr>
                <a:spLocks noChangeArrowheads="1"/>
              </p:cNvSpPr>
              <p:nvPr/>
            </p:nvSpPr>
            <p:spPr bwMode="auto">
              <a:xfrm>
                <a:off x="5144981" y="-701130"/>
                <a:ext cx="428322"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17</a:t>
                </a:r>
                <a:endParaRPr lang="en-US" sz="1400" b="1" kern="0" dirty="0">
                  <a:solidFill>
                    <a:sysClr val="windowText" lastClr="000000"/>
                  </a:solidFill>
                  <a:latin typeface="Bookman Old Style" pitchFamily="18" charset="0"/>
                </a:endParaRPr>
              </a:p>
            </p:txBody>
          </p:sp>
          <p:grpSp>
            <p:nvGrpSpPr>
              <p:cNvPr id="491" name="Group 28"/>
              <p:cNvGrpSpPr/>
              <p:nvPr/>
            </p:nvGrpSpPr>
            <p:grpSpPr>
              <a:xfrm>
                <a:off x="4587166" y="-1206557"/>
                <a:ext cx="685800" cy="526463"/>
                <a:chOff x="1524000" y="4876800"/>
                <a:chExt cx="990599" cy="762001"/>
              </a:xfrm>
            </p:grpSpPr>
            <p:cxnSp>
              <p:nvCxnSpPr>
                <p:cNvPr id="493" name="Straight Connector 492"/>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494" name="Straight Connector 493"/>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492" name="Rectangle 491"/>
              <p:cNvSpPr>
                <a:spLocks noChangeArrowheads="1"/>
              </p:cNvSpPr>
              <p:nvPr/>
            </p:nvSpPr>
            <p:spPr bwMode="auto">
              <a:xfrm>
                <a:off x="4638816" y="-1460698"/>
                <a:ext cx="550151"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680</a:t>
                </a:r>
                <a:endParaRPr lang="en-US" sz="1400" b="1" kern="0" dirty="0">
                  <a:solidFill>
                    <a:sysClr val="windowText" lastClr="000000"/>
                  </a:solidFill>
                  <a:latin typeface="Bookman Old Style" pitchFamily="18" charset="0"/>
                </a:endParaRPr>
              </a:p>
            </p:txBody>
          </p:sp>
        </p:grpSp>
      </p:grpSp>
      <p:sp>
        <p:nvSpPr>
          <p:cNvPr id="495" name="Rectangle 494"/>
          <p:cNvSpPr/>
          <p:nvPr/>
        </p:nvSpPr>
        <p:spPr>
          <a:xfrm>
            <a:off x="4800600" y="4031218"/>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496" name="Rectangle 495"/>
          <p:cNvSpPr/>
          <p:nvPr/>
        </p:nvSpPr>
        <p:spPr>
          <a:xfrm>
            <a:off x="5597714" y="4031218"/>
            <a:ext cx="300082" cy="369332"/>
          </a:xfrm>
          <a:prstGeom prst="rect">
            <a:avLst/>
          </a:prstGeom>
        </p:spPr>
        <p:txBody>
          <a:bodyPr wrap="none">
            <a:spAutoFit/>
          </a:bodyPr>
          <a:lstStyle/>
          <a:p>
            <a:pPr>
              <a:defRPr/>
            </a:pPr>
            <a:r>
              <a:rPr lang="en-US" b="1" kern="0" dirty="0">
                <a:solidFill>
                  <a:srgbClr val="C00000"/>
                </a:solidFill>
                <a:latin typeface="Bookman Old Style" pitchFamily="18" charset="0"/>
              </a:rPr>
              <a:t>–</a:t>
            </a:r>
            <a:endParaRPr lang="en-US" b="1" kern="0" dirty="0">
              <a:solidFill>
                <a:srgbClr val="C00000"/>
              </a:solidFill>
            </a:endParaRPr>
          </a:p>
        </p:txBody>
      </p:sp>
      <p:sp>
        <p:nvSpPr>
          <p:cNvPr id="497" name="Oval 496"/>
          <p:cNvSpPr/>
          <p:nvPr/>
        </p:nvSpPr>
        <p:spPr bwMode="auto">
          <a:xfrm>
            <a:off x="2774726" y="3781494"/>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498" name="Oval 497"/>
          <p:cNvSpPr/>
          <p:nvPr/>
        </p:nvSpPr>
        <p:spPr bwMode="auto">
          <a:xfrm>
            <a:off x="2240513" y="3784680"/>
            <a:ext cx="214554" cy="200232"/>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cxnSp>
        <p:nvCxnSpPr>
          <p:cNvPr id="499" name="Straight Connector 498"/>
          <p:cNvCxnSpPr/>
          <p:nvPr/>
        </p:nvCxnSpPr>
        <p:spPr>
          <a:xfrm>
            <a:off x="1395096" y="4485358"/>
            <a:ext cx="537417"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500" name="Straight Connector 499"/>
          <p:cNvCxnSpPr/>
          <p:nvPr/>
        </p:nvCxnSpPr>
        <p:spPr>
          <a:xfrm>
            <a:off x="2534270" y="4485358"/>
            <a:ext cx="537417"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mc:AlternateContent xmlns:mc="http://schemas.openxmlformats.org/markup-compatibility/2006" xmlns:a14="http://schemas.microsoft.com/office/drawing/2010/main">
        <mc:Choice Requires="a14">
          <p:sp>
            <p:nvSpPr>
              <p:cNvPr id="501" name="Rectangle 500"/>
              <p:cNvSpPr/>
              <p:nvPr/>
            </p:nvSpPr>
            <p:spPr>
              <a:xfrm>
                <a:off x="1369696" y="3952376"/>
                <a:ext cx="59968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kern="0" smtClean="0">
                          <a:solidFill>
                            <a:prstClr val="black"/>
                          </a:solidFill>
                          <a:latin typeface="Cambria Math"/>
                          <a:sym typeface="Symbol"/>
                        </a:rPr>
                        <m:t>− </m:t>
                      </m:r>
                      <m:r>
                        <a:rPr lang="en-US" sz="1400" kern="0">
                          <a:solidFill>
                            <a:prstClr val="black"/>
                          </a:solidFill>
                          <a:latin typeface="Cambria Math"/>
                          <a:sym typeface="Symbol"/>
                        </a:rPr>
                        <m:t>40</m:t>
                      </m:r>
                      <m:r>
                        <m:rPr>
                          <m:sty m:val="p"/>
                        </m:rPr>
                        <a:rPr lang="en-US" sz="1400" kern="0">
                          <a:solidFill>
                            <a:prstClr val="black"/>
                          </a:solidFill>
                          <a:latin typeface="Cambria Math"/>
                          <a:sym typeface="Symbol"/>
                        </a:rPr>
                        <m:t>x</m:t>
                      </m:r>
                    </m:oMath>
                  </m:oMathPara>
                </a14:m>
                <a:endParaRPr lang="en-US" sz="1400" kern="0" dirty="0">
                  <a:solidFill>
                    <a:prstClr val="black"/>
                  </a:solidFill>
                  <a:latin typeface="Bookman Old Style" pitchFamily="18" charset="0"/>
                </a:endParaRPr>
              </a:p>
            </p:txBody>
          </p:sp>
        </mc:Choice>
        <mc:Fallback xmlns="">
          <p:sp>
            <p:nvSpPr>
              <p:cNvPr id="501" name="Rectangle 500"/>
              <p:cNvSpPr>
                <a:spLocks noRot="1" noChangeAspect="1" noMove="1" noResize="1" noEditPoints="1" noAdjustHandles="1" noChangeArrowheads="1" noChangeShapeType="1" noTextEdit="1"/>
              </p:cNvSpPr>
              <p:nvPr/>
            </p:nvSpPr>
            <p:spPr>
              <a:xfrm>
                <a:off x="1369696" y="3952376"/>
                <a:ext cx="599688" cy="307777"/>
              </a:xfrm>
              <a:prstGeom prst="rect">
                <a:avLst/>
              </a:prstGeom>
              <a:blipFill rotWithShape="1">
                <a:blip r:embed="rId46"/>
                <a:stretch>
                  <a:fillRect r="-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 name="Rectangle 501"/>
              <p:cNvSpPr/>
              <p:nvPr/>
            </p:nvSpPr>
            <p:spPr>
              <a:xfrm>
                <a:off x="1901608" y="3952376"/>
                <a:ext cx="59968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kern="0" smtClean="0">
                          <a:solidFill>
                            <a:prstClr val="black"/>
                          </a:solidFill>
                          <a:latin typeface="Cambria Math"/>
                          <a:sym typeface="Symbol"/>
                        </a:rPr>
                        <m:t>− </m:t>
                      </m:r>
                      <m:r>
                        <a:rPr lang="en-US" sz="1400" kern="0">
                          <a:solidFill>
                            <a:prstClr val="black"/>
                          </a:solidFill>
                          <a:latin typeface="Cambria Math"/>
                          <a:sym typeface="Symbol"/>
                        </a:rPr>
                        <m:t>17</m:t>
                      </m:r>
                      <m:r>
                        <m:rPr>
                          <m:sty m:val="p"/>
                        </m:rPr>
                        <a:rPr lang="en-US" sz="1400" kern="0">
                          <a:solidFill>
                            <a:prstClr val="black"/>
                          </a:solidFill>
                          <a:latin typeface="Cambria Math"/>
                          <a:sym typeface="Symbol"/>
                        </a:rPr>
                        <m:t>x</m:t>
                      </m:r>
                    </m:oMath>
                  </m:oMathPara>
                </a14:m>
                <a:endParaRPr lang="en-US" sz="1400" kern="0" dirty="0">
                  <a:solidFill>
                    <a:prstClr val="black"/>
                  </a:solidFill>
                  <a:latin typeface="Bookman Old Style" pitchFamily="18" charset="0"/>
                </a:endParaRPr>
              </a:p>
            </p:txBody>
          </p:sp>
        </mc:Choice>
        <mc:Fallback xmlns="">
          <p:sp>
            <p:nvSpPr>
              <p:cNvPr id="502" name="Rectangle 501"/>
              <p:cNvSpPr>
                <a:spLocks noRot="1" noChangeAspect="1" noMove="1" noResize="1" noEditPoints="1" noAdjustHandles="1" noChangeArrowheads="1" noChangeShapeType="1" noTextEdit="1"/>
              </p:cNvSpPr>
              <p:nvPr/>
            </p:nvSpPr>
            <p:spPr>
              <a:xfrm>
                <a:off x="1901608" y="3952376"/>
                <a:ext cx="599688" cy="307777"/>
              </a:xfrm>
              <a:prstGeom prst="rect">
                <a:avLst/>
              </a:prstGeom>
              <a:blipFill rotWithShape="1">
                <a:blip r:embed="rId47"/>
                <a:stretch>
                  <a:fillRect r="-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3" name="Rectangle 502"/>
              <p:cNvSpPr/>
              <p:nvPr/>
            </p:nvSpPr>
            <p:spPr>
              <a:xfrm>
                <a:off x="2399418" y="3952376"/>
                <a:ext cx="599688"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kern="0" smtClean="0">
                          <a:solidFill>
                            <a:prstClr val="black"/>
                          </a:solidFill>
                          <a:latin typeface="Cambria Math"/>
                          <a:sym typeface="Symbol"/>
                        </a:rPr>
                        <m:t>+ </m:t>
                      </m:r>
                      <m:r>
                        <a:rPr lang="en-US" sz="1400" kern="0">
                          <a:solidFill>
                            <a:prstClr val="black"/>
                          </a:solidFill>
                          <a:latin typeface="Cambria Math"/>
                          <a:sym typeface="Symbol"/>
                        </a:rPr>
                        <m:t>170</m:t>
                      </m:r>
                    </m:oMath>
                  </m:oMathPara>
                </a14:m>
                <a:endParaRPr lang="en-US" sz="1400" kern="0" dirty="0">
                  <a:solidFill>
                    <a:prstClr val="black"/>
                  </a:solidFill>
                  <a:latin typeface="Bookman Old Style" pitchFamily="18" charset="0"/>
                </a:endParaRPr>
              </a:p>
            </p:txBody>
          </p:sp>
        </mc:Choice>
        <mc:Fallback xmlns="">
          <p:sp>
            <p:nvSpPr>
              <p:cNvPr id="503" name="Rectangle 502"/>
              <p:cNvSpPr>
                <a:spLocks noRot="1" noChangeAspect="1" noMove="1" noResize="1" noEditPoints="1" noAdjustHandles="1" noChangeArrowheads="1" noChangeShapeType="1" noTextEdit="1"/>
              </p:cNvSpPr>
              <p:nvPr/>
            </p:nvSpPr>
            <p:spPr>
              <a:xfrm>
                <a:off x="2399418" y="3952376"/>
                <a:ext cx="599688" cy="307777"/>
              </a:xfrm>
              <a:prstGeom prst="rect">
                <a:avLst/>
              </a:prstGeom>
              <a:blipFill rotWithShape="1">
                <a:blip r:embed="rId48"/>
                <a:stretch>
                  <a:fillRect r="-3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4" name="Rectangle 503"/>
              <p:cNvSpPr/>
              <p:nvPr/>
            </p:nvSpPr>
            <p:spPr>
              <a:xfrm>
                <a:off x="1242696" y="4217229"/>
                <a:ext cx="874724"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400" i="1" kern="0">
                              <a:solidFill>
                                <a:prstClr val="black"/>
                              </a:solidFill>
                              <a:latin typeface="Cambria Math" panose="02040503050406030204" pitchFamily="18" charset="0"/>
                              <a:sym typeface="Symbol"/>
                            </a:rPr>
                          </m:ctrlPr>
                        </m:dPr>
                        <m:e>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−10</m:t>
                          </m:r>
                        </m:e>
                      </m:d>
                    </m:oMath>
                  </m:oMathPara>
                </a14:m>
                <a:endParaRPr lang="en-US" sz="1400" kern="0" dirty="0">
                  <a:solidFill>
                    <a:prstClr val="black"/>
                  </a:solidFill>
                  <a:latin typeface="Bookman Old Style" pitchFamily="18" charset="0"/>
                </a:endParaRPr>
              </a:p>
            </p:txBody>
          </p:sp>
        </mc:Choice>
        <mc:Fallback xmlns="">
          <p:sp>
            <p:nvSpPr>
              <p:cNvPr id="504" name="Rectangle 503"/>
              <p:cNvSpPr>
                <a:spLocks noRot="1" noChangeAspect="1" noMove="1" noResize="1" noEditPoints="1" noAdjustHandles="1" noChangeArrowheads="1" noChangeShapeType="1" noTextEdit="1"/>
              </p:cNvSpPr>
              <p:nvPr/>
            </p:nvSpPr>
            <p:spPr>
              <a:xfrm>
                <a:off x="1242696" y="4217229"/>
                <a:ext cx="874724" cy="307777"/>
              </a:xfrm>
              <a:prstGeom prst="rect">
                <a:avLst/>
              </a:prstGeom>
              <a:blipFill rotWithShape="1">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5" name="Rectangle 504"/>
              <p:cNvSpPr/>
              <p:nvPr/>
            </p:nvSpPr>
            <p:spPr>
              <a:xfrm>
                <a:off x="2016235" y="4217229"/>
                <a:ext cx="467367"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kern="0">
                          <a:solidFill>
                            <a:prstClr val="black"/>
                          </a:solidFill>
                          <a:latin typeface="Cambria Math"/>
                          <a:sym typeface="Symbol"/>
                        </a:rPr>
                        <m:t>−17</m:t>
                      </m:r>
                    </m:oMath>
                  </m:oMathPara>
                </a14:m>
                <a:endParaRPr lang="en-US" sz="1400" kern="0" dirty="0">
                  <a:solidFill>
                    <a:prstClr val="black"/>
                  </a:solidFill>
                  <a:latin typeface="Bookman Old Style" pitchFamily="18" charset="0"/>
                </a:endParaRPr>
              </a:p>
            </p:txBody>
          </p:sp>
        </mc:Choice>
        <mc:Fallback xmlns="">
          <p:sp>
            <p:nvSpPr>
              <p:cNvPr id="505" name="Rectangle 504"/>
              <p:cNvSpPr>
                <a:spLocks noRot="1" noChangeAspect="1" noMove="1" noResize="1" noEditPoints="1" noAdjustHandles="1" noChangeArrowheads="1" noChangeShapeType="1" noTextEdit="1"/>
              </p:cNvSpPr>
              <p:nvPr/>
            </p:nvSpPr>
            <p:spPr>
              <a:xfrm>
                <a:off x="2016235" y="4217229"/>
                <a:ext cx="467367" cy="307777"/>
              </a:xfrm>
              <a:prstGeom prst="rect">
                <a:avLst/>
              </a:prstGeom>
              <a:blipFill rotWithShape="1">
                <a:blip r:embed="rId50"/>
                <a:stretch>
                  <a:fillRect r="-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6" name="Rectangle 505"/>
              <p:cNvSpPr/>
              <p:nvPr/>
            </p:nvSpPr>
            <p:spPr>
              <a:xfrm>
                <a:off x="2352363" y="4217229"/>
                <a:ext cx="922487"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kern="0">
                          <a:solidFill>
                            <a:prstClr val="black"/>
                          </a:solidFill>
                          <a:latin typeface="Cambria Math"/>
                          <a:sym typeface="Symbol"/>
                        </a:rPr>
                        <m:t>(</m:t>
                      </m:r>
                      <m:r>
                        <m:rPr>
                          <m:sty m:val="p"/>
                        </m:rPr>
                        <a:rPr lang="en-US" sz="1400" kern="0">
                          <a:solidFill>
                            <a:prstClr val="black"/>
                          </a:solidFill>
                          <a:latin typeface="Cambria Math"/>
                          <a:sym typeface="Symbol"/>
                        </a:rPr>
                        <m:t>x</m:t>
                      </m:r>
                      <m:r>
                        <a:rPr lang="en-US" sz="1400" kern="0">
                          <a:solidFill>
                            <a:prstClr val="black"/>
                          </a:solidFill>
                          <a:latin typeface="Cambria Math"/>
                          <a:sym typeface="Symbol"/>
                        </a:rPr>
                        <m:t>−10)</m:t>
                      </m:r>
                    </m:oMath>
                  </m:oMathPara>
                </a14:m>
                <a:endParaRPr lang="en-US" sz="1400" kern="0" dirty="0">
                  <a:solidFill>
                    <a:prstClr val="black"/>
                  </a:solidFill>
                  <a:latin typeface="Bookman Old Style" pitchFamily="18" charset="0"/>
                </a:endParaRPr>
              </a:p>
            </p:txBody>
          </p:sp>
        </mc:Choice>
        <mc:Fallback xmlns="">
          <p:sp>
            <p:nvSpPr>
              <p:cNvPr id="506" name="Rectangle 505"/>
              <p:cNvSpPr>
                <a:spLocks noRot="1" noChangeAspect="1" noMove="1" noResize="1" noEditPoints="1" noAdjustHandles="1" noChangeArrowheads="1" noChangeShapeType="1" noTextEdit="1"/>
              </p:cNvSpPr>
              <p:nvPr/>
            </p:nvSpPr>
            <p:spPr>
              <a:xfrm>
                <a:off x="2352363" y="4217229"/>
                <a:ext cx="922487" cy="307777"/>
              </a:xfrm>
              <a:prstGeom prst="rect">
                <a:avLst/>
              </a:prstGeom>
              <a:blipFill rotWithShape="1">
                <a:blip r:embed="rId51"/>
                <a:stretch>
                  <a:fillRect b="-10000"/>
                </a:stretch>
              </a:blipFill>
            </p:spPr>
            <p:txBody>
              <a:bodyPr/>
              <a:lstStyle/>
              <a:p>
                <a:r>
                  <a:rPr lang="en-US">
                    <a:noFill/>
                  </a:rPr>
                  <a:t> </a:t>
                </a:r>
              </a:p>
            </p:txBody>
          </p:sp>
        </mc:Fallback>
      </mc:AlternateContent>
      <p:sp>
        <p:nvSpPr>
          <p:cNvPr id="509" name="Rounded Rectangular Callout 508"/>
          <p:cNvSpPr/>
          <p:nvPr/>
        </p:nvSpPr>
        <p:spPr>
          <a:xfrm>
            <a:off x="3799904" y="2620114"/>
            <a:ext cx="1909140" cy="559887"/>
          </a:xfrm>
          <a:prstGeom prst="wedgeRoundRectCallout">
            <a:avLst>
              <a:gd name="adj1" fmla="val -55746"/>
              <a:gd name="adj2" fmla="val 14477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Multiplying throughout by – 1</a:t>
            </a:r>
            <a:endParaRPr lang="en-US" sz="1400" b="1" kern="0" dirty="0">
              <a:solidFill>
                <a:prstClr val="white"/>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510" name="Rectangle 509"/>
              <p:cNvSpPr/>
              <p:nvPr/>
            </p:nvSpPr>
            <p:spPr>
              <a:xfrm>
                <a:off x="2189302" y="3723776"/>
                <a:ext cx="601526"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kern="0" smtClean="0">
                          <a:solidFill>
                            <a:prstClr val="black"/>
                          </a:solidFill>
                          <a:latin typeface="Cambria Math"/>
                          <a:sym typeface="Symbol"/>
                        </a:rPr>
                        <m:t>− </m:t>
                      </m:r>
                      <m:r>
                        <a:rPr lang="en-US" sz="1400" kern="0">
                          <a:solidFill>
                            <a:prstClr val="black"/>
                          </a:solidFill>
                          <a:latin typeface="Cambria Math"/>
                          <a:sym typeface="Symbol"/>
                        </a:rPr>
                        <m:t>57</m:t>
                      </m:r>
                      <m:r>
                        <m:rPr>
                          <m:sty m:val="p"/>
                        </m:rPr>
                        <a:rPr lang="en-US" sz="1400" kern="0">
                          <a:solidFill>
                            <a:prstClr val="black"/>
                          </a:solidFill>
                          <a:latin typeface="Cambria Math"/>
                          <a:sym typeface="Symbol"/>
                        </a:rPr>
                        <m:t>x</m:t>
                      </m:r>
                    </m:oMath>
                  </m:oMathPara>
                </a14:m>
                <a:endParaRPr lang="en-US" sz="1400" kern="0" dirty="0">
                  <a:solidFill>
                    <a:prstClr val="black"/>
                  </a:solidFill>
                  <a:latin typeface="Bookman Old Style" pitchFamily="18" charset="0"/>
                </a:endParaRPr>
              </a:p>
            </p:txBody>
          </p:sp>
        </mc:Choice>
        <mc:Fallback xmlns="">
          <p:sp>
            <p:nvSpPr>
              <p:cNvPr id="510" name="Rectangle 509"/>
              <p:cNvSpPr>
                <a:spLocks noRot="1" noChangeAspect="1" noMove="1" noResize="1" noEditPoints="1" noAdjustHandles="1" noChangeArrowheads="1" noChangeShapeType="1" noTextEdit="1"/>
              </p:cNvSpPr>
              <p:nvPr/>
            </p:nvSpPr>
            <p:spPr>
              <a:xfrm>
                <a:off x="2189302" y="3723776"/>
                <a:ext cx="601526" cy="307777"/>
              </a:xfrm>
              <a:prstGeom prst="rect">
                <a:avLst/>
              </a:prstGeom>
              <a:blipFill rotWithShape="1">
                <a:blip r:embed="rId52"/>
                <a:stretch>
                  <a:fillRect r="-1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1" name="Rectangle 510"/>
              <p:cNvSpPr/>
              <p:nvPr/>
            </p:nvSpPr>
            <p:spPr>
              <a:xfrm>
                <a:off x="2732163" y="3723776"/>
                <a:ext cx="601526"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kern="0">
                          <a:solidFill>
                            <a:prstClr val="black"/>
                          </a:solidFill>
                          <a:latin typeface="Cambria Math"/>
                          <a:sym typeface="Symbol"/>
                        </a:rPr>
                        <m:t>+170</m:t>
                      </m:r>
                    </m:oMath>
                  </m:oMathPara>
                </a14:m>
                <a:endParaRPr lang="en-US" sz="1400" kern="0" dirty="0">
                  <a:solidFill>
                    <a:prstClr val="black"/>
                  </a:solidFill>
                  <a:latin typeface="Bookman Old Style" pitchFamily="18" charset="0"/>
                </a:endParaRPr>
              </a:p>
            </p:txBody>
          </p:sp>
        </mc:Choice>
        <mc:Fallback xmlns="">
          <p:sp>
            <p:nvSpPr>
              <p:cNvPr id="511" name="Rectangle 510"/>
              <p:cNvSpPr>
                <a:spLocks noRot="1" noChangeAspect="1" noMove="1" noResize="1" noEditPoints="1" noAdjustHandles="1" noChangeArrowheads="1" noChangeShapeType="1" noTextEdit="1"/>
              </p:cNvSpPr>
              <p:nvPr/>
            </p:nvSpPr>
            <p:spPr>
              <a:xfrm>
                <a:off x="2732163" y="3723776"/>
                <a:ext cx="601526" cy="307777"/>
              </a:xfrm>
              <a:prstGeom prst="rect">
                <a:avLst/>
              </a:prstGeom>
              <a:blipFill rotWithShape="1">
                <a:blip r:embed="rId53"/>
                <a:stretch>
                  <a:fillRect/>
                </a:stretch>
              </a:blipFill>
            </p:spPr>
            <p:txBody>
              <a:bodyPr/>
              <a:lstStyle/>
              <a:p>
                <a:r>
                  <a:rPr lang="en-US">
                    <a:noFill/>
                  </a:rPr>
                  <a:t> </a:t>
                </a:r>
              </a:p>
            </p:txBody>
          </p:sp>
        </mc:Fallback>
      </mc:AlternateContent>
      <p:sp>
        <p:nvSpPr>
          <p:cNvPr id="157" name="Curved Down Arrow 156"/>
          <p:cNvSpPr/>
          <p:nvPr/>
        </p:nvSpPr>
        <p:spPr>
          <a:xfrm flipH="1">
            <a:off x="2178438" y="1346200"/>
            <a:ext cx="627580"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58" name="Curved Down Arrow 157"/>
          <p:cNvSpPr/>
          <p:nvPr/>
        </p:nvSpPr>
        <p:spPr>
          <a:xfrm flipH="1">
            <a:off x="2153355" y="1346200"/>
            <a:ext cx="1439166"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59" name="Curved Down Arrow 158"/>
          <p:cNvSpPr/>
          <p:nvPr/>
        </p:nvSpPr>
        <p:spPr>
          <a:xfrm>
            <a:off x="1987550" y="2952750"/>
            <a:ext cx="354252"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60" name="Curved Down Arrow 159"/>
          <p:cNvSpPr/>
          <p:nvPr/>
        </p:nvSpPr>
        <p:spPr>
          <a:xfrm>
            <a:off x="1981200" y="2952750"/>
            <a:ext cx="793526"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61" name="Curved Down Arrow 160"/>
          <p:cNvSpPr/>
          <p:nvPr/>
        </p:nvSpPr>
        <p:spPr>
          <a:xfrm>
            <a:off x="1981200" y="2925244"/>
            <a:ext cx="1287868" cy="239402"/>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79" name="Curved Down Arrow 178"/>
          <p:cNvSpPr/>
          <p:nvPr/>
        </p:nvSpPr>
        <p:spPr>
          <a:xfrm>
            <a:off x="1137124" y="2780639"/>
            <a:ext cx="354252"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80" name="Curved Down Arrow 179"/>
          <p:cNvSpPr/>
          <p:nvPr/>
        </p:nvSpPr>
        <p:spPr>
          <a:xfrm>
            <a:off x="1143000" y="2780639"/>
            <a:ext cx="609600" cy="211895"/>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96" name="Rectangle 195"/>
          <p:cNvSpPr/>
          <p:nvPr/>
        </p:nvSpPr>
        <p:spPr>
          <a:xfrm>
            <a:off x="762000" y="3550744"/>
            <a:ext cx="350696" cy="276999"/>
          </a:xfrm>
          <a:prstGeom prst="rect">
            <a:avLst/>
          </a:prstGeom>
        </p:spPr>
        <p:txBody>
          <a:bodyPr wrap="square">
            <a:spAutoFit/>
          </a:bodyPr>
          <a:lstStyle/>
          <a:p>
            <a:r>
              <a:rPr lang="en-US" sz="1200" b="1" kern="0" dirty="0" smtClean="0">
                <a:solidFill>
                  <a:prstClr val="black"/>
                </a:solidFill>
                <a:latin typeface="Cambria Math"/>
                <a:sym typeface="Symbol"/>
              </a:rPr>
              <a:t></a:t>
            </a:r>
            <a:endParaRPr lang="en-US" sz="12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97" name="Rectangle 196"/>
              <p:cNvSpPr/>
              <p:nvPr/>
            </p:nvSpPr>
            <p:spPr>
              <a:xfrm>
                <a:off x="1754951" y="3519966"/>
                <a:ext cx="607249" cy="307777"/>
              </a:xfrm>
              <a:prstGeom prst="rect">
                <a:avLst/>
              </a:prstGeom>
            </p:spPr>
            <p:txBody>
              <a:bodyPr wrap="square">
                <a:spAutoFit/>
              </a:bodyPr>
              <a:lstStyle/>
              <a:p>
                <a:r>
                  <a:rPr lang="en-US" sz="1400" kern="0" dirty="0" smtClean="0">
                    <a:solidFill>
                      <a:prstClr val="black"/>
                    </a:solidFill>
                    <a:sym typeface="Symbol"/>
                  </a:rPr>
                  <a:t>– </a:t>
                </a:r>
                <a14:m>
                  <m:oMath xmlns:m="http://schemas.openxmlformats.org/officeDocument/2006/math">
                    <m:r>
                      <m:rPr>
                        <m:nor/>
                      </m:rPr>
                      <a:rPr lang="en-US" sz="1400" kern="0" dirty="0" smtClean="0">
                        <a:solidFill>
                          <a:prstClr val="black"/>
                        </a:solidFill>
                        <a:latin typeface="Bookman Old Style" pitchFamily="18" charset="0"/>
                        <a:sym typeface="Symbol"/>
                      </a:rPr>
                      <m:t>4</m:t>
                    </m:r>
                    <m:r>
                      <m:rPr>
                        <m:sty m:val="p"/>
                      </m:rPr>
                      <a:rPr lang="en-US" sz="1400" kern="0">
                        <a:solidFill>
                          <a:prstClr val="black"/>
                        </a:solidFill>
                        <a:latin typeface="Cambria Math"/>
                        <a:sym typeface="Symbol"/>
                      </a:rPr>
                      <m:t>x</m:t>
                    </m:r>
                    <m:r>
                      <a:rPr lang="en-US" sz="1400" kern="0" baseline="30000">
                        <a:solidFill>
                          <a:prstClr val="black"/>
                        </a:solidFill>
                        <a:latin typeface="Cambria Math"/>
                        <a:sym typeface="Symbol"/>
                      </a:rPr>
                      <m:t>2</m:t>
                    </m:r>
                  </m:oMath>
                </a14:m>
                <a:endParaRPr lang="en-US" sz="1400" kern="0" dirty="0">
                  <a:solidFill>
                    <a:prstClr val="black"/>
                  </a:solidFill>
                  <a:latin typeface="Bookman Old Style" pitchFamily="18" charset="0"/>
                </a:endParaRPr>
              </a:p>
            </p:txBody>
          </p:sp>
        </mc:Choice>
        <mc:Fallback xmlns="">
          <p:sp>
            <p:nvSpPr>
              <p:cNvPr id="197" name="Rectangle 196"/>
              <p:cNvSpPr>
                <a:spLocks noRot="1" noChangeAspect="1" noMove="1" noResize="1" noEditPoints="1" noAdjustHandles="1" noChangeArrowheads="1" noChangeShapeType="1" noTextEdit="1"/>
              </p:cNvSpPr>
              <p:nvPr/>
            </p:nvSpPr>
            <p:spPr>
              <a:xfrm>
                <a:off x="1754951" y="3519966"/>
                <a:ext cx="607249" cy="307777"/>
              </a:xfrm>
              <a:prstGeom prst="rect">
                <a:avLst/>
              </a:prstGeom>
              <a:blipFill rotWithShape="1">
                <a:blip r:embed="rId54"/>
                <a:stretch>
                  <a:fillRect l="-3000" t="-1961"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Rectangle 197"/>
              <p:cNvSpPr/>
              <p:nvPr/>
            </p:nvSpPr>
            <p:spPr>
              <a:xfrm>
                <a:off x="2212517" y="3519966"/>
                <a:ext cx="645378" cy="307777"/>
              </a:xfrm>
              <a:prstGeom prst="rect">
                <a:avLst/>
              </a:prstGeom>
            </p:spPr>
            <p:txBody>
              <a:bodyPr wrap="square">
                <a:spAutoFit/>
              </a:bodyPr>
              <a:lstStyle/>
              <a:p>
                <a:r>
                  <a:rPr lang="en-US" sz="1400" kern="0" dirty="0" smtClean="0">
                    <a:solidFill>
                      <a:prstClr val="black"/>
                    </a:solidFill>
                    <a:sym typeface="Symbol"/>
                  </a:rPr>
                  <a:t>+ </a:t>
                </a:r>
                <a14:m>
                  <m:oMath xmlns:m="http://schemas.openxmlformats.org/officeDocument/2006/math">
                    <m:r>
                      <a:rPr lang="en-US" sz="1400" kern="0" dirty="0" smtClean="0">
                        <a:solidFill>
                          <a:prstClr val="black"/>
                        </a:solidFill>
                        <a:latin typeface="Cambria Math"/>
                        <a:sym typeface="Symbol"/>
                      </a:rPr>
                      <m:t>57</m:t>
                    </m:r>
                    <m:r>
                      <m:rPr>
                        <m:sty m:val="p"/>
                      </m:rPr>
                      <a:rPr lang="en-US" sz="1400" kern="0" dirty="0" smtClean="0">
                        <a:solidFill>
                          <a:prstClr val="black"/>
                        </a:solidFill>
                        <a:latin typeface="Cambria Math"/>
                        <a:sym typeface="Symbol"/>
                      </a:rPr>
                      <m:t>x</m:t>
                    </m:r>
                  </m:oMath>
                </a14:m>
                <a:endParaRPr lang="en-US" sz="1400" kern="0" dirty="0">
                  <a:solidFill>
                    <a:prstClr val="black"/>
                  </a:solidFill>
                  <a:latin typeface="Bookman Old Style" pitchFamily="18" charset="0"/>
                </a:endParaRPr>
              </a:p>
            </p:txBody>
          </p:sp>
        </mc:Choice>
        <mc:Fallback xmlns="">
          <p:sp>
            <p:nvSpPr>
              <p:cNvPr id="198" name="Rectangle 197"/>
              <p:cNvSpPr>
                <a:spLocks noRot="1" noChangeAspect="1" noMove="1" noResize="1" noEditPoints="1" noAdjustHandles="1" noChangeArrowheads="1" noChangeShapeType="1" noTextEdit="1"/>
              </p:cNvSpPr>
              <p:nvPr/>
            </p:nvSpPr>
            <p:spPr>
              <a:xfrm>
                <a:off x="2212517" y="3519966"/>
                <a:ext cx="645378" cy="307777"/>
              </a:xfrm>
              <a:prstGeom prst="rect">
                <a:avLst/>
              </a:prstGeom>
              <a:blipFill rotWithShape="1">
                <a:blip r:embed="rId55"/>
                <a:stretch>
                  <a:fillRect l="-2830" t="-1961"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Rectangle 199"/>
              <p:cNvSpPr/>
              <p:nvPr/>
            </p:nvSpPr>
            <p:spPr>
              <a:xfrm>
                <a:off x="3312796" y="3519966"/>
                <a:ext cx="457199"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kern="0" dirty="0">
                          <a:solidFill>
                            <a:prstClr val="black"/>
                          </a:solidFill>
                          <a:latin typeface="Bookman Old Style" pitchFamily="18" charset="0"/>
                          <a:sym typeface="Symbol"/>
                        </a:rPr>
                        <m:t>= 0</m:t>
                      </m:r>
                    </m:oMath>
                  </m:oMathPara>
                </a14:m>
                <a:endParaRPr lang="en-US" sz="1400" kern="0" baseline="30000" dirty="0">
                  <a:solidFill>
                    <a:prstClr val="black"/>
                  </a:solidFill>
                  <a:latin typeface="Bookman Old Style" pitchFamily="18" charset="0"/>
                </a:endParaRPr>
              </a:p>
            </p:txBody>
          </p:sp>
        </mc:Choice>
        <mc:Fallback xmlns="">
          <p:sp>
            <p:nvSpPr>
              <p:cNvPr id="200" name="Rectangle 199"/>
              <p:cNvSpPr>
                <a:spLocks noRot="1" noChangeAspect="1" noMove="1" noResize="1" noEditPoints="1" noAdjustHandles="1" noChangeArrowheads="1" noChangeShapeType="1" noTextEdit="1"/>
              </p:cNvSpPr>
              <p:nvPr/>
            </p:nvSpPr>
            <p:spPr>
              <a:xfrm>
                <a:off x="3312796" y="3519966"/>
                <a:ext cx="457199" cy="302840"/>
              </a:xfrm>
              <a:prstGeom prst="rect">
                <a:avLst/>
              </a:prstGeom>
              <a:blipFill rotWithShape="1">
                <a:blip r:embed="rId56"/>
                <a:stretch>
                  <a:fillRect/>
                </a:stretch>
              </a:blipFill>
            </p:spPr>
            <p:txBody>
              <a:bodyPr/>
              <a:lstStyle/>
              <a:p>
                <a:r>
                  <a:rPr lang="en-US">
                    <a:noFill/>
                  </a:rPr>
                  <a:t> </a:t>
                </a:r>
              </a:p>
            </p:txBody>
          </p:sp>
        </mc:Fallback>
      </mc:AlternateContent>
      <p:sp>
        <p:nvSpPr>
          <p:cNvPr id="449" name="Curved Down Arrow 448"/>
          <p:cNvSpPr/>
          <p:nvPr/>
        </p:nvSpPr>
        <p:spPr>
          <a:xfrm flipH="1">
            <a:off x="1944475" y="3517989"/>
            <a:ext cx="1179725"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cxnSp>
        <p:nvCxnSpPr>
          <p:cNvPr id="182" name="Straight Connector 181"/>
          <p:cNvCxnSpPr/>
          <p:nvPr/>
        </p:nvCxnSpPr>
        <p:spPr>
          <a:xfrm>
            <a:off x="1154085" y="3511550"/>
            <a:ext cx="250709"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185" name="Straight Connector 184"/>
          <p:cNvCxnSpPr/>
          <p:nvPr/>
        </p:nvCxnSpPr>
        <p:spPr>
          <a:xfrm>
            <a:off x="2619820" y="3539490"/>
            <a:ext cx="275780"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194" name="Straight Connector 193"/>
          <p:cNvCxnSpPr/>
          <p:nvPr/>
        </p:nvCxnSpPr>
        <p:spPr>
          <a:xfrm>
            <a:off x="1447800" y="3528060"/>
            <a:ext cx="333694"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201" name="Straight Connector 200"/>
          <p:cNvCxnSpPr/>
          <p:nvPr/>
        </p:nvCxnSpPr>
        <p:spPr>
          <a:xfrm>
            <a:off x="2976269" y="3524250"/>
            <a:ext cx="390645"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cxnSp>
        <p:nvCxnSpPr>
          <p:cNvPr id="202" name="Straight Connector 201"/>
          <p:cNvCxnSpPr/>
          <p:nvPr/>
        </p:nvCxnSpPr>
        <p:spPr>
          <a:xfrm>
            <a:off x="3417527" y="3524250"/>
            <a:ext cx="293497" cy="0"/>
          </a:xfrm>
          <a:prstGeom prst="line">
            <a:avLst/>
          </a:prstGeom>
          <a:noFill/>
          <a:ln w="28575" cap="flat" cmpd="sng" algn="ctr">
            <a:solidFill>
              <a:srgbClr val="FF0066"/>
            </a:solidFill>
            <a:prstDash val="solid"/>
          </a:ln>
          <a:effectLst/>
          <a:scene3d>
            <a:camera prst="orthographicFront"/>
            <a:lightRig rig="threePt" dir="t"/>
          </a:scene3d>
          <a:sp3d extrusionH="76200">
            <a:extrusionClr>
              <a:srgbClr val="4F81BD">
                <a:lumMod val="60000"/>
                <a:lumOff val="40000"/>
              </a:srgbClr>
            </a:extrusionClr>
          </a:sp3d>
        </p:spPr>
      </p:cxnSp>
      <p:grpSp>
        <p:nvGrpSpPr>
          <p:cNvPr id="473" name="Group 472"/>
          <p:cNvGrpSpPr/>
          <p:nvPr/>
        </p:nvGrpSpPr>
        <p:grpSpPr>
          <a:xfrm>
            <a:off x="3359481" y="1735113"/>
            <a:ext cx="2093825" cy="1491545"/>
            <a:chOff x="2075056" y="3552549"/>
            <a:chExt cx="2486686" cy="824449"/>
          </a:xfrm>
        </p:grpSpPr>
        <p:sp>
          <p:nvSpPr>
            <p:cNvPr id="474" name="Rounded Rectangular Callout 473"/>
            <p:cNvSpPr/>
            <p:nvPr/>
          </p:nvSpPr>
          <p:spPr>
            <a:xfrm>
              <a:off x="2075056" y="3552549"/>
              <a:ext cx="2486686" cy="824449"/>
            </a:xfrm>
            <a:prstGeom prst="wedgeRoundRectCallout">
              <a:avLst>
                <a:gd name="adj1" fmla="val -32661"/>
                <a:gd name="adj2" fmla="val 8669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475" name="TextBox 474"/>
            <p:cNvSpPr txBox="1"/>
            <p:nvPr/>
          </p:nvSpPr>
          <p:spPr>
            <a:xfrm>
              <a:off x="2302566" y="3578983"/>
              <a:ext cx="1966764" cy="765554"/>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680 in such a way that by adding factors we get middle number.</a:t>
              </a:r>
              <a:endParaRPr lang="en-US" sz="1400" b="1" kern="0" dirty="0">
                <a:solidFill>
                  <a:sysClr val="window" lastClr="FFFFFF"/>
                </a:solidFill>
                <a:latin typeface="Bookman Old Style"/>
              </a:endParaRPr>
            </a:p>
          </p:txBody>
        </p:sp>
      </p:grpSp>
      <p:grpSp>
        <p:nvGrpSpPr>
          <p:cNvPr id="483" name="Group 482"/>
          <p:cNvGrpSpPr/>
          <p:nvPr/>
        </p:nvGrpSpPr>
        <p:grpSpPr>
          <a:xfrm>
            <a:off x="2055330" y="2587414"/>
            <a:ext cx="2401031" cy="914399"/>
            <a:chOff x="2038852" y="3638765"/>
            <a:chExt cx="2851532" cy="459484"/>
          </a:xfrm>
        </p:grpSpPr>
        <p:sp>
          <p:nvSpPr>
            <p:cNvPr id="484" name="Rounded Rectangular Callout 483"/>
            <p:cNvSpPr/>
            <p:nvPr/>
          </p:nvSpPr>
          <p:spPr>
            <a:xfrm>
              <a:off x="2137543" y="3638765"/>
              <a:ext cx="2596218" cy="459484"/>
            </a:xfrm>
            <a:prstGeom prst="wedgeRoundRectCallout">
              <a:avLst>
                <a:gd name="adj1" fmla="val -11762"/>
                <a:gd name="adj2" fmla="val 78575"/>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485" name="TextBox 484"/>
            <p:cNvSpPr txBox="1"/>
            <p:nvPr/>
          </p:nvSpPr>
          <p:spPr>
            <a:xfrm>
              <a:off x="2038852" y="3671968"/>
              <a:ext cx="2851532" cy="371177"/>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both factors.</a:t>
              </a:r>
            </a:p>
          </p:txBody>
        </p:sp>
      </p:grpSp>
      <p:grpSp>
        <p:nvGrpSpPr>
          <p:cNvPr id="479" name="Group 478"/>
          <p:cNvGrpSpPr/>
          <p:nvPr/>
        </p:nvGrpSpPr>
        <p:grpSpPr>
          <a:xfrm>
            <a:off x="2306356" y="2510496"/>
            <a:ext cx="1656044" cy="695816"/>
            <a:chOff x="2302567" y="3551014"/>
            <a:chExt cx="1966764" cy="349646"/>
          </a:xfrm>
        </p:grpSpPr>
        <p:sp>
          <p:nvSpPr>
            <p:cNvPr id="480" name="Rounded Rectangular Callout 479"/>
            <p:cNvSpPr/>
            <p:nvPr/>
          </p:nvSpPr>
          <p:spPr>
            <a:xfrm>
              <a:off x="2427118" y="3551014"/>
              <a:ext cx="1698440" cy="349646"/>
            </a:xfrm>
            <a:prstGeom prst="wedgeRoundRectCallout">
              <a:avLst>
                <a:gd name="adj1" fmla="val -15505"/>
                <a:gd name="adj2" fmla="val 13642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481" name="TextBox 480"/>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adding</a:t>
              </a:r>
              <a:endParaRPr lang="en-US" sz="1400" b="1" kern="0" dirty="0">
                <a:solidFill>
                  <a:sysClr val="window" lastClr="FFFFFF"/>
                </a:solidFill>
                <a:latin typeface="Bookman Old Style"/>
              </a:endParaRPr>
            </a:p>
          </p:txBody>
        </p:sp>
      </p:grpSp>
      <p:sp>
        <p:nvSpPr>
          <p:cNvPr id="482" name="Rounded Rectangular Callout 481"/>
          <p:cNvSpPr/>
          <p:nvPr/>
        </p:nvSpPr>
        <p:spPr>
          <a:xfrm>
            <a:off x="3760497" y="3051132"/>
            <a:ext cx="1642154" cy="420651"/>
          </a:xfrm>
          <a:prstGeom prst="wedgeRoundRectCallout">
            <a:avLst>
              <a:gd name="adj1" fmla="val -55746"/>
              <a:gd name="adj2" fmla="val 14477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r>
              <a:rPr lang="en-US" sz="1400" b="1" kern="0" dirty="0" smtClean="0">
                <a:solidFill>
                  <a:prstClr val="white"/>
                </a:solidFill>
                <a:latin typeface="Bookman Old Style" panose="02050604050505020204" pitchFamily="18" charset="0"/>
              </a:rPr>
              <a:t>170 × 4 = 680</a:t>
            </a:r>
            <a:endParaRPr lang="en-US" sz="1400" b="1" kern="0" dirty="0">
              <a:solidFill>
                <a:prstClr val="white"/>
              </a:solidFill>
              <a:latin typeface="Bookman Old Style" panose="02050604050505020204" pitchFamily="18" charset="0"/>
            </a:endParaRPr>
          </a:p>
        </p:txBody>
      </p:sp>
      <p:grpSp>
        <p:nvGrpSpPr>
          <p:cNvPr id="446" name="Group 445"/>
          <p:cNvGrpSpPr/>
          <p:nvPr/>
        </p:nvGrpSpPr>
        <p:grpSpPr>
          <a:xfrm>
            <a:off x="3429000" y="2442588"/>
            <a:ext cx="2060988" cy="891162"/>
            <a:chOff x="1790072" y="3290603"/>
            <a:chExt cx="2363283" cy="597078"/>
          </a:xfrm>
        </p:grpSpPr>
        <p:sp>
          <p:nvSpPr>
            <p:cNvPr id="447" name="Rounded Rectangular Callout 446"/>
            <p:cNvSpPr/>
            <p:nvPr/>
          </p:nvSpPr>
          <p:spPr>
            <a:xfrm>
              <a:off x="1790072" y="3290603"/>
              <a:ext cx="2355511" cy="597078"/>
            </a:xfrm>
            <a:prstGeom prst="wedgeRoundRectCallout">
              <a:avLst>
                <a:gd name="adj1" fmla="val -37217"/>
                <a:gd name="adj2" fmla="val 99909"/>
                <a:gd name="adj3" fmla="val 16667"/>
              </a:avLst>
            </a:prstGeom>
            <a:solidFill>
              <a:srgbClr val="800000"/>
            </a:solidFill>
            <a:ln w="2857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kern="0">
                <a:solidFill>
                  <a:sysClr val="window" lastClr="FFFFFF"/>
                </a:solidFill>
                <a:latin typeface="Arial"/>
              </a:endParaRPr>
            </a:p>
          </p:txBody>
        </p:sp>
        <p:sp>
          <p:nvSpPr>
            <p:cNvPr id="448" name="TextBox 447"/>
            <p:cNvSpPr txBox="1"/>
            <p:nvPr/>
          </p:nvSpPr>
          <p:spPr>
            <a:xfrm>
              <a:off x="1849790" y="3370765"/>
              <a:ext cx="2303565" cy="494904"/>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sym typeface="Symbol"/>
                </a:rPr>
                <a:t>Let us do the prime factorization of 680</a:t>
              </a:r>
              <a:endParaRPr lang="en-US" sz="1400" b="1" kern="0" dirty="0">
                <a:solidFill>
                  <a:sysClr val="window" lastClr="FFFFFF"/>
                </a:solidFill>
                <a:latin typeface="Bookman Old Style"/>
              </a:endParaRPr>
            </a:p>
          </p:txBody>
        </p:sp>
      </p:grpSp>
      <mc:AlternateContent xmlns:mc="http://schemas.openxmlformats.org/markup-compatibility/2006" xmlns:a14="http://schemas.microsoft.com/office/drawing/2010/main">
        <mc:Choice Requires="a14">
          <p:sp>
            <p:nvSpPr>
              <p:cNvPr id="181" name="Rectangle 180"/>
              <p:cNvSpPr/>
              <p:nvPr/>
            </p:nvSpPr>
            <p:spPr>
              <a:xfrm>
                <a:off x="4800600" y="2428065"/>
                <a:ext cx="2197587" cy="276999"/>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m:rPr>
                          <m:sty m:val="p"/>
                        </m:rPr>
                        <a:rPr lang="en-US" sz="1200" i="1" kern="0" dirty="0" smtClean="0">
                          <a:solidFill>
                            <a:prstClr val="black"/>
                          </a:solidFill>
                          <a:latin typeface="Cambria Math"/>
                          <a:sym typeface="Symbol"/>
                        </a:rPr>
                        <m:t>My</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son</m:t>
                      </m:r>
                      <m:r>
                        <a:rPr lang="en-US" sz="1200" i="1" kern="0" dirty="0" smtClean="0">
                          <a:solidFill>
                            <a:prstClr val="black"/>
                          </a:solidFill>
                          <a:latin typeface="Cambria Math"/>
                          <a:sym typeface="Symbol"/>
                        </a:rPr>
                        <m:t>′</m:t>
                      </m:r>
                      <m:r>
                        <m:rPr>
                          <m:nor/>
                        </m:rPr>
                        <a:rPr lang="en-US" sz="1200" kern="0" dirty="0">
                          <a:solidFill>
                            <a:prstClr val="black"/>
                          </a:solidFill>
                          <a:latin typeface="Bookman Old Style" pitchFamily="18" charset="0"/>
                          <a:sym typeface="Symbol"/>
                        </a:rPr>
                        <m:t>s</m:t>
                      </m:r>
                      <m:r>
                        <a:rPr lang="en-US" sz="1200" i="1" kern="0" dirty="0" smtClean="0">
                          <a:solidFill>
                            <a:prstClr val="black"/>
                          </a:solidFill>
                          <a:latin typeface="Cambria Math"/>
                          <a:sym typeface="Symbol"/>
                        </a:rPr>
                        <m:t> </m:t>
                      </m:r>
                      <m:r>
                        <m:rPr>
                          <m:sty m:val="p"/>
                        </m:rPr>
                        <a:rPr lang="en-US" sz="1200" i="1" kern="0" dirty="0" smtClean="0">
                          <a:solidFill>
                            <a:prstClr val="black"/>
                          </a:solidFill>
                          <a:latin typeface="Cambria Math"/>
                          <a:sym typeface="Symbol"/>
                        </a:rPr>
                        <m:t>age</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six</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years</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ago</m:t>
                      </m:r>
                    </m:oMath>
                  </m:oMathPara>
                </a14:m>
                <a:endParaRPr lang="en-US" sz="1200" kern="0" dirty="0" smtClean="0">
                  <a:solidFill>
                    <a:prstClr val="black"/>
                  </a:solidFill>
                  <a:latin typeface="Bookman Old Style" pitchFamily="18" charset="0"/>
                  <a:sym typeface="Symbol"/>
                </a:endParaRPr>
              </a:p>
            </p:txBody>
          </p:sp>
        </mc:Choice>
        <mc:Fallback xmlns="">
          <p:sp>
            <p:nvSpPr>
              <p:cNvPr id="181" name="Rectangle 180"/>
              <p:cNvSpPr>
                <a:spLocks noRot="1" noChangeAspect="1" noMove="1" noResize="1" noEditPoints="1" noAdjustHandles="1" noChangeArrowheads="1" noChangeShapeType="1" noTextEdit="1"/>
              </p:cNvSpPr>
              <p:nvPr/>
            </p:nvSpPr>
            <p:spPr>
              <a:xfrm>
                <a:off x="4800600" y="2428065"/>
                <a:ext cx="2197587" cy="276999"/>
              </a:xfrm>
              <a:prstGeom prst="rect">
                <a:avLst/>
              </a:prstGeom>
              <a:blipFill rotWithShape="1">
                <a:blip r:embed="rId57"/>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Rectangle 188"/>
              <p:cNvSpPr/>
              <p:nvPr/>
            </p:nvSpPr>
            <p:spPr>
              <a:xfrm>
                <a:off x="6781800" y="2428065"/>
                <a:ext cx="704624" cy="276999"/>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x</m:t>
                      </m:r>
                      <m:r>
                        <m:rPr>
                          <m:nor/>
                        </m:rPr>
                        <a:rPr lang="en-US" sz="1200" kern="0" dirty="0">
                          <a:solidFill>
                            <a:prstClr val="black"/>
                          </a:solidFill>
                          <a:latin typeface="Bookman Old Style" pitchFamily="18" charset="0"/>
                          <a:sym typeface="Symbol"/>
                        </a:rPr>
                        <m:t> – 6</m:t>
                      </m:r>
                    </m:oMath>
                  </m:oMathPara>
                </a14:m>
                <a:endParaRPr lang="en-US" sz="1200" kern="0" dirty="0" smtClean="0">
                  <a:solidFill>
                    <a:prstClr val="black"/>
                  </a:solidFill>
                  <a:latin typeface="Bookman Old Style" pitchFamily="18" charset="0"/>
                  <a:sym typeface="Symbol"/>
                </a:endParaRPr>
              </a:p>
            </p:txBody>
          </p:sp>
        </mc:Choice>
        <mc:Fallback xmlns="">
          <p:sp>
            <p:nvSpPr>
              <p:cNvPr id="189" name="Rectangle 188"/>
              <p:cNvSpPr>
                <a:spLocks noRot="1" noChangeAspect="1" noMove="1" noResize="1" noEditPoints="1" noAdjustHandles="1" noChangeArrowheads="1" noChangeShapeType="1" noTextEdit="1"/>
              </p:cNvSpPr>
              <p:nvPr/>
            </p:nvSpPr>
            <p:spPr>
              <a:xfrm>
                <a:off x="6781800" y="2428065"/>
                <a:ext cx="704624" cy="276999"/>
              </a:xfrm>
              <a:prstGeom prst="rect">
                <a:avLst/>
              </a:prstGeom>
              <a:blipFill rotWithShape="1">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Rectangle 189"/>
              <p:cNvSpPr/>
              <p:nvPr/>
            </p:nvSpPr>
            <p:spPr>
              <a:xfrm>
                <a:off x="7391400" y="2333625"/>
                <a:ext cx="914400" cy="438005"/>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a:rPr lang="en-US" sz="1200" kern="0" smtClean="0">
                          <a:solidFill>
                            <a:prstClr val="black"/>
                          </a:solidFill>
                          <a:latin typeface="Cambria Math"/>
                          <a:sym typeface="Symbol"/>
                        </a:rPr>
                        <m:t>=</m:t>
                      </m:r>
                      <m:f>
                        <m:fPr>
                          <m:ctrlPr>
                            <a:rPr lang="en-US" sz="1200" i="1" kern="0">
                              <a:solidFill>
                                <a:prstClr val="black"/>
                              </a:solidFill>
                              <a:latin typeface="Cambria Math" panose="02040503050406030204" pitchFamily="18" charset="0"/>
                              <a:sym typeface="Symbol"/>
                            </a:rPr>
                          </m:ctrlPr>
                        </m:fPr>
                        <m:num>
                          <m:r>
                            <a:rPr lang="en-US" sz="1200" kern="0">
                              <a:solidFill>
                                <a:prstClr val="black"/>
                              </a:solidFill>
                              <a:latin typeface="Cambria Math"/>
                              <a:sym typeface="Symbol"/>
                            </a:rPr>
                            <m:t>17</m:t>
                          </m:r>
                        </m:num>
                        <m:den>
                          <m:r>
                            <a:rPr lang="en-US" sz="1200" kern="0">
                              <a:solidFill>
                                <a:prstClr val="black"/>
                              </a:solidFill>
                              <a:latin typeface="Cambria Math"/>
                              <a:sym typeface="Symbol"/>
                            </a:rPr>
                            <m:t>4</m:t>
                          </m:r>
                        </m:den>
                      </m:f>
                      <m:r>
                        <a:rPr lang="en-US" sz="1200" i="1" kern="0" smtClean="0">
                          <a:solidFill>
                            <a:prstClr val="black"/>
                          </a:solidFill>
                          <a:latin typeface="Cambria Math"/>
                          <a:sym typeface="Symbol"/>
                        </a:rPr>
                        <m:t>−6</m:t>
                      </m:r>
                    </m:oMath>
                  </m:oMathPara>
                </a14:m>
                <a:endParaRPr lang="en-US" sz="1100" kern="0" dirty="0" smtClean="0">
                  <a:solidFill>
                    <a:prstClr val="black"/>
                  </a:solidFill>
                  <a:latin typeface="Bookman Old Style" pitchFamily="18" charset="0"/>
                  <a:sym typeface="Symbol"/>
                </a:endParaRPr>
              </a:p>
            </p:txBody>
          </p:sp>
        </mc:Choice>
        <mc:Fallback xmlns="">
          <p:sp>
            <p:nvSpPr>
              <p:cNvPr id="190" name="Rectangle 189"/>
              <p:cNvSpPr>
                <a:spLocks noRot="1" noChangeAspect="1" noMove="1" noResize="1" noEditPoints="1" noAdjustHandles="1" noChangeArrowheads="1" noChangeShapeType="1" noTextEdit="1"/>
              </p:cNvSpPr>
              <p:nvPr/>
            </p:nvSpPr>
            <p:spPr>
              <a:xfrm>
                <a:off x="7391400" y="2333625"/>
                <a:ext cx="914400" cy="438005"/>
              </a:xfrm>
              <a:prstGeom prst="rect">
                <a:avLst/>
              </a:prstGeom>
              <a:blipFill rotWithShape="1">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Rectangle 190"/>
              <p:cNvSpPr/>
              <p:nvPr/>
            </p:nvSpPr>
            <p:spPr>
              <a:xfrm>
                <a:off x="7391400" y="2718881"/>
                <a:ext cx="914400" cy="438005"/>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a:rPr lang="en-US" sz="1200" kern="0" smtClean="0">
                          <a:solidFill>
                            <a:prstClr val="black"/>
                          </a:solidFill>
                          <a:latin typeface="Cambria Math"/>
                          <a:sym typeface="Symbol"/>
                        </a:rPr>
                        <m:t>=</m:t>
                      </m:r>
                      <m:f>
                        <m:fPr>
                          <m:ctrlPr>
                            <a:rPr lang="en-US" sz="1200" i="1" kern="0">
                              <a:solidFill>
                                <a:prstClr val="black"/>
                              </a:solidFill>
                              <a:latin typeface="Cambria Math" panose="02040503050406030204" pitchFamily="18" charset="0"/>
                              <a:sym typeface="Symbol"/>
                            </a:rPr>
                          </m:ctrlPr>
                        </m:fPr>
                        <m:num>
                          <m:r>
                            <a:rPr lang="en-US" sz="1200" kern="0">
                              <a:solidFill>
                                <a:prstClr val="black"/>
                              </a:solidFill>
                              <a:latin typeface="Cambria Math"/>
                              <a:sym typeface="Symbol"/>
                            </a:rPr>
                            <m:t>17</m:t>
                          </m:r>
                          <m:r>
                            <a:rPr lang="en-US" sz="1200" i="1" kern="0">
                              <a:solidFill>
                                <a:prstClr val="black"/>
                              </a:solidFill>
                              <a:latin typeface="Cambria Math"/>
                              <a:sym typeface="Symbol"/>
                            </a:rPr>
                            <m:t>−24</m:t>
                          </m:r>
                          <m:r>
                            <m:rPr>
                              <m:nor/>
                            </m:rPr>
                            <a:rPr lang="en-US" sz="1100" kern="0" dirty="0">
                              <a:solidFill>
                                <a:prstClr val="black"/>
                              </a:solidFill>
                              <a:latin typeface="Bookman Old Style" pitchFamily="18" charset="0"/>
                              <a:sym typeface="Symbol"/>
                            </a:rPr>
                            <m:t> </m:t>
                          </m:r>
                        </m:num>
                        <m:den>
                          <m:r>
                            <a:rPr lang="en-US" sz="1200" kern="0">
                              <a:solidFill>
                                <a:prstClr val="black"/>
                              </a:solidFill>
                              <a:latin typeface="Cambria Math"/>
                              <a:sym typeface="Symbol"/>
                            </a:rPr>
                            <m:t>4</m:t>
                          </m:r>
                        </m:den>
                      </m:f>
                    </m:oMath>
                  </m:oMathPara>
                </a14:m>
                <a:endParaRPr lang="en-US" sz="1100" kern="0" dirty="0" smtClean="0">
                  <a:solidFill>
                    <a:prstClr val="black"/>
                  </a:solidFill>
                  <a:latin typeface="Bookman Old Style" pitchFamily="18" charset="0"/>
                  <a:sym typeface="Symbol"/>
                </a:endParaRPr>
              </a:p>
            </p:txBody>
          </p:sp>
        </mc:Choice>
        <mc:Fallback xmlns="">
          <p:sp>
            <p:nvSpPr>
              <p:cNvPr id="191" name="Rectangle 190"/>
              <p:cNvSpPr>
                <a:spLocks noRot="1" noChangeAspect="1" noMove="1" noResize="1" noEditPoints="1" noAdjustHandles="1" noChangeArrowheads="1" noChangeShapeType="1" noTextEdit="1"/>
              </p:cNvSpPr>
              <p:nvPr/>
            </p:nvSpPr>
            <p:spPr>
              <a:xfrm>
                <a:off x="7391400" y="2718881"/>
                <a:ext cx="914400" cy="438005"/>
              </a:xfrm>
              <a:prstGeom prst="rect">
                <a:avLst/>
              </a:prstGeom>
              <a:blipFill rotWithShape="1">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Rectangle 191"/>
              <p:cNvSpPr/>
              <p:nvPr/>
            </p:nvSpPr>
            <p:spPr>
              <a:xfrm>
                <a:off x="7391400" y="3067195"/>
                <a:ext cx="914400" cy="438005"/>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a:rPr lang="en-US" sz="1200" kern="0" smtClean="0">
                          <a:solidFill>
                            <a:prstClr val="black"/>
                          </a:solidFill>
                          <a:latin typeface="Cambria Math"/>
                          <a:sym typeface="Symbol"/>
                        </a:rPr>
                        <m:t>=</m:t>
                      </m:r>
                      <m:f>
                        <m:fPr>
                          <m:ctrlPr>
                            <a:rPr lang="en-US" sz="1200" i="1" kern="0">
                              <a:solidFill>
                                <a:prstClr val="black"/>
                              </a:solidFill>
                              <a:latin typeface="Cambria Math" panose="02040503050406030204" pitchFamily="18" charset="0"/>
                              <a:sym typeface="Symbol"/>
                            </a:rPr>
                          </m:ctrlPr>
                        </m:fPr>
                        <m:num>
                          <m:r>
                            <a:rPr lang="en-US" sz="1200" i="1" kern="0">
                              <a:solidFill>
                                <a:prstClr val="black"/>
                              </a:solidFill>
                              <a:latin typeface="Cambria Math"/>
                              <a:sym typeface="Symbol"/>
                            </a:rPr>
                            <m:t>−</m:t>
                          </m:r>
                          <m:r>
                            <a:rPr lang="en-US" sz="1200" i="1" kern="0" smtClean="0">
                              <a:solidFill>
                                <a:prstClr val="black"/>
                              </a:solidFill>
                              <a:latin typeface="Cambria Math"/>
                              <a:sym typeface="Symbol"/>
                            </a:rPr>
                            <m:t>7</m:t>
                          </m:r>
                          <m:r>
                            <m:rPr>
                              <m:nor/>
                            </m:rPr>
                            <a:rPr lang="en-US" sz="1100" kern="0" dirty="0">
                              <a:solidFill>
                                <a:prstClr val="black"/>
                              </a:solidFill>
                              <a:latin typeface="Bookman Old Style" pitchFamily="18" charset="0"/>
                              <a:sym typeface="Symbol"/>
                            </a:rPr>
                            <m:t> </m:t>
                          </m:r>
                        </m:num>
                        <m:den>
                          <m:r>
                            <a:rPr lang="en-US" sz="1200" kern="0">
                              <a:solidFill>
                                <a:prstClr val="black"/>
                              </a:solidFill>
                              <a:latin typeface="Cambria Math"/>
                              <a:sym typeface="Symbol"/>
                            </a:rPr>
                            <m:t>4</m:t>
                          </m:r>
                        </m:den>
                      </m:f>
                    </m:oMath>
                  </m:oMathPara>
                </a14:m>
                <a:endParaRPr lang="en-US" sz="1100" kern="0" dirty="0" smtClean="0">
                  <a:solidFill>
                    <a:prstClr val="black"/>
                  </a:solidFill>
                  <a:latin typeface="Bookman Old Style" pitchFamily="18" charset="0"/>
                  <a:sym typeface="Symbol"/>
                </a:endParaRPr>
              </a:p>
            </p:txBody>
          </p:sp>
        </mc:Choice>
        <mc:Fallback xmlns="">
          <p:sp>
            <p:nvSpPr>
              <p:cNvPr id="192" name="Rectangle 191"/>
              <p:cNvSpPr>
                <a:spLocks noRot="1" noChangeAspect="1" noMove="1" noResize="1" noEditPoints="1" noAdjustHandles="1" noChangeArrowheads="1" noChangeShapeType="1" noTextEdit="1"/>
              </p:cNvSpPr>
              <p:nvPr/>
            </p:nvSpPr>
            <p:spPr>
              <a:xfrm>
                <a:off x="7391400" y="3067195"/>
                <a:ext cx="914400" cy="438005"/>
              </a:xfrm>
              <a:prstGeom prst="rect">
                <a:avLst/>
              </a:prstGeom>
              <a:blipFill rotWithShape="1">
                <a:blip r:embed="rId61"/>
                <a:stretch>
                  <a:fillRect/>
                </a:stretch>
              </a:blipFill>
            </p:spPr>
            <p:txBody>
              <a:bodyPr/>
              <a:lstStyle/>
              <a:p>
                <a:r>
                  <a:rPr lang="en-US">
                    <a:noFill/>
                  </a:rPr>
                  <a:t> </a:t>
                </a:r>
              </a:p>
            </p:txBody>
          </p:sp>
        </mc:Fallback>
      </mc:AlternateContent>
      <p:sp>
        <p:nvSpPr>
          <p:cNvPr id="245" name="Rectangle 244"/>
          <p:cNvSpPr/>
          <p:nvPr/>
        </p:nvSpPr>
        <p:spPr>
          <a:xfrm>
            <a:off x="4846320" y="3452954"/>
            <a:ext cx="350696" cy="276999"/>
          </a:xfrm>
          <a:prstGeom prst="rect">
            <a:avLst/>
          </a:prstGeom>
        </p:spPr>
        <p:txBody>
          <a:bodyPr wrap="square">
            <a:spAutoFit/>
          </a:bodyPr>
          <a:lstStyle/>
          <a:p>
            <a:r>
              <a:rPr lang="en-US" sz="1200" kern="0" dirty="0" smtClean="0">
                <a:solidFill>
                  <a:prstClr val="black"/>
                </a:solidFill>
                <a:latin typeface="Cambria Math"/>
                <a:sym typeface="Symbol"/>
              </a:rPr>
              <a:t></a:t>
            </a:r>
            <a:endParaRPr lang="en-US" sz="1200"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246" name="Rectangle 245"/>
              <p:cNvSpPr/>
              <p:nvPr/>
            </p:nvSpPr>
            <p:spPr>
              <a:xfrm>
                <a:off x="5120640" y="3379767"/>
                <a:ext cx="914401" cy="439992"/>
              </a:xfrm>
              <a:prstGeom prst="rect">
                <a:avLst/>
              </a:prstGeom>
            </p:spPr>
            <p:txBody>
              <a:bodyPr wrap="square">
                <a:spAutoFit/>
              </a:bodyPr>
              <a:lstStyle/>
              <a:p>
                <a:r>
                  <a:rPr lang="en-US" sz="1400" kern="0" dirty="0" smtClean="0">
                    <a:solidFill>
                      <a:prstClr val="black"/>
                    </a:solidFill>
                    <a:latin typeface="Cambria Math"/>
                    <a:sym typeface="Symbol"/>
                  </a:rPr>
                  <a:t>If x </a:t>
                </a:r>
                <a14:m>
                  <m:oMath xmlns:m="http://schemas.openxmlformats.org/officeDocument/2006/math">
                    <m:r>
                      <a:rPr lang="en-US" sz="1600" kern="0">
                        <a:solidFill>
                          <a:prstClr val="black"/>
                        </a:solidFill>
                        <a:latin typeface="Cambria Math"/>
                        <a:sym typeface="Symbol"/>
                      </a:rPr>
                      <m:t>=</m:t>
                    </m:r>
                    <m:f>
                      <m:fPr>
                        <m:ctrlPr>
                          <a:rPr lang="en-US" sz="1600" i="1" kern="0">
                            <a:solidFill>
                              <a:prstClr val="black"/>
                            </a:solidFill>
                            <a:latin typeface="Cambria Math" panose="02040503050406030204" pitchFamily="18" charset="0"/>
                            <a:sym typeface="Symbol"/>
                          </a:rPr>
                        </m:ctrlPr>
                      </m:fPr>
                      <m:num>
                        <m:r>
                          <a:rPr lang="en-US" sz="1600" kern="0">
                            <a:solidFill>
                              <a:prstClr val="black"/>
                            </a:solidFill>
                            <a:latin typeface="Cambria Math"/>
                            <a:sym typeface="Symbol"/>
                          </a:rPr>
                          <m:t>17</m:t>
                        </m:r>
                      </m:num>
                      <m:den>
                        <m:r>
                          <a:rPr lang="en-US" sz="1600" kern="0">
                            <a:solidFill>
                              <a:prstClr val="black"/>
                            </a:solidFill>
                            <a:latin typeface="Cambria Math"/>
                            <a:sym typeface="Symbol"/>
                          </a:rPr>
                          <m:t>4</m:t>
                        </m:r>
                      </m:den>
                    </m:f>
                  </m:oMath>
                </a14:m>
                <a:endParaRPr lang="en-US" sz="1400" kern="0" dirty="0">
                  <a:solidFill>
                    <a:prstClr val="black"/>
                  </a:solidFill>
                  <a:latin typeface="Bookman Old Style" pitchFamily="18" charset="0"/>
                </a:endParaRPr>
              </a:p>
            </p:txBody>
          </p:sp>
        </mc:Choice>
        <mc:Fallback xmlns="">
          <p:sp>
            <p:nvSpPr>
              <p:cNvPr id="246" name="Rectangle 245"/>
              <p:cNvSpPr>
                <a:spLocks noRot="1" noChangeAspect="1" noMove="1" noResize="1" noEditPoints="1" noAdjustHandles="1" noChangeArrowheads="1" noChangeShapeType="1" noTextEdit="1"/>
              </p:cNvSpPr>
              <p:nvPr/>
            </p:nvSpPr>
            <p:spPr>
              <a:xfrm>
                <a:off x="5120640" y="3379767"/>
                <a:ext cx="914401" cy="439992"/>
              </a:xfrm>
              <a:prstGeom prst="rect">
                <a:avLst/>
              </a:prstGeom>
              <a:blipFill rotWithShape="1">
                <a:blip r:embed="rId62"/>
                <a:stretch>
                  <a:fillRect l="-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7" name="Rectangle 246"/>
              <p:cNvSpPr/>
              <p:nvPr/>
            </p:nvSpPr>
            <p:spPr>
              <a:xfrm>
                <a:off x="5867400" y="3437843"/>
                <a:ext cx="2209800" cy="457882"/>
              </a:xfrm>
              <a:prstGeom prst="rect">
                <a:avLst/>
              </a:prstGeom>
            </p:spPr>
            <p:txBody>
              <a:bodyPr wrap="square">
                <a:spAutoFit/>
              </a:bodyPr>
              <a:lstStyle/>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m:rPr>
                          <m:sty m:val="p"/>
                        </m:rPr>
                        <a:rPr lang="en-US" sz="1200" i="1" kern="0" dirty="0" smtClean="0">
                          <a:solidFill>
                            <a:prstClr val="black"/>
                          </a:solidFill>
                          <a:latin typeface="Cambria Math"/>
                          <a:sym typeface="Symbol"/>
                        </a:rPr>
                        <m:t>my</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son</m:t>
                      </m:r>
                      <m:r>
                        <a:rPr lang="en-US" sz="1200" i="1" kern="0" dirty="0" smtClean="0">
                          <a:solidFill>
                            <a:prstClr val="black"/>
                          </a:solidFill>
                          <a:latin typeface="Cambria Math"/>
                          <a:sym typeface="Symbol"/>
                        </a:rPr>
                        <m:t>′</m:t>
                      </m:r>
                      <m:r>
                        <m:rPr>
                          <m:nor/>
                        </m:rPr>
                        <a:rPr lang="en-US" sz="1200" kern="0" dirty="0">
                          <a:solidFill>
                            <a:prstClr val="black"/>
                          </a:solidFill>
                          <a:latin typeface="Bookman Old Style" pitchFamily="18" charset="0"/>
                          <a:sym typeface="Symbol"/>
                        </a:rPr>
                        <m:t>s</m:t>
                      </m:r>
                      <m:r>
                        <a:rPr lang="en-US" sz="1200" i="1" kern="0" dirty="0" smtClean="0">
                          <a:solidFill>
                            <a:prstClr val="black"/>
                          </a:solidFill>
                          <a:latin typeface="Cambria Math"/>
                          <a:sym typeface="Symbol"/>
                        </a:rPr>
                        <m:t> </m:t>
                      </m:r>
                      <m:r>
                        <m:rPr>
                          <m:sty m:val="p"/>
                        </m:rPr>
                        <a:rPr lang="en-US" sz="1200" i="1" kern="0" dirty="0" smtClean="0">
                          <a:solidFill>
                            <a:prstClr val="black"/>
                          </a:solidFill>
                          <a:latin typeface="Cambria Math"/>
                          <a:sym typeface="Symbol"/>
                        </a:rPr>
                        <m:t>age</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six</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years</m:t>
                      </m:r>
                      <m:r>
                        <m:rPr>
                          <m:nor/>
                        </m:rPr>
                        <a:rPr lang="en-US" sz="1200" kern="0" dirty="0">
                          <a:solidFill>
                            <a:prstClr val="black"/>
                          </a:solidFill>
                          <a:latin typeface="Bookman Old Style" pitchFamily="18" charset="0"/>
                          <a:sym typeface="Symbol"/>
                        </a:rPr>
                        <m:t> </m:t>
                      </m:r>
                      <m:r>
                        <m:rPr>
                          <m:nor/>
                        </m:rPr>
                        <a:rPr lang="en-US" sz="1200" kern="0" dirty="0">
                          <a:solidFill>
                            <a:prstClr val="black"/>
                          </a:solidFill>
                          <a:latin typeface="Bookman Old Style" pitchFamily="18" charset="0"/>
                          <a:sym typeface="Symbol"/>
                        </a:rPr>
                        <m:t>ago</m:t>
                      </m:r>
                      <m:r>
                        <m:rPr>
                          <m:nor/>
                        </m:rPr>
                        <a:rPr lang="en-US" sz="1200" kern="0" dirty="0" smtClean="0">
                          <a:solidFill>
                            <a:prstClr val="black"/>
                          </a:solidFill>
                          <a:latin typeface="Bookman Old Style" pitchFamily="18" charset="0"/>
                          <a:sym typeface="Symbol"/>
                        </a:rPr>
                        <m:t> </m:t>
                      </m:r>
                    </m:oMath>
                  </m:oMathPara>
                </a14:m>
                <a:endParaRPr lang="en-US" sz="1200" kern="0" dirty="0" smtClean="0">
                  <a:solidFill>
                    <a:prstClr val="black"/>
                  </a:solidFill>
                  <a:latin typeface="Bookman Old Style" pitchFamily="18" charset="0"/>
                  <a:sym typeface="Symbol"/>
                </a:endParaRPr>
              </a:p>
              <a:p>
                <a:pPr>
                  <a:tabLst>
                    <a:tab pos="0" algn="l"/>
                    <a:tab pos="57150" algn="l"/>
                    <a:tab pos="231775" algn="l"/>
                    <a:tab pos="566738" algn="l"/>
                  </a:tabLst>
                </a:pPr>
                <a14:m>
                  <m:oMathPara xmlns:m="http://schemas.openxmlformats.org/officeDocument/2006/math">
                    <m:oMathParaPr>
                      <m:jc m:val="left"/>
                    </m:oMathParaPr>
                    <m:oMath xmlns:m="http://schemas.openxmlformats.org/officeDocument/2006/math">
                      <m:r>
                        <m:rPr>
                          <m:nor/>
                        </m:rPr>
                        <a:rPr lang="en-US" sz="1200" kern="0" dirty="0" smtClean="0">
                          <a:solidFill>
                            <a:prstClr val="black"/>
                          </a:solidFill>
                          <a:latin typeface="Bookman Old Style" pitchFamily="18" charset="0"/>
                          <a:sym typeface="Symbol"/>
                        </a:rPr>
                        <m:t>becomes</m:t>
                      </m:r>
                      <m:r>
                        <m:rPr>
                          <m:nor/>
                        </m:rPr>
                        <a:rPr lang="en-US" sz="1200" kern="0" dirty="0" smtClean="0">
                          <a:solidFill>
                            <a:prstClr val="black"/>
                          </a:solidFill>
                          <a:latin typeface="Bookman Old Style" pitchFamily="18" charset="0"/>
                          <a:sym typeface="Symbol"/>
                        </a:rPr>
                        <m:t> </m:t>
                      </m:r>
                      <m:r>
                        <m:rPr>
                          <m:nor/>
                        </m:rPr>
                        <a:rPr lang="en-US" sz="1200" kern="0" dirty="0" smtClean="0">
                          <a:solidFill>
                            <a:prstClr val="black"/>
                          </a:solidFill>
                          <a:latin typeface="Bookman Old Style" pitchFamily="18" charset="0"/>
                          <a:sym typeface="Symbol"/>
                        </a:rPr>
                        <m:t>negative</m:t>
                      </m:r>
                    </m:oMath>
                  </m:oMathPara>
                </a14:m>
                <a:endParaRPr lang="en-US" sz="1200" kern="0" dirty="0" smtClean="0">
                  <a:solidFill>
                    <a:prstClr val="black"/>
                  </a:solidFill>
                  <a:latin typeface="Bookman Old Style" pitchFamily="18" charset="0"/>
                  <a:sym typeface="Symbol"/>
                </a:endParaRPr>
              </a:p>
            </p:txBody>
          </p:sp>
        </mc:Choice>
        <mc:Fallback xmlns="">
          <p:sp>
            <p:nvSpPr>
              <p:cNvPr id="247" name="Rectangle 246"/>
              <p:cNvSpPr>
                <a:spLocks noRot="1" noChangeAspect="1" noMove="1" noResize="1" noEditPoints="1" noAdjustHandles="1" noChangeArrowheads="1" noChangeShapeType="1" noTextEdit="1"/>
              </p:cNvSpPr>
              <p:nvPr/>
            </p:nvSpPr>
            <p:spPr>
              <a:xfrm>
                <a:off x="5867400" y="3437843"/>
                <a:ext cx="2209800" cy="457882"/>
              </a:xfrm>
              <a:prstGeom prst="rect">
                <a:avLst/>
              </a:prstGeom>
              <a:blipFill rotWithShape="1">
                <a:blip r:embed="rId63"/>
                <a:stretch>
                  <a:fillRect b="-4000"/>
                </a:stretch>
              </a:blipFill>
            </p:spPr>
            <p:txBody>
              <a:bodyPr/>
              <a:lstStyle/>
              <a:p>
                <a:r>
                  <a:rPr lang="en-US">
                    <a:noFill/>
                  </a:rPr>
                  <a:t> </a:t>
                </a:r>
              </a:p>
            </p:txBody>
          </p:sp>
        </mc:Fallback>
      </mc:AlternateContent>
      <p:pic>
        <p:nvPicPr>
          <p:cNvPr id="2" name="Picture 1"/>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4853940" y="2770450"/>
            <a:ext cx="3514587" cy="2149208"/>
          </a:xfrm>
          <a:prstGeom prst="rect">
            <a:avLst/>
          </a:prstGeom>
        </p:spPr>
      </p:pic>
      <p:pic>
        <p:nvPicPr>
          <p:cNvPr id="1028" name="Picture 4"/>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245748" y="4461139"/>
            <a:ext cx="612252" cy="34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155"/>
                                        </p:tgtEl>
                                      </p:cBhvr>
                                    </p:animEffect>
                                    <p:animScale>
                                      <p:cBhvr>
                                        <p:cTn id="7" dur="250" autoRev="1" fill="hold"/>
                                        <p:tgtEl>
                                          <p:spTgt spid="15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150"/>
                                        <p:tgtEl>
                                          <p:spTgt spid="126"/>
                                        </p:tgtEl>
                                      </p:cBhvr>
                                    </p:animEffect>
                                  </p:childTnLst>
                                </p:cTn>
                              </p:par>
                            </p:childTnLst>
                          </p:cTn>
                        </p:par>
                        <p:par>
                          <p:cTn id="13" fill="hold">
                            <p:stCondLst>
                              <p:cond delay="150"/>
                            </p:stCondLst>
                            <p:childTnLst>
                              <p:par>
                                <p:cTn id="14" presetID="22" presetClass="entr" presetSubtype="8" fill="hold" grpId="0" nodeType="after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wipe(left)">
                                      <p:cBhvr>
                                        <p:cTn id="16" dur="150"/>
                                        <p:tgtEl>
                                          <p:spTgt spid="133"/>
                                        </p:tgtEl>
                                      </p:cBhvr>
                                    </p:animEffect>
                                  </p:childTnLst>
                                </p:cTn>
                              </p:par>
                            </p:childTnLst>
                          </p:cTn>
                        </p:par>
                        <p:par>
                          <p:cTn id="17" fill="hold">
                            <p:stCondLst>
                              <p:cond delay="300"/>
                            </p:stCondLst>
                            <p:childTnLst>
                              <p:par>
                                <p:cTn id="18" presetID="22" presetClass="entr" presetSubtype="8" fill="hold" grpId="0" nodeType="afterEffect">
                                  <p:stCondLst>
                                    <p:cond delay="0"/>
                                  </p:stCondLst>
                                  <p:childTnLst>
                                    <p:set>
                                      <p:cBhvr>
                                        <p:cTn id="19" dur="1" fill="hold">
                                          <p:stCondLst>
                                            <p:cond delay="0"/>
                                          </p:stCondLst>
                                        </p:cTn>
                                        <p:tgtEl>
                                          <p:spTgt spid="134"/>
                                        </p:tgtEl>
                                        <p:attrNameLst>
                                          <p:attrName>style.visibility</p:attrName>
                                        </p:attrNameLst>
                                      </p:cBhvr>
                                      <p:to>
                                        <p:strVal val="visible"/>
                                      </p:to>
                                    </p:set>
                                    <p:animEffect transition="in" filter="wipe(left)">
                                      <p:cBhvr>
                                        <p:cTn id="20" dur="150"/>
                                        <p:tgtEl>
                                          <p:spTgt spid="134"/>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repeatCount="3000" fill="hold" grpId="0" nodeType="clickEffect">
                                  <p:stCondLst>
                                    <p:cond delay="0"/>
                                  </p:stCondLst>
                                  <p:childTnLst>
                                    <p:animEffect transition="out" filter="fade">
                                      <p:cBhvr>
                                        <p:cTn id="24" dur="500" tmFilter="0, 0; .2, .5; .8, .5; 1, 0"/>
                                        <p:tgtEl>
                                          <p:spTgt spid="149"/>
                                        </p:tgtEl>
                                      </p:cBhvr>
                                    </p:animEffect>
                                    <p:animScale>
                                      <p:cBhvr>
                                        <p:cTn id="25" dur="250" autoRev="1" fill="hold"/>
                                        <p:tgtEl>
                                          <p:spTgt spid="149"/>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wipe(left)">
                                      <p:cBhvr>
                                        <p:cTn id="30" dur="500"/>
                                        <p:tgtEl>
                                          <p:spTgt spid="1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6"/>
                                        </p:tgtEl>
                                        <p:attrNameLst>
                                          <p:attrName>style.visibility</p:attrName>
                                        </p:attrNameLst>
                                      </p:cBhvr>
                                      <p:to>
                                        <p:strVal val="visible"/>
                                      </p:to>
                                    </p:set>
                                    <p:animEffect transition="in" filter="wipe(left)">
                                      <p:cBhvr>
                                        <p:cTn id="35" dur="150"/>
                                        <p:tgtEl>
                                          <p:spTgt spid="136"/>
                                        </p:tgtEl>
                                      </p:cBhvr>
                                    </p:animEffect>
                                  </p:childTnLst>
                                </p:cTn>
                              </p:par>
                            </p:childTnLst>
                          </p:cTn>
                        </p:par>
                        <p:par>
                          <p:cTn id="36" fill="hold">
                            <p:stCondLst>
                              <p:cond delay="150"/>
                            </p:stCondLst>
                            <p:childTnLst>
                              <p:par>
                                <p:cTn id="37" presetID="22" presetClass="entr" presetSubtype="8" fill="hold" grpId="0" nodeType="after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wipe(left)">
                                      <p:cBhvr>
                                        <p:cTn id="39" dur="150"/>
                                        <p:tgtEl>
                                          <p:spTgt spid="1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55"/>
                                        </p:tgtEl>
                                      </p:cBhvr>
                                    </p:animEffect>
                                    <p:set>
                                      <p:cBhvr>
                                        <p:cTn id="44" dur="1" fill="hold">
                                          <p:stCondLst>
                                            <p:cond delay="499"/>
                                          </p:stCondLst>
                                        </p:cTn>
                                        <p:tgtEl>
                                          <p:spTgt spid="15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9"/>
                                        </p:tgtEl>
                                      </p:cBhvr>
                                    </p:animEffect>
                                    <p:set>
                                      <p:cBhvr>
                                        <p:cTn id="47" dur="1" fill="hold">
                                          <p:stCondLst>
                                            <p:cond delay="499"/>
                                          </p:stCondLst>
                                        </p:cTn>
                                        <p:tgtEl>
                                          <p:spTgt spid="14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70"/>
                                        </p:tgtEl>
                                      </p:cBhvr>
                                    </p:animEffect>
                                    <p:set>
                                      <p:cBhvr>
                                        <p:cTn id="50" dur="1" fill="hold">
                                          <p:stCondLst>
                                            <p:cond delay="499"/>
                                          </p:stCondLst>
                                        </p:cTn>
                                        <p:tgtEl>
                                          <p:spTgt spid="170"/>
                                        </p:tgtEl>
                                        <p:attrNameLst>
                                          <p:attrName>style.visibility</p:attrName>
                                        </p:attrNameLst>
                                      </p:cBhvr>
                                      <p:to>
                                        <p:strVal val="hidden"/>
                                      </p:to>
                                    </p:se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56"/>
                                        </p:tgtEl>
                                        <p:attrNameLst>
                                          <p:attrName>style.visibility</p:attrName>
                                        </p:attrNameLst>
                                      </p:cBhvr>
                                      <p:to>
                                        <p:strVal val="visible"/>
                                      </p:to>
                                    </p:set>
                                    <p:animEffect transition="in" filter="wipe(left)">
                                      <p:cBhvr>
                                        <p:cTn id="54" dur="500"/>
                                        <p:tgtEl>
                                          <p:spTgt spid="1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8"/>
                                        </p:tgtEl>
                                        <p:attrNameLst>
                                          <p:attrName>style.visibility</p:attrName>
                                        </p:attrNameLst>
                                      </p:cBhvr>
                                      <p:to>
                                        <p:strVal val="visible"/>
                                      </p:to>
                                    </p:set>
                                    <p:animEffect transition="in" filter="wipe(left)">
                                      <p:cBhvr>
                                        <p:cTn id="59" dur="500"/>
                                        <p:tgtEl>
                                          <p:spTgt spid="1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wipe(left)">
                                      <p:cBhvr>
                                        <p:cTn id="64" dur="500"/>
                                        <p:tgtEl>
                                          <p:spTgt spid="1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157"/>
                                        </p:tgtEl>
                                        <p:attrNameLst>
                                          <p:attrName>style.visibility</p:attrName>
                                        </p:attrNameLst>
                                      </p:cBhvr>
                                      <p:to>
                                        <p:strVal val="visible"/>
                                      </p:to>
                                    </p:set>
                                    <p:animEffect transition="in" filter="wipe(right)">
                                      <p:cBhvr>
                                        <p:cTn id="69" dur="500"/>
                                        <p:tgtEl>
                                          <p:spTgt spid="15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1"/>
                                        </p:tgtEl>
                                        <p:attrNameLst>
                                          <p:attrName>style.visibility</p:attrName>
                                        </p:attrNameLst>
                                      </p:cBhvr>
                                      <p:to>
                                        <p:strVal val="visible"/>
                                      </p:to>
                                    </p:set>
                                    <p:animEffect transition="in" filter="wipe(left)">
                                      <p:cBhvr>
                                        <p:cTn id="74" dur="500"/>
                                        <p:tgtEl>
                                          <p:spTgt spid="15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57"/>
                                        </p:tgtEl>
                                      </p:cBhvr>
                                    </p:animEffect>
                                    <p:set>
                                      <p:cBhvr>
                                        <p:cTn id="79" dur="1" fill="hold">
                                          <p:stCondLst>
                                            <p:cond delay="499"/>
                                          </p:stCondLst>
                                        </p:cTn>
                                        <p:tgtEl>
                                          <p:spTgt spid="157"/>
                                        </p:tgtEl>
                                        <p:attrNameLst>
                                          <p:attrName>style.visibility</p:attrName>
                                        </p:attrNameLst>
                                      </p:cBhvr>
                                      <p:to>
                                        <p:strVal val="hidden"/>
                                      </p:to>
                                    </p:se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wipe(left)">
                                      <p:cBhvr>
                                        <p:cTn id="83" dur="500"/>
                                        <p:tgtEl>
                                          <p:spTgt spid="15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158"/>
                                        </p:tgtEl>
                                        <p:attrNameLst>
                                          <p:attrName>style.visibility</p:attrName>
                                        </p:attrNameLst>
                                      </p:cBhvr>
                                      <p:to>
                                        <p:strVal val="visible"/>
                                      </p:to>
                                    </p:set>
                                    <p:animEffect transition="in" filter="wipe(right)">
                                      <p:cBhvr>
                                        <p:cTn id="88" dur="500"/>
                                        <p:tgtEl>
                                          <p:spTgt spid="15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53"/>
                                        </p:tgtEl>
                                        <p:attrNameLst>
                                          <p:attrName>style.visibility</p:attrName>
                                        </p:attrNameLst>
                                      </p:cBhvr>
                                      <p:to>
                                        <p:strVal val="visible"/>
                                      </p:to>
                                    </p:set>
                                    <p:animEffect transition="in" filter="wipe(left)">
                                      <p:cBhvr>
                                        <p:cTn id="93" dur="500"/>
                                        <p:tgtEl>
                                          <p:spTgt spid="15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58"/>
                                        </p:tgtEl>
                                      </p:cBhvr>
                                    </p:animEffect>
                                    <p:set>
                                      <p:cBhvr>
                                        <p:cTn id="98" dur="1" fill="hold">
                                          <p:stCondLst>
                                            <p:cond delay="499"/>
                                          </p:stCondLst>
                                        </p:cTn>
                                        <p:tgtEl>
                                          <p:spTgt spid="158"/>
                                        </p:tgtEl>
                                        <p:attrNameLst>
                                          <p:attrName>style.visibility</p:attrName>
                                        </p:attrNameLst>
                                      </p:cBhvr>
                                      <p:to>
                                        <p:strVal val="hidden"/>
                                      </p:to>
                                    </p:se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left)">
                                      <p:cBhvr>
                                        <p:cTn id="102" dur="500"/>
                                        <p:tgtEl>
                                          <p:spTgt spid="15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wipe(left)">
                                      <p:cBhvr>
                                        <p:cTn id="107" dur="500"/>
                                        <p:tgtEl>
                                          <p:spTgt spid="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500"/>
                                        <p:tgtEl>
                                          <p:spTgt spid="1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wipe(left)">
                                      <p:cBhvr>
                                        <p:cTn id="117" dur="500"/>
                                        <p:tgtEl>
                                          <p:spTgt spid="1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wipe(left)">
                                      <p:cBhvr>
                                        <p:cTn id="122" dur="500"/>
                                        <p:tgtEl>
                                          <p:spTgt spid="1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wipe(left)">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wipe(left)">
                                      <p:cBhvr>
                                        <p:cTn id="132" dur="500"/>
                                        <p:tgtEl>
                                          <p:spTgt spid="1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wipe(left)">
                                      <p:cBhvr>
                                        <p:cTn id="137" dur="500"/>
                                        <p:tgtEl>
                                          <p:spTgt spid="2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1"/>
                                        </p:tgtEl>
                                        <p:attrNameLst>
                                          <p:attrName>style.visibility</p:attrName>
                                        </p:attrNameLst>
                                      </p:cBhvr>
                                      <p:to>
                                        <p:strVal val="visible"/>
                                      </p:to>
                                    </p:set>
                                    <p:animEffect transition="in" filter="wipe(left)">
                                      <p:cBhvr>
                                        <p:cTn id="142" dur="500"/>
                                        <p:tgtEl>
                                          <p:spTgt spid="2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3"/>
                                        </p:tgtEl>
                                        <p:attrNameLst>
                                          <p:attrName>style.visibility</p:attrName>
                                        </p:attrNameLst>
                                      </p:cBhvr>
                                      <p:to>
                                        <p:strVal val="visible"/>
                                      </p:to>
                                    </p:set>
                                    <p:animEffect transition="in" filter="wipe(left)">
                                      <p:cBhvr>
                                        <p:cTn id="147" dur="500"/>
                                        <p:tgtEl>
                                          <p:spTgt spid="2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63"/>
                                        </p:tgtEl>
                                        <p:attrNameLst>
                                          <p:attrName>style.visibility</p:attrName>
                                        </p:attrNameLst>
                                      </p:cBhvr>
                                      <p:to>
                                        <p:strVal val="visible"/>
                                      </p:to>
                                    </p:set>
                                    <p:animEffect transition="in" filter="wipe(left)">
                                      <p:cBhvr>
                                        <p:cTn id="152" dur="500"/>
                                        <p:tgtEl>
                                          <p:spTgt spid="1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wipe(left)">
                                      <p:cBhvr>
                                        <p:cTn id="157" dur="500"/>
                                        <p:tgtEl>
                                          <p:spTgt spid="2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79"/>
                                        </p:tgtEl>
                                        <p:attrNameLst>
                                          <p:attrName>style.visibility</p:attrName>
                                        </p:attrNameLst>
                                      </p:cBhvr>
                                      <p:to>
                                        <p:strVal val="visible"/>
                                      </p:to>
                                    </p:set>
                                    <p:animEffect transition="in" filter="wipe(left)">
                                      <p:cBhvr>
                                        <p:cTn id="162" dur="500"/>
                                        <p:tgtEl>
                                          <p:spTgt spid="17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86"/>
                                        </p:tgtEl>
                                        <p:attrNameLst>
                                          <p:attrName>style.visibility</p:attrName>
                                        </p:attrNameLst>
                                      </p:cBhvr>
                                      <p:to>
                                        <p:strVal val="visible"/>
                                      </p:to>
                                    </p:set>
                                    <p:animEffect transition="in" filter="wipe(left)">
                                      <p:cBhvr>
                                        <p:cTn id="167" dur="500"/>
                                        <p:tgtEl>
                                          <p:spTgt spid="18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179"/>
                                        </p:tgtEl>
                                      </p:cBhvr>
                                    </p:animEffect>
                                    <p:set>
                                      <p:cBhvr>
                                        <p:cTn id="172" dur="1" fill="hold">
                                          <p:stCondLst>
                                            <p:cond delay="499"/>
                                          </p:stCondLst>
                                        </p:cTn>
                                        <p:tgtEl>
                                          <p:spTgt spid="179"/>
                                        </p:tgtEl>
                                        <p:attrNameLst>
                                          <p:attrName>style.visibility</p:attrName>
                                        </p:attrNameLst>
                                      </p:cBhvr>
                                      <p:to>
                                        <p:strVal val="hidden"/>
                                      </p:to>
                                    </p:set>
                                  </p:childTnLst>
                                </p:cTn>
                              </p:par>
                            </p:childTnLst>
                          </p:cTn>
                        </p:par>
                        <p:par>
                          <p:cTn id="173" fill="hold">
                            <p:stCondLst>
                              <p:cond delay="500"/>
                            </p:stCondLst>
                            <p:childTnLst>
                              <p:par>
                                <p:cTn id="174" presetID="22" presetClass="entr" presetSubtype="8" fill="hold" grpId="0" nodeType="afterEffect">
                                  <p:stCondLst>
                                    <p:cond delay="0"/>
                                  </p:stCondLst>
                                  <p:childTnLst>
                                    <p:set>
                                      <p:cBhvr>
                                        <p:cTn id="175" dur="1" fill="hold">
                                          <p:stCondLst>
                                            <p:cond delay="0"/>
                                          </p:stCondLst>
                                        </p:cTn>
                                        <p:tgtEl>
                                          <p:spTgt spid="180"/>
                                        </p:tgtEl>
                                        <p:attrNameLst>
                                          <p:attrName>style.visibility</p:attrName>
                                        </p:attrNameLst>
                                      </p:cBhvr>
                                      <p:to>
                                        <p:strVal val="visible"/>
                                      </p:to>
                                    </p:set>
                                    <p:animEffect transition="in" filter="wipe(left)">
                                      <p:cBhvr>
                                        <p:cTn id="176" dur="500"/>
                                        <p:tgtEl>
                                          <p:spTgt spid="18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183"/>
                                        </p:tgtEl>
                                        <p:attrNameLst>
                                          <p:attrName>style.visibility</p:attrName>
                                        </p:attrNameLst>
                                      </p:cBhvr>
                                      <p:to>
                                        <p:strVal val="visible"/>
                                      </p:to>
                                    </p:set>
                                    <p:animEffect transition="in" filter="wipe(left)">
                                      <p:cBhvr>
                                        <p:cTn id="181" dur="500"/>
                                        <p:tgtEl>
                                          <p:spTgt spid="183"/>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180"/>
                                        </p:tgtEl>
                                      </p:cBhvr>
                                    </p:animEffect>
                                    <p:set>
                                      <p:cBhvr>
                                        <p:cTn id="186" dur="1" fill="hold">
                                          <p:stCondLst>
                                            <p:cond delay="499"/>
                                          </p:stCondLst>
                                        </p:cTn>
                                        <p:tgtEl>
                                          <p:spTgt spid="18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84"/>
                                        </p:tgtEl>
                                        <p:attrNameLst>
                                          <p:attrName>style.visibility</p:attrName>
                                        </p:attrNameLst>
                                      </p:cBhvr>
                                      <p:to>
                                        <p:strVal val="visible"/>
                                      </p:to>
                                    </p:set>
                                    <p:animEffect transition="in" filter="wipe(left)">
                                      <p:cBhvr>
                                        <p:cTn id="191" dur="500"/>
                                        <p:tgtEl>
                                          <p:spTgt spid="184"/>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4"/>
                                        </p:tgtEl>
                                        <p:attrNameLst>
                                          <p:attrName>style.visibility</p:attrName>
                                        </p:attrNameLst>
                                      </p:cBhvr>
                                      <p:to>
                                        <p:strVal val="visible"/>
                                      </p:to>
                                    </p:set>
                                    <p:animEffect transition="in" filter="wipe(left)">
                                      <p:cBhvr>
                                        <p:cTn id="196" dur="500"/>
                                        <p:tgtEl>
                                          <p:spTgt spid="4"/>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87"/>
                                        </p:tgtEl>
                                        <p:attrNameLst>
                                          <p:attrName>style.visibility</p:attrName>
                                        </p:attrNameLst>
                                      </p:cBhvr>
                                      <p:to>
                                        <p:strVal val="visible"/>
                                      </p:to>
                                    </p:set>
                                    <p:animEffect transition="in" filter="wipe(left)">
                                      <p:cBhvr>
                                        <p:cTn id="201" dur="500"/>
                                        <p:tgtEl>
                                          <p:spTgt spid="187"/>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188"/>
                                        </p:tgtEl>
                                        <p:attrNameLst>
                                          <p:attrName>style.visibility</p:attrName>
                                        </p:attrNameLst>
                                      </p:cBhvr>
                                      <p:to>
                                        <p:strVal val="visible"/>
                                      </p:to>
                                    </p:set>
                                    <p:animEffect transition="in" filter="wipe(left)">
                                      <p:cBhvr>
                                        <p:cTn id="206" dur="500"/>
                                        <p:tgtEl>
                                          <p:spTgt spid="188"/>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26"/>
                                        </p:tgtEl>
                                        <p:attrNameLst>
                                          <p:attrName>style.visibility</p:attrName>
                                        </p:attrNameLst>
                                      </p:cBhvr>
                                      <p:to>
                                        <p:strVal val="visible"/>
                                      </p:to>
                                    </p:set>
                                    <p:animEffect transition="in" filter="wipe(left)">
                                      <p:cBhvr>
                                        <p:cTn id="211" dur="500"/>
                                        <p:tgtEl>
                                          <p:spTgt spid="26"/>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64"/>
                                        </p:tgtEl>
                                        <p:attrNameLst>
                                          <p:attrName>style.visibility</p:attrName>
                                        </p:attrNameLst>
                                      </p:cBhvr>
                                      <p:to>
                                        <p:strVal val="visible"/>
                                      </p:to>
                                    </p:set>
                                    <p:animEffect transition="in" filter="wipe(left)">
                                      <p:cBhvr>
                                        <p:cTn id="216" dur="500"/>
                                        <p:tgtEl>
                                          <p:spTgt spid="164"/>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27"/>
                                        </p:tgtEl>
                                        <p:attrNameLst>
                                          <p:attrName>style.visibility</p:attrName>
                                        </p:attrNameLst>
                                      </p:cBhvr>
                                      <p:to>
                                        <p:strVal val="visible"/>
                                      </p:to>
                                    </p:set>
                                    <p:animEffect transition="in" filter="wipe(left)">
                                      <p:cBhvr>
                                        <p:cTn id="221" dur="500"/>
                                        <p:tgtEl>
                                          <p:spTgt spid="27"/>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66"/>
                                        </p:tgtEl>
                                        <p:attrNameLst>
                                          <p:attrName>style.visibility</p:attrName>
                                        </p:attrNameLst>
                                      </p:cBhvr>
                                      <p:to>
                                        <p:strVal val="visible"/>
                                      </p:to>
                                    </p:set>
                                    <p:animEffect transition="in" filter="wipe(left)">
                                      <p:cBhvr>
                                        <p:cTn id="226" dur="500"/>
                                        <p:tgtEl>
                                          <p:spTgt spid="166"/>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59"/>
                                        </p:tgtEl>
                                        <p:attrNameLst>
                                          <p:attrName>style.visibility</p:attrName>
                                        </p:attrNameLst>
                                      </p:cBhvr>
                                      <p:to>
                                        <p:strVal val="visible"/>
                                      </p:to>
                                    </p:set>
                                    <p:animEffect transition="in" filter="wipe(left)">
                                      <p:cBhvr>
                                        <p:cTn id="231" dur="500"/>
                                        <p:tgtEl>
                                          <p:spTgt spid="159"/>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167"/>
                                        </p:tgtEl>
                                        <p:attrNameLst>
                                          <p:attrName>style.visibility</p:attrName>
                                        </p:attrNameLst>
                                      </p:cBhvr>
                                      <p:to>
                                        <p:strVal val="visible"/>
                                      </p:to>
                                    </p:set>
                                    <p:animEffect transition="in" filter="wipe(left)">
                                      <p:cBhvr>
                                        <p:cTn id="236" dur="500"/>
                                        <p:tgtEl>
                                          <p:spTgt spid="167"/>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xit" presetSubtype="0" fill="hold" grpId="1" nodeType="clickEffect">
                                  <p:stCondLst>
                                    <p:cond delay="0"/>
                                  </p:stCondLst>
                                  <p:childTnLst>
                                    <p:animEffect transition="out" filter="fade">
                                      <p:cBhvr>
                                        <p:cTn id="240" dur="500"/>
                                        <p:tgtEl>
                                          <p:spTgt spid="159"/>
                                        </p:tgtEl>
                                      </p:cBhvr>
                                    </p:animEffect>
                                    <p:set>
                                      <p:cBhvr>
                                        <p:cTn id="241" dur="1" fill="hold">
                                          <p:stCondLst>
                                            <p:cond delay="499"/>
                                          </p:stCondLst>
                                        </p:cTn>
                                        <p:tgtEl>
                                          <p:spTgt spid="159"/>
                                        </p:tgtEl>
                                        <p:attrNameLst>
                                          <p:attrName>style.visibility</p:attrName>
                                        </p:attrNameLst>
                                      </p:cBhvr>
                                      <p:to>
                                        <p:strVal val="hidden"/>
                                      </p:to>
                                    </p:set>
                                  </p:childTnLst>
                                </p:cTn>
                              </p:par>
                            </p:childTnLst>
                          </p:cTn>
                        </p:par>
                        <p:par>
                          <p:cTn id="242" fill="hold">
                            <p:stCondLst>
                              <p:cond delay="500"/>
                            </p:stCondLst>
                            <p:childTnLst>
                              <p:par>
                                <p:cTn id="243" presetID="22" presetClass="entr" presetSubtype="8" fill="hold" grpId="0" nodeType="afterEffect">
                                  <p:stCondLst>
                                    <p:cond delay="0"/>
                                  </p:stCondLst>
                                  <p:childTnLst>
                                    <p:set>
                                      <p:cBhvr>
                                        <p:cTn id="244" dur="1" fill="hold">
                                          <p:stCondLst>
                                            <p:cond delay="0"/>
                                          </p:stCondLst>
                                        </p:cTn>
                                        <p:tgtEl>
                                          <p:spTgt spid="160"/>
                                        </p:tgtEl>
                                        <p:attrNameLst>
                                          <p:attrName>style.visibility</p:attrName>
                                        </p:attrNameLst>
                                      </p:cBhvr>
                                      <p:to>
                                        <p:strVal val="visible"/>
                                      </p:to>
                                    </p:set>
                                    <p:animEffect transition="in" filter="wipe(left)">
                                      <p:cBhvr>
                                        <p:cTn id="245" dur="500"/>
                                        <p:tgtEl>
                                          <p:spTgt spid="16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168"/>
                                        </p:tgtEl>
                                        <p:attrNameLst>
                                          <p:attrName>style.visibility</p:attrName>
                                        </p:attrNameLst>
                                      </p:cBhvr>
                                      <p:to>
                                        <p:strVal val="visible"/>
                                      </p:to>
                                    </p:set>
                                    <p:animEffect transition="in" filter="wipe(left)">
                                      <p:cBhvr>
                                        <p:cTn id="250" dur="500"/>
                                        <p:tgtEl>
                                          <p:spTgt spid="16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1" nodeType="clickEffect">
                                  <p:stCondLst>
                                    <p:cond delay="0"/>
                                  </p:stCondLst>
                                  <p:childTnLst>
                                    <p:animEffect transition="out" filter="fade">
                                      <p:cBhvr>
                                        <p:cTn id="254" dur="500"/>
                                        <p:tgtEl>
                                          <p:spTgt spid="160"/>
                                        </p:tgtEl>
                                      </p:cBhvr>
                                    </p:animEffect>
                                    <p:set>
                                      <p:cBhvr>
                                        <p:cTn id="255" dur="1" fill="hold">
                                          <p:stCondLst>
                                            <p:cond delay="499"/>
                                          </p:stCondLst>
                                        </p:cTn>
                                        <p:tgtEl>
                                          <p:spTgt spid="160"/>
                                        </p:tgtEl>
                                        <p:attrNameLst>
                                          <p:attrName>style.visibility</p:attrName>
                                        </p:attrNameLst>
                                      </p:cBhvr>
                                      <p:to>
                                        <p:strVal val="hidden"/>
                                      </p:to>
                                    </p:set>
                                  </p:childTnLst>
                                </p:cTn>
                              </p:par>
                            </p:childTnLst>
                          </p:cTn>
                        </p:par>
                        <p:par>
                          <p:cTn id="256" fill="hold">
                            <p:stCondLst>
                              <p:cond delay="500"/>
                            </p:stCondLst>
                            <p:childTnLst>
                              <p:par>
                                <p:cTn id="257" presetID="22" presetClass="entr" presetSubtype="8" fill="hold" grpId="0" nodeType="afterEffect">
                                  <p:stCondLst>
                                    <p:cond delay="0"/>
                                  </p:stCondLst>
                                  <p:childTnLst>
                                    <p:set>
                                      <p:cBhvr>
                                        <p:cTn id="258" dur="1" fill="hold">
                                          <p:stCondLst>
                                            <p:cond delay="0"/>
                                          </p:stCondLst>
                                        </p:cTn>
                                        <p:tgtEl>
                                          <p:spTgt spid="161"/>
                                        </p:tgtEl>
                                        <p:attrNameLst>
                                          <p:attrName>style.visibility</p:attrName>
                                        </p:attrNameLst>
                                      </p:cBhvr>
                                      <p:to>
                                        <p:strVal val="visible"/>
                                      </p:to>
                                    </p:set>
                                    <p:animEffect transition="in" filter="wipe(left)">
                                      <p:cBhvr>
                                        <p:cTn id="259" dur="500"/>
                                        <p:tgtEl>
                                          <p:spTgt spid="161"/>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169"/>
                                        </p:tgtEl>
                                        <p:attrNameLst>
                                          <p:attrName>style.visibility</p:attrName>
                                        </p:attrNameLst>
                                      </p:cBhvr>
                                      <p:to>
                                        <p:strVal val="visible"/>
                                      </p:to>
                                    </p:set>
                                    <p:animEffect transition="in" filter="wipe(left)">
                                      <p:cBhvr>
                                        <p:cTn id="264" dur="500"/>
                                        <p:tgtEl>
                                          <p:spTgt spid="169"/>
                                        </p:tgtEl>
                                      </p:cBhvr>
                                    </p:animEffect>
                                  </p:childTnLst>
                                </p:cTn>
                              </p:par>
                            </p:childTnLst>
                          </p:cTn>
                        </p:par>
                      </p:childTnLst>
                    </p:cTn>
                  </p:par>
                  <p:par>
                    <p:cTn id="265" fill="hold">
                      <p:stCondLst>
                        <p:cond delay="indefinite"/>
                      </p:stCondLst>
                      <p:childTnLst>
                        <p:par>
                          <p:cTn id="266" fill="hold">
                            <p:stCondLst>
                              <p:cond delay="0"/>
                            </p:stCondLst>
                            <p:childTnLst>
                              <p:par>
                                <p:cTn id="267" presetID="10" presetClass="exit" presetSubtype="0" fill="hold" grpId="1" nodeType="clickEffect">
                                  <p:stCondLst>
                                    <p:cond delay="0"/>
                                  </p:stCondLst>
                                  <p:childTnLst>
                                    <p:animEffect transition="out" filter="fade">
                                      <p:cBhvr>
                                        <p:cTn id="268" dur="500"/>
                                        <p:tgtEl>
                                          <p:spTgt spid="161"/>
                                        </p:tgtEl>
                                      </p:cBhvr>
                                    </p:animEffect>
                                    <p:set>
                                      <p:cBhvr>
                                        <p:cTn id="269" dur="1" fill="hold">
                                          <p:stCondLst>
                                            <p:cond delay="499"/>
                                          </p:stCondLst>
                                        </p:cTn>
                                        <p:tgtEl>
                                          <p:spTgt spid="161"/>
                                        </p:tgtEl>
                                        <p:attrNameLst>
                                          <p:attrName>style.visibility</p:attrName>
                                        </p:attrNameLst>
                                      </p:cBhvr>
                                      <p:to>
                                        <p:strVal val="hidden"/>
                                      </p:to>
                                    </p:set>
                                  </p:childTnLst>
                                </p:cTn>
                              </p:par>
                            </p:childTnLst>
                          </p:cTn>
                        </p:par>
                        <p:par>
                          <p:cTn id="270" fill="hold">
                            <p:stCondLst>
                              <p:cond delay="500"/>
                            </p:stCondLst>
                            <p:childTnLst>
                              <p:par>
                                <p:cTn id="271" presetID="22" presetClass="entr" presetSubtype="8" fill="hold" grpId="0" nodeType="afterEffect">
                                  <p:stCondLst>
                                    <p:cond delay="0"/>
                                  </p:stCondLst>
                                  <p:childTnLst>
                                    <p:set>
                                      <p:cBhvr>
                                        <p:cTn id="272" dur="1" fill="hold">
                                          <p:stCondLst>
                                            <p:cond delay="0"/>
                                          </p:stCondLst>
                                        </p:cTn>
                                        <p:tgtEl>
                                          <p:spTgt spid="28"/>
                                        </p:tgtEl>
                                        <p:attrNameLst>
                                          <p:attrName>style.visibility</p:attrName>
                                        </p:attrNameLst>
                                      </p:cBhvr>
                                      <p:to>
                                        <p:strVal val="visible"/>
                                      </p:to>
                                    </p:set>
                                    <p:animEffect transition="in" filter="wipe(left)">
                                      <p:cBhvr>
                                        <p:cTn id="273" dur="500"/>
                                        <p:tgtEl>
                                          <p:spTgt spid="28"/>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65"/>
                                        </p:tgtEl>
                                        <p:attrNameLst>
                                          <p:attrName>style.visibility</p:attrName>
                                        </p:attrNameLst>
                                      </p:cBhvr>
                                      <p:to>
                                        <p:strVal val="visible"/>
                                      </p:to>
                                    </p:set>
                                    <p:animEffect transition="in" filter="wipe(left)">
                                      <p:cBhvr>
                                        <p:cTn id="278" dur="500"/>
                                        <p:tgtEl>
                                          <p:spTgt spid="165"/>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196"/>
                                        </p:tgtEl>
                                        <p:attrNameLst>
                                          <p:attrName>style.visibility</p:attrName>
                                        </p:attrNameLst>
                                      </p:cBhvr>
                                      <p:to>
                                        <p:strVal val="visible"/>
                                      </p:to>
                                    </p:set>
                                    <p:animEffect transition="in" filter="wipe(left)">
                                      <p:cBhvr>
                                        <p:cTn id="283" dur="500"/>
                                        <p:tgtEl>
                                          <p:spTgt spid="19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97"/>
                                        </p:tgtEl>
                                        <p:attrNameLst>
                                          <p:attrName>style.visibility</p:attrName>
                                        </p:attrNameLst>
                                      </p:cBhvr>
                                      <p:to>
                                        <p:strVal val="visible"/>
                                      </p:to>
                                    </p:set>
                                    <p:animEffect transition="in" filter="wipe(left)">
                                      <p:cBhvr>
                                        <p:cTn id="288" dur="500"/>
                                        <p:tgtEl>
                                          <p:spTgt spid="197"/>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nodeType="clickEffect">
                                  <p:stCondLst>
                                    <p:cond delay="0"/>
                                  </p:stCondLst>
                                  <p:childTnLst>
                                    <p:set>
                                      <p:cBhvr>
                                        <p:cTn id="292" dur="1" fill="hold">
                                          <p:stCondLst>
                                            <p:cond delay="0"/>
                                          </p:stCondLst>
                                        </p:cTn>
                                        <p:tgtEl>
                                          <p:spTgt spid="182"/>
                                        </p:tgtEl>
                                        <p:attrNameLst>
                                          <p:attrName>style.visibility</p:attrName>
                                        </p:attrNameLst>
                                      </p:cBhvr>
                                      <p:to>
                                        <p:strVal val="visible"/>
                                      </p:to>
                                    </p:set>
                                    <p:animEffect transition="in" filter="wipe(left)">
                                      <p:cBhvr>
                                        <p:cTn id="293" dur="500"/>
                                        <p:tgtEl>
                                          <p:spTgt spid="182"/>
                                        </p:tgtEl>
                                      </p:cBhvr>
                                    </p:animEffect>
                                  </p:childTnLst>
                                </p:cTn>
                              </p:par>
                              <p:par>
                                <p:cTn id="294" presetID="22" presetClass="entr" presetSubtype="8" fill="hold" nodeType="withEffect">
                                  <p:stCondLst>
                                    <p:cond delay="0"/>
                                  </p:stCondLst>
                                  <p:childTnLst>
                                    <p:set>
                                      <p:cBhvr>
                                        <p:cTn id="295" dur="1" fill="hold">
                                          <p:stCondLst>
                                            <p:cond delay="0"/>
                                          </p:stCondLst>
                                        </p:cTn>
                                        <p:tgtEl>
                                          <p:spTgt spid="185"/>
                                        </p:tgtEl>
                                        <p:attrNameLst>
                                          <p:attrName>style.visibility</p:attrName>
                                        </p:attrNameLst>
                                      </p:cBhvr>
                                      <p:to>
                                        <p:strVal val="visible"/>
                                      </p:to>
                                    </p:set>
                                    <p:animEffect transition="in" filter="wipe(left)">
                                      <p:cBhvr>
                                        <p:cTn id="296" dur="500"/>
                                        <p:tgtEl>
                                          <p:spTgt spid="185"/>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grpId="0" nodeType="clickEffect">
                                  <p:stCondLst>
                                    <p:cond delay="0"/>
                                  </p:stCondLst>
                                  <p:childTnLst>
                                    <p:set>
                                      <p:cBhvr>
                                        <p:cTn id="300" dur="1" fill="hold">
                                          <p:stCondLst>
                                            <p:cond delay="0"/>
                                          </p:stCondLst>
                                        </p:cTn>
                                        <p:tgtEl>
                                          <p:spTgt spid="198"/>
                                        </p:tgtEl>
                                        <p:attrNameLst>
                                          <p:attrName>style.visibility</p:attrName>
                                        </p:attrNameLst>
                                      </p:cBhvr>
                                      <p:to>
                                        <p:strVal val="visible"/>
                                      </p:to>
                                    </p:set>
                                    <p:animEffect transition="in" filter="wipe(left)">
                                      <p:cBhvr>
                                        <p:cTn id="301" dur="500"/>
                                        <p:tgtEl>
                                          <p:spTgt spid="198"/>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xit" presetSubtype="0" fill="hold" nodeType="clickEffect">
                                  <p:stCondLst>
                                    <p:cond delay="0"/>
                                  </p:stCondLst>
                                  <p:childTnLst>
                                    <p:animEffect transition="out" filter="fade">
                                      <p:cBhvr>
                                        <p:cTn id="305" dur="500"/>
                                        <p:tgtEl>
                                          <p:spTgt spid="182"/>
                                        </p:tgtEl>
                                      </p:cBhvr>
                                    </p:animEffect>
                                    <p:set>
                                      <p:cBhvr>
                                        <p:cTn id="306" dur="1" fill="hold">
                                          <p:stCondLst>
                                            <p:cond delay="499"/>
                                          </p:stCondLst>
                                        </p:cTn>
                                        <p:tgtEl>
                                          <p:spTgt spid="182"/>
                                        </p:tgtEl>
                                        <p:attrNameLst>
                                          <p:attrName>style.visibility</p:attrName>
                                        </p:attrNameLst>
                                      </p:cBhvr>
                                      <p:to>
                                        <p:strVal val="hidden"/>
                                      </p:to>
                                    </p:set>
                                  </p:childTnLst>
                                </p:cTn>
                              </p:par>
                              <p:par>
                                <p:cTn id="307" presetID="10" presetClass="exit" presetSubtype="0" fill="hold" nodeType="withEffect">
                                  <p:stCondLst>
                                    <p:cond delay="0"/>
                                  </p:stCondLst>
                                  <p:childTnLst>
                                    <p:animEffect transition="out" filter="fade">
                                      <p:cBhvr>
                                        <p:cTn id="308" dur="500"/>
                                        <p:tgtEl>
                                          <p:spTgt spid="185"/>
                                        </p:tgtEl>
                                      </p:cBhvr>
                                    </p:animEffect>
                                    <p:set>
                                      <p:cBhvr>
                                        <p:cTn id="309" dur="1" fill="hold">
                                          <p:stCondLst>
                                            <p:cond delay="499"/>
                                          </p:stCondLst>
                                        </p:cTn>
                                        <p:tgtEl>
                                          <p:spTgt spid="185"/>
                                        </p:tgtEl>
                                        <p:attrNameLst>
                                          <p:attrName>style.visibility</p:attrName>
                                        </p:attrNameLst>
                                      </p:cBhvr>
                                      <p:to>
                                        <p:strVal val="hidden"/>
                                      </p:to>
                                    </p:set>
                                  </p:childTnLst>
                                </p:cTn>
                              </p:par>
                            </p:childTnLst>
                          </p:cTn>
                        </p:par>
                        <p:par>
                          <p:cTn id="310" fill="hold">
                            <p:stCondLst>
                              <p:cond delay="500"/>
                            </p:stCondLst>
                            <p:childTnLst>
                              <p:par>
                                <p:cTn id="311" presetID="22" presetClass="entr" presetSubtype="8" fill="hold" nodeType="afterEffect">
                                  <p:stCondLst>
                                    <p:cond delay="0"/>
                                  </p:stCondLst>
                                  <p:childTnLst>
                                    <p:set>
                                      <p:cBhvr>
                                        <p:cTn id="312" dur="1" fill="hold">
                                          <p:stCondLst>
                                            <p:cond delay="0"/>
                                          </p:stCondLst>
                                        </p:cTn>
                                        <p:tgtEl>
                                          <p:spTgt spid="194"/>
                                        </p:tgtEl>
                                        <p:attrNameLst>
                                          <p:attrName>style.visibility</p:attrName>
                                        </p:attrNameLst>
                                      </p:cBhvr>
                                      <p:to>
                                        <p:strVal val="visible"/>
                                      </p:to>
                                    </p:set>
                                    <p:animEffect transition="in" filter="wipe(left)">
                                      <p:cBhvr>
                                        <p:cTn id="313" dur="500"/>
                                        <p:tgtEl>
                                          <p:spTgt spid="194"/>
                                        </p:tgtEl>
                                      </p:cBhvr>
                                    </p:animEffect>
                                  </p:childTnLst>
                                </p:cTn>
                              </p:par>
                              <p:par>
                                <p:cTn id="314" presetID="22" presetClass="entr" presetSubtype="8" fill="hold"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wipe(left)">
                                      <p:cBhvr>
                                        <p:cTn id="316" dur="500"/>
                                        <p:tgtEl>
                                          <p:spTgt spid="201"/>
                                        </p:tgtEl>
                                      </p:cBhvr>
                                    </p:animEffect>
                                  </p:childTnLst>
                                </p:cTn>
                              </p:par>
                              <p:par>
                                <p:cTn id="317" presetID="22" presetClass="entr" presetSubtype="8" fill="hold"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wipe(left)">
                                      <p:cBhvr>
                                        <p:cTn id="319" dur="500"/>
                                        <p:tgtEl>
                                          <p:spTgt spid="202"/>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199"/>
                                        </p:tgtEl>
                                        <p:attrNameLst>
                                          <p:attrName>style.visibility</p:attrName>
                                        </p:attrNameLst>
                                      </p:cBhvr>
                                      <p:to>
                                        <p:strVal val="visible"/>
                                      </p:to>
                                    </p:set>
                                    <p:animEffect transition="in" filter="wipe(left)">
                                      <p:cBhvr>
                                        <p:cTn id="324" dur="500"/>
                                        <p:tgtEl>
                                          <p:spTgt spid="199"/>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nodeType="clickEffect">
                                  <p:stCondLst>
                                    <p:cond delay="0"/>
                                  </p:stCondLst>
                                  <p:childTnLst>
                                    <p:animEffect transition="out" filter="fade">
                                      <p:cBhvr>
                                        <p:cTn id="328" dur="500"/>
                                        <p:tgtEl>
                                          <p:spTgt spid="194"/>
                                        </p:tgtEl>
                                      </p:cBhvr>
                                    </p:animEffect>
                                    <p:set>
                                      <p:cBhvr>
                                        <p:cTn id="329" dur="1" fill="hold">
                                          <p:stCondLst>
                                            <p:cond delay="499"/>
                                          </p:stCondLst>
                                        </p:cTn>
                                        <p:tgtEl>
                                          <p:spTgt spid="194"/>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01"/>
                                        </p:tgtEl>
                                      </p:cBhvr>
                                    </p:animEffect>
                                    <p:set>
                                      <p:cBhvr>
                                        <p:cTn id="332" dur="1" fill="hold">
                                          <p:stCondLst>
                                            <p:cond delay="499"/>
                                          </p:stCondLst>
                                        </p:cTn>
                                        <p:tgtEl>
                                          <p:spTgt spid="201"/>
                                        </p:tgtEl>
                                        <p:attrNameLst>
                                          <p:attrName>style.visibility</p:attrName>
                                        </p:attrNameLst>
                                      </p:cBhvr>
                                      <p:to>
                                        <p:strVal val="hidden"/>
                                      </p:to>
                                    </p:set>
                                  </p:childTnLst>
                                </p:cTn>
                              </p:par>
                              <p:par>
                                <p:cTn id="333" presetID="10" presetClass="exit" presetSubtype="0" fill="hold" nodeType="withEffect">
                                  <p:stCondLst>
                                    <p:cond delay="0"/>
                                  </p:stCondLst>
                                  <p:childTnLst>
                                    <p:animEffect transition="out" filter="fade">
                                      <p:cBhvr>
                                        <p:cTn id="334" dur="500"/>
                                        <p:tgtEl>
                                          <p:spTgt spid="202"/>
                                        </p:tgtEl>
                                      </p:cBhvr>
                                    </p:animEffect>
                                    <p:set>
                                      <p:cBhvr>
                                        <p:cTn id="335" dur="1" fill="hold">
                                          <p:stCondLst>
                                            <p:cond delay="499"/>
                                          </p:stCondLst>
                                        </p:cTn>
                                        <p:tgtEl>
                                          <p:spTgt spid="202"/>
                                        </p:tgtEl>
                                        <p:attrNameLst>
                                          <p:attrName>style.visibility</p:attrName>
                                        </p:attrNameLst>
                                      </p:cBhvr>
                                      <p:to>
                                        <p:strVal val="hidden"/>
                                      </p:to>
                                    </p:set>
                                  </p:childTnLst>
                                </p:cTn>
                              </p:par>
                            </p:childTnLst>
                          </p:cTn>
                        </p:par>
                        <p:par>
                          <p:cTn id="336" fill="hold">
                            <p:stCondLst>
                              <p:cond delay="500"/>
                            </p:stCondLst>
                            <p:childTnLst>
                              <p:par>
                                <p:cTn id="337" presetID="22" presetClass="entr" presetSubtype="8" fill="hold" grpId="0" nodeType="afterEffect">
                                  <p:stCondLst>
                                    <p:cond delay="0"/>
                                  </p:stCondLst>
                                  <p:childTnLst>
                                    <p:set>
                                      <p:cBhvr>
                                        <p:cTn id="338" dur="1" fill="hold">
                                          <p:stCondLst>
                                            <p:cond delay="0"/>
                                          </p:stCondLst>
                                        </p:cTn>
                                        <p:tgtEl>
                                          <p:spTgt spid="200"/>
                                        </p:tgtEl>
                                        <p:attrNameLst>
                                          <p:attrName>style.visibility</p:attrName>
                                        </p:attrNameLst>
                                      </p:cBhvr>
                                      <p:to>
                                        <p:strVal val="visible"/>
                                      </p:to>
                                    </p:set>
                                    <p:animEffect transition="in" filter="wipe(left)">
                                      <p:cBhvr>
                                        <p:cTn id="339" dur="500"/>
                                        <p:tgtEl>
                                          <p:spTgt spid="200"/>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509"/>
                                        </p:tgtEl>
                                        <p:attrNameLst>
                                          <p:attrName>style.visibility</p:attrName>
                                        </p:attrNameLst>
                                      </p:cBhvr>
                                      <p:to>
                                        <p:strVal val="visible"/>
                                      </p:to>
                                    </p:set>
                                    <p:animEffect transition="in" filter="wipe(left)">
                                      <p:cBhvr>
                                        <p:cTn id="344" dur="500"/>
                                        <p:tgtEl>
                                          <p:spTgt spid="509"/>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412"/>
                                        </p:tgtEl>
                                        <p:attrNameLst>
                                          <p:attrName>style.visibility</p:attrName>
                                        </p:attrNameLst>
                                      </p:cBhvr>
                                      <p:to>
                                        <p:strVal val="visible"/>
                                      </p:to>
                                    </p:set>
                                    <p:animEffect transition="in" filter="wipe(left)">
                                      <p:cBhvr>
                                        <p:cTn id="349" dur="500"/>
                                        <p:tgtEl>
                                          <p:spTgt spid="412"/>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413"/>
                                        </p:tgtEl>
                                        <p:attrNameLst>
                                          <p:attrName>style.visibility</p:attrName>
                                        </p:attrNameLst>
                                      </p:cBhvr>
                                      <p:to>
                                        <p:strVal val="visible"/>
                                      </p:to>
                                    </p:set>
                                    <p:animEffect transition="in" filter="wipe(left)">
                                      <p:cBhvr>
                                        <p:cTn id="354" dur="500"/>
                                        <p:tgtEl>
                                          <p:spTgt spid="413"/>
                                        </p:tgtEl>
                                      </p:cBhvr>
                                    </p:animEffect>
                                  </p:childTnLst>
                                </p:cTn>
                              </p:par>
                            </p:childTnLst>
                          </p:cTn>
                        </p:par>
                      </p:childTnLst>
                    </p:cTn>
                  </p:par>
                  <p:par>
                    <p:cTn id="355" fill="hold">
                      <p:stCondLst>
                        <p:cond delay="indefinite"/>
                      </p:stCondLst>
                      <p:childTnLst>
                        <p:par>
                          <p:cTn id="356" fill="hold">
                            <p:stCondLst>
                              <p:cond delay="0"/>
                            </p:stCondLst>
                            <p:childTnLst>
                              <p:par>
                                <p:cTn id="357" presetID="22" presetClass="entr" presetSubtype="8" fill="hold" grpId="0" nodeType="clickEffect">
                                  <p:stCondLst>
                                    <p:cond delay="0"/>
                                  </p:stCondLst>
                                  <p:childTnLst>
                                    <p:set>
                                      <p:cBhvr>
                                        <p:cTn id="358" dur="1" fill="hold">
                                          <p:stCondLst>
                                            <p:cond delay="0"/>
                                          </p:stCondLst>
                                        </p:cTn>
                                        <p:tgtEl>
                                          <p:spTgt spid="510"/>
                                        </p:tgtEl>
                                        <p:attrNameLst>
                                          <p:attrName>style.visibility</p:attrName>
                                        </p:attrNameLst>
                                      </p:cBhvr>
                                      <p:to>
                                        <p:strVal val="visible"/>
                                      </p:to>
                                    </p:set>
                                    <p:animEffect transition="in" filter="wipe(left)">
                                      <p:cBhvr>
                                        <p:cTn id="359" dur="500"/>
                                        <p:tgtEl>
                                          <p:spTgt spid="510"/>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511"/>
                                        </p:tgtEl>
                                        <p:attrNameLst>
                                          <p:attrName>style.visibility</p:attrName>
                                        </p:attrNameLst>
                                      </p:cBhvr>
                                      <p:to>
                                        <p:strVal val="visible"/>
                                      </p:to>
                                    </p:set>
                                    <p:animEffect transition="in" filter="wipe(left)">
                                      <p:cBhvr>
                                        <p:cTn id="364" dur="500"/>
                                        <p:tgtEl>
                                          <p:spTgt spid="511"/>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414"/>
                                        </p:tgtEl>
                                        <p:attrNameLst>
                                          <p:attrName>style.visibility</p:attrName>
                                        </p:attrNameLst>
                                      </p:cBhvr>
                                      <p:to>
                                        <p:strVal val="visible"/>
                                      </p:to>
                                    </p:set>
                                    <p:animEffect transition="in" filter="wipe(left)">
                                      <p:cBhvr>
                                        <p:cTn id="369" dur="500"/>
                                        <p:tgtEl>
                                          <p:spTgt spid="414"/>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xit" presetSubtype="0" fill="hold" grpId="1" nodeType="clickEffect">
                                  <p:stCondLst>
                                    <p:cond delay="0"/>
                                  </p:stCondLst>
                                  <p:childTnLst>
                                    <p:set>
                                      <p:cBhvr>
                                        <p:cTn id="373" dur="1" fill="hold">
                                          <p:stCondLst>
                                            <p:cond delay="499"/>
                                          </p:stCondLst>
                                        </p:cTn>
                                        <p:tgtEl>
                                          <p:spTgt spid="509"/>
                                        </p:tgtEl>
                                        <p:attrNameLst>
                                          <p:attrName>style.visibility</p:attrName>
                                        </p:attrNameLst>
                                      </p:cBhvr>
                                      <p:to>
                                        <p:strVal val="hidden"/>
                                      </p:to>
                                    </p:set>
                                  </p:childTnLst>
                                </p:cTn>
                              </p:par>
                            </p:childTnLst>
                          </p:cTn>
                        </p:par>
                        <p:par>
                          <p:cTn id="374" fill="hold">
                            <p:stCondLst>
                              <p:cond delay="500"/>
                            </p:stCondLst>
                            <p:childTnLst>
                              <p:par>
                                <p:cTn id="375" presetID="22" presetClass="entr" presetSubtype="2" fill="hold" grpId="0" nodeType="afterEffect">
                                  <p:stCondLst>
                                    <p:cond delay="0"/>
                                  </p:stCondLst>
                                  <p:childTnLst>
                                    <p:set>
                                      <p:cBhvr>
                                        <p:cTn id="376" dur="1" fill="hold">
                                          <p:stCondLst>
                                            <p:cond delay="0"/>
                                          </p:stCondLst>
                                        </p:cTn>
                                        <p:tgtEl>
                                          <p:spTgt spid="449"/>
                                        </p:tgtEl>
                                        <p:attrNameLst>
                                          <p:attrName>style.visibility</p:attrName>
                                        </p:attrNameLst>
                                      </p:cBhvr>
                                      <p:to>
                                        <p:strVal val="visible"/>
                                      </p:to>
                                    </p:set>
                                    <p:animEffect transition="in" filter="wipe(right)">
                                      <p:cBhvr>
                                        <p:cTn id="377" dur="500"/>
                                        <p:tgtEl>
                                          <p:spTgt spid="449"/>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ntr" presetSubtype="0" fill="hold" grpId="0" nodeType="clickEffect">
                                  <p:stCondLst>
                                    <p:cond delay="0"/>
                                  </p:stCondLst>
                                  <p:childTnLst>
                                    <p:set>
                                      <p:cBhvr>
                                        <p:cTn id="381" dur="1" fill="hold">
                                          <p:stCondLst>
                                            <p:cond delay="499"/>
                                          </p:stCondLst>
                                        </p:cTn>
                                        <p:tgtEl>
                                          <p:spTgt spid="410"/>
                                        </p:tgtEl>
                                        <p:attrNameLst>
                                          <p:attrName>style.visibility</p:attrName>
                                        </p:attrNameLst>
                                      </p:cBhvr>
                                      <p:to>
                                        <p:strVal val="visible"/>
                                      </p:to>
                                    </p:set>
                                  </p:childTnLst>
                                </p:cTn>
                              </p:par>
                              <p:par>
                                <p:cTn id="382" presetID="26" presetClass="emph" presetSubtype="0" repeatCount="3000" fill="hold" grpId="1" nodeType="withEffect">
                                  <p:stCondLst>
                                    <p:cond delay="0"/>
                                  </p:stCondLst>
                                  <p:childTnLst>
                                    <p:animEffect transition="out" filter="fade">
                                      <p:cBhvr>
                                        <p:cTn id="383" dur="500" tmFilter="0, 0; .2, .5; .8, .5; 1, 0"/>
                                        <p:tgtEl>
                                          <p:spTgt spid="410"/>
                                        </p:tgtEl>
                                      </p:cBhvr>
                                    </p:animEffect>
                                    <p:animScale>
                                      <p:cBhvr>
                                        <p:cTn id="384" dur="250" autoRev="1" fill="hold"/>
                                        <p:tgtEl>
                                          <p:spTgt spid="410"/>
                                        </p:tgtEl>
                                      </p:cBhvr>
                                      <p:by x="105000" y="105000"/>
                                    </p:animScale>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482"/>
                                        </p:tgtEl>
                                        <p:attrNameLst>
                                          <p:attrName>style.visibility</p:attrName>
                                        </p:attrNameLst>
                                      </p:cBhvr>
                                      <p:to>
                                        <p:strVal val="visible"/>
                                      </p:to>
                                    </p:set>
                                    <p:animEffect transition="in" filter="wipe(left)">
                                      <p:cBhvr>
                                        <p:cTn id="389" dur="500"/>
                                        <p:tgtEl>
                                          <p:spTgt spid="482"/>
                                        </p:tgtEl>
                                      </p:cBhvr>
                                    </p:animEffect>
                                  </p:childTnLst>
                                </p:cTn>
                              </p:par>
                            </p:childTnLst>
                          </p:cTn>
                        </p:par>
                      </p:childTnLst>
                    </p:cTn>
                  </p:par>
                  <p:par>
                    <p:cTn id="390" fill="hold">
                      <p:stCondLst>
                        <p:cond delay="indefinite"/>
                      </p:stCondLst>
                      <p:childTnLst>
                        <p:par>
                          <p:cTn id="391" fill="hold">
                            <p:stCondLst>
                              <p:cond delay="0"/>
                            </p:stCondLst>
                            <p:childTnLst>
                              <p:par>
                                <p:cTn id="392" presetID="1" presetClass="exit" presetSubtype="0" fill="hold" grpId="1" nodeType="clickEffect">
                                  <p:stCondLst>
                                    <p:cond delay="0"/>
                                  </p:stCondLst>
                                  <p:childTnLst>
                                    <p:set>
                                      <p:cBhvr>
                                        <p:cTn id="393" dur="1" fill="hold">
                                          <p:stCondLst>
                                            <p:cond delay="499"/>
                                          </p:stCondLst>
                                        </p:cTn>
                                        <p:tgtEl>
                                          <p:spTgt spid="482"/>
                                        </p:tgtEl>
                                        <p:attrNameLst>
                                          <p:attrName>style.visibility</p:attrName>
                                        </p:attrNameLst>
                                      </p:cBhvr>
                                      <p:to>
                                        <p:strVal val="hidden"/>
                                      </p:to>
                                    </p:set>
                                  </p:childTnLst>
                                </p:cTn>
                              </p:par>
                            </p:childTnLst>
                          </p:cTn>
                        </p:par>
                        <p:par>
                          <p:cTn id="394" fill="hold">
                            <p:stCondLst>
                              <p:cond delay="500"/>
                            </p:stCondLst>
                            <p:childTnLst>
                              <p:par>
                                <p:cTn id="395" presetID="22" presetClass="entr" presetSubtype="4" fill="hold" nodeType="afterEffect">
                                  <p:stCondLst>
                                    <p:cond delay="0"/>
                                  </p:stCondLst>
                                  <p:childTnLst>
                                    <p:set>
                                      <p:cBhvr>
                                        <p:cTn id="396" dur="1" fill="hold">
                                          <p:stCondLst>
                                            <p:cond delay="0"/>
                                          </p:stCondLst>
                                        </p:cTn>
                                        <p:tgtEl>
                                          <p:spTgt spid="446"/>
                                        </p:tgtEl>
                                        <p:attrNameLst>
                                          <p:attrName>style.visibility</p:attrName>
                                        </p:attrNameLst>
                                      </p:cBhvr>
                                      <p:to>
                                        <p:strVal val="visible"/>
                                      </p:to>
                                    </p:set>
                                    <p:animEffect transition="in" filter="wipe(down)">
                                      <p:cBhvr>
                                        <p:cTn id="397" dur="500"/>
                                        <p:tgtEl>
                                          <p:spTgt spid="446"/>
                                        </p:tgtEl>
                                      </p:cBhvr>
                                    </p:animEffect>
                                  </p:childTnLst>
                                </p:cTn>
                              </p:par>
                            </p:childTnLst>
                          </p:cTn>
                        </p:par>
                      </p:childTnLst>
                    </p:cTn>
                  </p:par>
                  <p:par>
                    <p:cTn id="398" fill="hold">
                      <p:stCondLst>
                        <p:cond delay="indefinite"/>
                      </p:stCondLst>
                      <p:childTnLst>
                        <p:par>
                          <p:cTn id="399" fill="hold">
                            <p:stCondLst>
                              <p:cond delay="0"/>
                            </p:stCondLst>
                            <p:childTnLst>
                              <p:par>
                                <p:cTn id="400" presetID="10" presetClass="exit" presetSubtype="0" fill="hold" grpId="1" nodeType="clickEffect">
                                  <p:stCondLst>
                                    <p:cond delay="0"/>
                                  </p:stCondLst>
                                  <p:childTnLst>
                                    <p:animEffect transition="out" filter="fade">
                                      <p:cBhvr>
                                        <p:cTn id="401" dur="500"/>
                                        <p:tgtEl>
                                          <p:spTgt spid="449"/>
                                        </p:tgtEl>
                                      </p:cBhvr>
                                    </p:animEffect>
                                    <p:set>
                                      <p:cBhvr>
                                        <p:cTn id="402" dur="1" fill="hold">
                                          <p:stCondLst>
                                            <p:cond delay="499"/>
                                          </p:stCondLst>
                                        </p:cTn>
                                        <p:tgtEl>
                                          <p:spTgt spid="449"/>
                                        </p:tgtEl>
                                        <p:attrNameLst>
                                          <p:attrName>style.visibility</p:attrName>
                                        </p:attrNameLst>
                                      </p:cBhvr>
                                      <p:to>
                                        <p:strVal val="hidden"/>
                                      </p:to>
                                    </p:set>
                                  </p:childTnLst>
                                </p:cTn>
                              </p:par>
                              <p:par>
                                <p:cTn id="403" presetID="10" presetClass="exit" presetSubtype="0" fill="hold" grpId="2" nodeType="withEffect">
                                  <p:stCondLst>
                                    <p:cond delay="0"/>
                                  </p:stCondLst>
                                  <p:childTnLst>
                                    <p:animEffect transition="out" filter="fade">
                                      <p:cBhvr>
                                        <p:cTn id="404" dur="500"/>
                                        <p:tgtEl>
                                          <p:spTgt spid="410"/>
                                        </p:tgtEl>
                                      </p:cBhvr>
                                    </p:animEffect>
                                    <p:set>
                                      <p:cBhvr>
                                        <p:cTn id="405" dur="1" fill="hold">
                                          <p:stCondLst>
                                            <p:cond delay="499"/>
                                          </p:stCondLst>
                                        </p:cTn>
                                        <p:tgtEl>
                                          <p:spTgt spid="410"/>
                                        </p:tgtEl>
                                        <p:attrNameLst>
                                          <p:attrName>style.visibility</p:attrName>
                                        </p:attrNameLst>
                                      </p:cBhvr>
                                      <p:to>
                                        <p:strVal val="hidden"/>
                                      </p:to>
                                    </p:set>
                                  </p:childTnLst>
                                </p:cTn>
                              </p:par>
                              <p:par>
                                <p:cTn id="406" presetID="10" presetClass="exit" presetSubtype="0" fill="hold" nodeType="withEffect">
                                  <p:stCondLst>
                                    <p:cond delay="0"/>
                                  </p:stCondLst>
                                  <p:childTnLst>
                                    <p:animEffect transition="out" filter="fade">
                                      <p:cBhvr>
                                        <p:cTn id="407" dur="500"/>
                                        <p:tgtEl>
                                          <p:spTgt spid="446"/>
                                        </p:tgtEl>
                                      </p:cBhvr>
                                    </p:animEffect>
                                    <p:set>
                                      <p:cBhvr>
                                        <p:cTn id="408" dur="1" fill="hold">
                                          <p:stCondLst>
                                            <p:cond delay="499"/>
                                          </p:stCondLst>
                                        </p:cTn>
                                        <p:tgtEl>
                                          <p:spTgt spid="446"/>
                                        </p:tgtEl>
                                        <p:attrNameLst>
                                          <p:attrName>style.visibility</p:attrName>
                                        </p:attrNameLst>
                                      </p:cBhvr>
                                      <p:to>
                                        <p:strVal val="hidden"/>
                                      </p:to>
                                    </p:set>
                                  </p:childTnLst>
                                </p:cTn>
                              </p:par>
                            </p:childTnLst>
                          </p:cTn>
                        </p:par>
                        <p:par>
                          <p:cTn id="409" fill="hold">
                            <p:stCondLst>
                              <p:cond delay="500"/>
                            </p:stCondLst>
                            <p:childTnLst>
                              <p:par>
                                <p:cTn id="410" presetID="22" presetClass="entr" presetSubtype="8" fill="hold" nodeType="afterEffect">
                                  <p:stCondLst>
                                    <p:cond delay="0"/>
                                  </p:stCondLst>
                                  <p:childTnLst>
                                    <p:set>
                                      <p:cBhvr>
                                        <p:cTn id="411" dur="1" fill="hold">
                                          <p:stCondLst>
                                            <p:cond delay="0"/>
                                          </p:stCondLst>
                                        </p:cTn>
                                        <p:tgtEl>
                                          <p:spTgt spid="450"/>
                                        </p:tgtEl>
                                        <p:attrNameLst>
                                          <p:attrName>style.visibility</p:attrName>
                                        </p:attrNameLst>
                                      </p:cBhvr>
                                      <p:to>
                                        <p:strVal val="visible"/>
                                      </p:to>
                                    </p:set>
                                    <p:animEffect transition="in" filter="wipe(left)">
                                      <p:cBhvr>
                                        <p:cTn id="412" dur="500"/>
                                        <p:tgtEl>
                                          <p:spTgt spid="450"/>
                                        </p:tgtEl>
                                      </p:cBhvr>
                                    </p:animEffect>
                                  </p:childTnLst>
                                </p:cTn>
                              </p:par>
                            </p:childTnLst>
                          </p:cTn>
                        </p:par>
                        <p:par>
                          <p:cTn id="413" fill="hold">
                            <p:stCondLst>
                              <p:cond delay="1000"/>
                            </p:stCondLst>
                            <p:childTnLst>
                              <p:par>
                                <p:cTn id="414" presetID="22" presetClass="entr" presetSubtype="1" fill="hold" nodeType="afterEffect">
                                  <p:stCondLst>
                                    <p:cond delay="0"/>
                                  </p:stCondLst>
                                  <p:childTnLst>
                                    <p:set>
                                      <p:cBhvr>
                                        <p:cTn id="415" dur="1" fill="hold">
                                          <p:stCondLst>
                                            <p:cond delay="0"/>
                                          </p:stCondLst>
                                        </p:cTn>
                                        <p:tgtEl>
                                          <p:spTgt spid="454"/>
                                        </p:tgtEl>
                                        <p:attrNameLst>
                                          <p:attrName>style.visibility</p:attrName>
                                        </p:attrNameLst>
                                      </p:cBhvr>
                                      <p:to>
                                        <p:strVal val="visible"/>
                                      </p:to>
                                    </p:set>
                                    <p:animEffect transition="in" filter="wipe(up)">
                                      <p:cBhvr>
                                        <p:cTn id="416" dur="500"/>
                                        <p:tgtEl>
                                          <p:spTgt spid="454"/>
                                        </p:tgtEl>
                                      </p:cBhvr>
                                    </p:animEffect>
                                  </p:childTnLst>
                                </p:cTn>
                              </p:par>
                            </p:childTnLst>
                          </p:cTn>
                        </p:par>
                        <p:par>
                          <p:cTn id="417" fill="hold">
                            <p:stCondLst>
                              <p:cond delay="1500"/>
                            </p:stCondLst>
                            <p:childTnLst>
                              <p:par>
                                <p:cTn id="418" presetID="1" presetClass="entr" presetSubtype="0" fill="hold" nodeType="afterEffect">
                                  <p:stCondLst>
                                    <p:cond delay="0"/>
                                  </p:stCondLst>
                                  <p:childTnLst>
                                    <p:set>
                                      <p:cBhvr>
                                        <p:cTn id="419" dur="1" fill="hold">
                                          <p:stCondLst>
                                            <p:cond delay="499"/>
                                          </p:stCondLst>
                                        </p:cTn>
                                        <p:tgtEl>
                                          <p:spTgt spid="455"/>
                                        </p:tgtEl>
                                        <p:attrNameLst>
                                          <p:attrName>style.visibility</p:attrName>
                                        </p:attrNameLst>
                                      </p:cBhvr>
                                      <p:to>
                                        <p:strVal val="visible"/>
                                      </p:to>
                                    </p:set>
                                  </p:childTnLst>
                                </p:cTn>
                              </p:par>
                            </p:childTnLst>
                          </p:cTn>
                        </p:par>
                        <p:par>
                          <p:cTn id="420" fill="hold">
                            <p:stCondLst>
                              <p:cond delay="2000"/>
                            </p:stCondLst>
                            <p:childTnLst>
                              <p:par>
                                <p:cTn id="421" presetID="1" presetClass="entr" presetSubtype="0" fill="hold" grpId="0" nodeType="afterEffect">
                                  <p:stCondLst>
                                    <p:cond delay="0"/>
                                  </p:stCondLst>
                                  <p:childTnLst>
                                    <p:set>
                                      <p:cBhvr>
                                        <p:cTn id="422" dur="1" fill="hold">
                                          <p:stCondLst>
                                            <p:cond delay="499"/>
                                          </p:stCondLst>
                                        </p:cTn>
                                        <p:tgtEl>
                                          <p:spTgt spid="458"/>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ntr" presetSubtype="0" fill="hold" grpId="0" nodeType="clickEffect">
                                  <p:stCondLst>
                                    <p:cond delay="0"/>
                                  </p:stCondLst>
                                  <p:childTnLst>
                                    <p:set>
                                      <p:cBhvr>
                                        <p:cTn id="426" dur="1" fill="hold">
                                          <p:stCondLst>
                                            <p:cond delay="499"/>
                                          </p:stCondLst>
                                        </p:cTn>
                                        <p:tgtEl>
                                          <p:spTgt spid="461"/>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0" nodeType="clickEffect">
                                  <p:stCondLst>
                                    <p:cond delay="0"/>
                                  </p:stCondLst>
                                  <p:childTnLst>
                                    <p:set>
                                      <p:cBhvr>
                                        <p:cTn id="430" dur="1" fill="hold">
                                          <p:stCondLst>
                                            <p:cond delay="499"/>
                                          </p:stCondLst>
                                        </p:cTn>
                                        <p:tgtEl>
                                          <p:spTgt spid="459"/>
                                        </p:tgtEl>
                                        <p:attrNameLst>
                                          <p:attrName>style.visibility</p:attrName>
                                        </p:attrNameLst>
                                      </p:cBhvr>
                                      <p:to>
                                        <p:strVal val="visible"/>
                                      </p:to>
                                    </p:set>
                                  </p:childTnLst>
                                </p:cTn>
                              </p:par>
                            </p:childTnLst>
                          </p:cTn>
                        </p:par>
                        <p:par>
                          <p:cTn id="431" fill="hold">
                            <p:stCondLst>
                              <p:cond delay="500"/>
                            </p:stCondLst>
                            <p:childTnLst>
                              <p:par>
                                <p:cTn id="432" presetID="1" presetClass="entr" presetSubtype="0" fill="hold" nodeType="afterEffect">
                                  <p:stCondLst>
                                    <p:cond delay="0"/>
                                  </p:stCondLst>
                                  <p:childTnLst>
                                    <p:set>
                                      <p:cBhvr>
                                        <p:cTn id="433" dur="1" fill="hold">
                                          <p:stCondLst>
                                            <p:cond delay="499"/>
                                          </p:stCondLst>
                                        </p:cTn>
                                        <p:tgtEl>
                                          <p:spTgt spid="463"/>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ntr" presetSubtype="0" fill="hold" grpId="0" nodeType="clickEffect">
                                  <p:stCondLst>
                                    <p:cond delay="0"/>
                                  </p:stCondLst>
                                  <p:childTnLst>
                                    <p:set>
                                      <p:cBhvr>
                                        <p:cTn id="437" dur="1" fill="hold">
                                          <p:stCondLst>
                                            <p:cond delay="499"/>
                                          </p:stCondLst>
                                        </p:cTn>
                                        <p:tgtEl>
                                          <p:spTgt spid="462"/>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presetID="1" presetClass="entr" presetSubtype="0" fill="hold" grpId="0" nodeType="clickEffect">
                                  <p:stCondLst>
                                    <p:cond delay="0"/>
                                  </p:stCondLst>
                                  <p:childTnLst>
                                    <p:set>
                                      <p:cBhvr>
                                        <p:cTn id="441" dur="1" fill="hold">
                                          <p:stCondLst>
                                            <p:cond delay="499"/>
                                          </p:stCondLst>
                                        </p:cTn>
                                        <p:tgtEl>
                                          <p:spTgt spid="460"/>
                                        </p:tgtEl>
                                        <p:attrNameLst>
                                          <p:attrName>style.visibility</p:attrName>
                                        </p:attrNameLst>
                                      </p:cBhvr>
                                      <p:to>
                                        <p:strVal val="visible"/>
                                      </p:to>
                                    </p:set>
                                  </p:childTnLst>
                                </p:cTn>
                              </p:par>
                            </p:childTnLst>
                          </p:cTn>
                        </p:par>
                        <p:par>
                          <p:cTn id="442" fill="hold">
                            <p:stCondLst>
                              <p:cond delay="500"/>
                            </p:stCondLst>
                            <p:childTnLst>
                              <p:par>
                                <p:cTn id="443" presetID="1" presetClass="entr" presetSubtype="0" fill="hold" nodeType="afterEffect">
                                  <p:stCondLst>
                                    <p:cond delay="0"/>
                                  </p:stCondLst>
                                  <p:childTnLst>
                                    <p:set>
                                      <p:cBhvr>
                                        <p:cTn id="444" dur="1" fill="hold">
                                          <p:stCondLst>
                                            <p:cond delay="499"/>
                                          </p:stCondLst>
                                        </p:cTn>
                                        <p:tgtEl>
                                          <p:spTgt spid="465"/>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presetID="1" presetClass="entr" presetSubtype="0" fill="hold" grpId="0" nodeType="clickEffect">
                                  <p:stCondLst>
                                    <p:cond delay="0"/>
                                  </p:stCondLst>
                                  <p:childTnLst>
                                    <p:set>
                                      <p:cBhvr>
                                        <p:cTn id="448" dur="1" fill="hold">
                                          <p:stCondLst>
                                            <p:cond delay="499"/>
                                          </p:stCondLst>
                                        </p:cTn>
                                        <p:tgtEl>
                                          <p:spTgt spid="464"/>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presetID="1" presetClass="entr" presetSubtype="0" fill="hold" grpId="0" nodeType="clickEffect">
                                  <p:stCondLst>
                                    <p:cond delay="0"/>
                                  </p:stCondLst>
                                  <p:childTnLst>
                                    <p:set>
                                      <p:cBhvr>
                                        <p:cTn id="452" dur="1" fill="hold">
                                          <p:stCondLst>
                                            <p:cond delay="499"/>
                                          </p:stCondLst>
                                        </p:cTn>
                                        <p:tgtEl>
                                          <p:spTgt spid="466"/>
                                        </p:tgtEl>
                                        <p:attrNameLst>
                                          <p:attrName>style.visibility</p:attrName>
                                        </p:attrNameLst>
                                      </p:cBhvr>
                                      <p:to>
                                        <p:strVal val="visible"/>
                                      </p:to>
                                    </p:set>
                                  </p:childTnLst>
                                </p:cTn>
                              </p:par>
                            </p:childTnLst>
                          </p:cTn>
                        </p:par>
                        <p:par>
                          <p:cTn id="453" fill="hold">
                            <p:stCondLst>
                              <p:cond delay="500"/>
                            </p:stCondLst>
                            <p:childTnLst>
                              <p:par>
                                <p:cTn id="454" presetID="1" presetClass="entr" presetSubtype="0" fill="hold" nodeType="afterEffect">
                                  <p:stCondLst>
                                    <p:cond delay="0"/>
                                  </p:stCondLst>
                                  <p:childTnLst>
                                    <p:set>
                                      <p:cBhvr>
                                        <p:cTn id="455" dur="1" fill="hold">
                                          <p:stCondLst>
                                            <p:cond delay="499"/>
                                          </p:stCondLst>
                                        </p:cTn>
                                        <p:tgtEl>
                                          <p:spTgt spid="468"/>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grpId="0" nodeType="clickEffect">
                                  <p:stCondLst>
                                    <p:cond delay="0"/>
                                  </p:stCondLst>
                                  <p:childTnLst>
                                    <p:set>
                                      <p:cBhvr>
                                        <p:cTn id="459" dur="1" fill="hold">
                                          <p:stCondLst>
                                            <p:cond delay="499"/>
                                          </p:stCondLst>
                                        </p:cTn>
                                        <p:tgtEl>
                                          <p:spTgt spid="467"/>
                                        </p:tgtEl>
                                        <p:attrNameLst>
                                          <p:attrName>style.visibility</p:attrName>
                                        </p:attrNameLst>
                                      </p:cBhvr>
                                      <p:to>
                                        <p:strVal val="visible"/>
                                      </p:to>
                                    </p:set>
                                  </p:childTnLst>
                                </p:cTn>
                              </p:par>
                            </p:childTnLst>
                          </p:cTn>
                        </p:par>
                      </p:childTnLst>
                    </p:cTn>
                  </p:par>
                  <p:par>
                    <p:cTn id="460" fill="hold">
                      <p:stCondLst>
                        <p:cond delay="indefinite"/>
                      </p:stCondLst>
                      <p:childTnLst>
                        <p:par>
                          <p:cTn id="461" fill="hold">
                            <p:stCondLst>
                              <p:cond delay="0"/>
                            </p:stCondLst>
                            <p:childTnLst>
                              <p:par>
                                <p:cTn id="462" presetID="1" presetClass="entr" presetSubtype="0" fill="hold" grpId="0" nodeType="clickEffect">
                                  <p:stCondLst>
                                    <p:cond delay="0"/>
                                  </p:stCondLst>
                                  <p:childTnLst>
                                    <p:set>
                                      <p:cBhvr>
                                        <p:cTn id="463" dur="1" fill="hold">
                                          <p:stCondLst>
                                            <p:cond delay="499"/>
                                          </p:stCondLst>
                                        </p:cTn>
                                        <p:tgtEl>
                                          <p:spTgt spid="469"/>
                                        </p:tgtEl>
                                        <p:attrNameLst>
                                          <p:attrName>style.visibility</p:attrName>
                                        </p:attrNameLst>
                                      </p:cBhvr>
                                      <p:to>
                                        <p:strVal val="visible"/>
                                      </p:to>
                                    </p:set>
                                  </p:childTnLst>
                                </p:cTn>
                              </p:par>
                              <p:par>
                                <p:cTn id="464" presetID="1" presetClass="entr" presetSubtype="0" fill="hold" nodeType="withEffect">
                                  <p:stCondLst>
                                    <p:cond delay="0"/>
                                  </p:stCondLst>
                                  <p:childTnLst>
                                    <p:set>
                                      <p:cBhvr>
                                        <p:cTn id="465" dur="1" fill="hold">
                                          <p:stCondLst>
                                            <p:cond delay="499"/>
                                          </p:stCondLst>
                                        </p:cTn>
                                        <p:tgtEl>
                                          <p:spTgt spid="470"/>
                                        </p:tgtEl>
                                        <p:attrNameLst>
                                          <p:attrName>style.visibility</p:attrName>
                                        </p:attrNameLst>
                                      </p:cBhvr>
                                      <p:to>
                                        <p:strVal val="visible"/>
                                      </p:to>
                                    </p:set>
                                  </p:childTnLst>
                                </p:cTn>
                              </p:par>
                            </p:childTnLst>
                          </p:cTn>
                        </p:par>
                      </p:childTnLst>
                    </p:cTn>
                  </p:par>
                  <p:par>
                    <p:cTn id="466" fill="hold">
                      <p:stCondLst>
                        <p:cond delay="indefinite"/>
                      </p:stCondLst>
                      <p:childTnLst>
                        <p:par>
                          <p:cTn id="467" fill="hold">
                            <p:stCondLst>
                              <p:cond delay="0"/>
                            </p:stCondLst>
                            <p:childTnLst>
                              <p:par>
                                <p:cTn id="468" presetID="1" presetClass="entr" presetSubtype="0" fill="hold" grpId="0" nodeType="clickEffect">
                                  <p:stCondLst>
                                    <p:cond delay="0"/>
                                  </p:stCondLst>
                                  <p:childTnLst>
                                    <p:set>
                                      <p:cBhvr>
                                        <p:cTn id="469" dur="1" fill="hold">
                                          <p:stCondLst>
                                            <p:cond delay="499"/>
                                          </p:stCondLst>
                                        </p:cTn>
                                        <p:tgtEl>
                                          <p:spTgt spid="471"/>
                                        </p:tgtEl>
                                        <p:attrNameLst>
                                          <p:attrName>style.visibility</p:attrName>
                                        </p:attrNameLst>
                                      </p:cBhvr>
                                      <p:to>
                                        <p:strVal val="visible"/>
                                      </p:to>
                                    </p:set>
                                  </p:childTnLst>
                                </p:cTn>
                              </p:par>
                            </p:childTnLst>
                          </p:cTn>
                        </p:par>
                      </p:childTnLst>
                    </p:cTn>
                  </p:par>
                  <p:par>
                    <p:cTn id="470" fill="hold">
                      <p:stCondLst>
                        <p:cond delay="indefinite"/>
                      </p:stCondLst>
                      <p:childTnLst>
                        <p:par>
                          <p:cTn id="471" fill="hold">
                            <p:stCondLst>
                              <p:cond delay="0"/>
                            </p:stCondLst>
                            <p:childTnLst>
                              <p:par>
                                <p:cTn id="472" presetID="1" presetClass="entr" presetSubtype="0" fill="hold" grpId="0" nodeType="clickEffect">
                                  <p:stCondLst>
                                    <p:cond delay="0"/>
                                  </p:stCondLst>
                                  <p:childTnLst>
                                    <p:set>
                                      <p:cBhvr>
                                        <p:cTn id="473" dur="1" fill="hold">
                                          <p:stCondLst>
                                            <p:cond delay="499"/>
                                          </p:stCondLst>
                                        </p:cTn>
                                        <p:tgtEl>
                                          <p:spTgt spid="472"/>
                                        </p:tgtEl>
                                        <p:attrNameLst>
                                          <p:attrName>style.visibility</p:attrName>
                                        </p:attrNameLst>
                                      </p:cBhvr>
                                      <p:to>
                                        <p:strVal val="visible"/>
                                      </p:to>
                                    </p:se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476"/>
                                        </p:tgtEl>
                                        <p:attrNameLst>
                                          <p:attrName>style.visibility</p:attrName>
                                        </p:attrNameLst>
                                      </p:cBhvr>
                                      <p:to>
                                        <p:strVal val="visible"/>
                                      </p:to>
                                    </p:set>
                                    <p:animEffect transition="in" filter="wipe(left)">
                                      <p:cBhvr>
                                        <p:cTn id="478" dur="500"/>
                                        <p:tgtEl>
                                          <p:spTgt spid="476"/>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4" fill="hold" nodeType="clickEffect">
                                  <p:stCondLst>
                                    <p:cond delay="0"/>
                                  </p:stCondLst>
                                  <p:childTnLst>
                                    <p:set>
                                      <p:cBhvr>
                                        <p:cTn id="482" dur="1" fill="hold">
                                          <p:stCondLst>
                                            <p:cond delay="0"/>
                                          </p:stCondLst>
                                        </p:cTn>
                                        <p:tgtEl>
                                          <p:spTgt spid="479"/>
                                        </p:tgtEl>
                                        <p:attrNameLst>
                                          <p:attrName>style.visibility</p:attrName>
                                        </p:attrNameLst>
                                      </p:cBhvr>
                                      <p:to>
                                        <p:strVal val="visible"/>
                                      </p:to>
                                    </p:set>
                                    <p:animEffect transition="in" filter="wipe(down)">
                                      <p:cBhvr>
                                        <p:cTn id="483" dur="500"/>
                                        <p:tgtEl>
                                          <p:spTgt spid="479"/>
                                        </p:tgtEl>
                                      </p:cBhvr>
                                    </p:animEffect>
                                  </p:childTnLst>
                                </p:cTn>
                              </p:par>
                            </p:childTnLst>
                          </p:cTn>
                        </p:par>
                      </p:childTnLst>
                    </p:cTn>
                  </p:par>
                  <p:par>
                    <p:cTn id="484" fill="hold">
                      <p:stCondLst>
                        <p:cond delay="indefinite"/>
                      </p:stCondLst>
                      <p:childTnLst>
                        <p:par>
                          <p:cTn id="485" fill="hold">
                            <p:stCondLst>
                              <p:cond delay="0"/>
                            </p:stCondLst>
                            <p:childTnLst>
                              <p:par>
                                <p:cTn id="486" presetID="10" presetClass="exit" presetSubtype="0" fill="hold" nodeType="clickEffect">
                                  <p:stCondLst>
                                    <p:cond delay="0"/>
                                  </p:stCondLst>
                                  <p:childTnLst>
                                    <p:animEffect transition="out" filter="fade">
                                      <p:cBhvr>
                                        <p:cTn id="487" dur="500"/>
                                        <p:tgtEl>
                                          <p:spTgt spid="479"/>
                                        </p:tgtEl>
                                      </p:cBhvr>
                                    </p:animEffect>
                                    <p:set>
                                      <p:cBhvr>
                                        <p:cTn id="488" dur="1" fill="hold">
                                          <p:stCondLst>
                                            <p:cond delay="499"/>
                                          </p:stCondLst>
                                        </p:cTn>
                                        <p:tgtEl>
                                          <p:spTgt spid="479"/>
                                        </p:tgtEl>
                                        <p:attrNameLst>
                                          <p:attrName>style.visibility</p:attrName>
                                        </p:attrNameLst>
                                      </p:cBhvr>
                                      <p:to>
                                        <p:strVal val="hidden"/>
                                      </p:to>
                                    </p:set>
                                  </p:childTnLst>
                                </p:cTn>
                              </p:par>
                              <p:par>
                                <p:cTn id="489" presetID="10" presetClass="exit" presetSubtype="0" fill="hold" grpId="1" nodeType="withEffect">
                                  <p:stCondLst>
                                    <p:cond delay="0"/>
                                  </p:stCondLst>
                                  <p:childTnLst>
                                    <p:animEffect transition="out" filter="fade">
                                      <p:cBhvr>
                                        <p:cTn id="490" dur="500"/>
                                        <p:tgtEl>
                                          <p:spTgt spid="476"/>
                                        </p:tgtEl>
                                      </p:cBhvr>
                                    </p:animEffect>
                                    <p:set>
                                      <p:cBhvr>
                                        <p:cTn id="491" dur="1" fill="hold">
                                          <p:stCondLst>
                                            <p:cond delay="499"/>
                                          </p:stCondLst>
                                        </p:cTn>
                                        <p:tgtEl>
                                          <p:spTgt spid="476"/>
                                        </p:tgtEl>
                                        <p:attrNameLst>
                                          <p:attrName>style.visibility</p:attrName>
                                        </p:attrNameLst>
                                      </p:cBhvr>
                                      <p:to>
                                        <p:strVal val="hidden"/>
                                      </p:to>
                                    </p:set>
                                  </p:childTnLst>
                                </p:cTn>
                              </p:par>
                            </p:childTnLst>
                          </p:cTn>
                        </p:par>
                      </p:childTnLst>
                    </p:cTn>
                  </p:par>
                  <p:par>
                    <p:cTn id="492" fill="hold">
                      <p:stCondLst>
                        <p:cond delay="indefinite"/>
                      </p:stCondLst>
                      <p:childTnLst>
                        <p:par>
                          <p:cTn id="493" fill="hold">
                            <p:stCondLst>
                              <p:cond delay="0"/>
                            </p:stCondLst>
                            <p:childTnLst>
                              <p:par>
                                <p:cTn id="494" presetID="22" presetClass="entr" presetSubtype="4" fill="hold" nodeType="clickEffect">
                                  <p:stCondLst>
                                    <p:cond delay="0"/>
                                  </p:stCondLst>
                                  <p:childTnLst>
                                    <p:set>
                                      <p:cBhvr>
                                        <p:cTn id="495" dur="1" fill="hold">
                                          <p:stCondLst>
                                            <p:cond delay="0"/>
                                          </p:stCondLst>
                                        </p:cTn>
                                        <p:tgtEl>
                                          <p:spTgt spid="473"/>
                                        </p:tgtEl>
                                        <p:attrNameLst>
                                          <p:attrName>style.visibility</p:attrName>
                                        </p:attrNameLst>
                                      </p:cBhvr>
                                      <p:to>
                                        <p:strVal val="visible"/>
                                      </p:to>
                                    </p:set>
                                    <p:animEffect transition="in" filter="wipe(down)">
                                      <p:cBhvr>
                                        <p:cTn id="496" dur="500"/>
                                        <p:tgtEl>
                                          <p:spTgt spid="473"/>
                                        </p:tgtEl>
                                      </p:cBhvr>
                                    </p:animEffect>
                                  </p:childTnLst>
                                </p:cTn>
                              </p:par>
                            </p:childTnLst>
                          </p:cTn>
                        </p:par>
                      </p:childTnLst>
                    </p:cTn>
                  </p:par>
                  <p:par>
                    <p:cTn id="497" fill="hold">
                      <p:stCondLst>
                        <p:cond delay="indefinite"/>
                      </p:stCondLst>
                      <p:childTnLst>
                        <p:par>
                          <p:cTn id="498" fill="hold">
                            <p:stCondLst>
                              <p:cond delay="0"/>
                            </p:stCondLst>
                            <p:childTnLst>
                              <p:par>
                                <p:cTn id="499" presetID="1" presetClass="entr" presetSubtype="0" fill="hold" grpId="0" nodeType="clickEffect">
                                  <p:stCondLst>
                                    <p:cond delay="0"/>
                                  </p:stCondLst>
                                  <p:childTnLst>
                                    <p:set>
                                      <p:cBhvr>
                                        <p:cTn id="500" dur="1" fill="hold">
                                          <p:stCondLst>
                                            <p:cond delay="499"/>
                                          </p:stCondLst>
                                        </p:cTn>
                                        <p:tgtEl>
                                          <p:spTgt spid="409"/>
                                        </p:tgtEl>
                                        <p:attrNameLst>
                                          <p:attrName>style.visibility</p:attrName>
                                        </p:attrNameLst>
                                      </p:cBhvr>
                                      <p:to>
                                        <p:strVal val="visible"/>
                                      </p:to>
                                    </p:set>
                                  </p:childTnLst>
                                </p:cTn>
                              </p:par>
                              <p:par>
                                <p:cTn id="501" presetID="26" presetClass="emph" presetSubtype="0" repeatCount="3000" fill="hold" grpId="1" nodeType="withEffect">
                                  <p:stCondLst>
                                    <p:cond delay="0"/>
                                  </p:stCondLst>
                                  <p:childTnLst>
                                    <p:animEffect transition="out" filter="fade">
                                      <p:cBhvr>
                                        <p:cTn id="502" dur="500" tmFilter="0, 0; .2, .5; .8, .5; 1, 0"/>
                                        <p:tgtEl>
                                          <p:spTgt spid="409"/>
                                        </p:tgtEl>
                                      </p:cBhvr>
                                    </p:animEffect>
                                    <p:animScale>
                                      <p:cBhvr>
                                        <p:cTn id="503" dur="250" autoRev="1" fill="hold"/>
                                        <p:tgtEl>
                                          <p:spTgt spid="409"/>
                                        </p:tgtEl>
                                      </p:cBhvr>
                                      <p:by x="105000" y="105000"/>
                                    </p:animScale>
                                  </p:childTnLst>
                                </p:cTn>
                              </p:par>
                            </p:childTnLst>
                          </p:cTn>
                        </p:par>
                      </p:childTnLst>
                    </p:cTn>
                  </p:par>
                  <p:par>
                    <p:cTn id="504" fill="hold">
                      <p:stCondLst>
                        <p:cond delay="indefinite"/>
                      </p:stCondLst>
                      <p:childTnLst>
                        <p:par>
                          <p:cTn id="505" fill="hold">
                            <p:stCondLst>
                              <p:cond delay="0"/>
                            </p:stCondLst>
                            <p:childTnLst>
                              <p:par>
                                <p:cTn id="506" presetID="10" presetClass="exit" presetSubtype="0" fill="hold" nodeType="clickEffect">
                                  <p:stCondLst>
                                    <p:cond delay="0"/>
                                  </p:stCondLst>
                                  <p:childTnLst>
                                    <p:animEffect transition="out" filter="fade">
                                      <p:cBhvr>
                                        <p:cTn id="507" dur="500"/>
                                        <p:tgtEl>
                                          <p:spTgt spid="473"/>
                                        </p:tgtEl>
                                      </p:cBhvr>
                                    </p:animEffect>
                                    <p:set>
                                      <p:cBhvr>
                                        <p:cTn id="508" dur="1" fill="hold">
                                          <p:stCondLst>
                                            <p:cond delay="499"/>
                                          </p:stCondLst>
                                        </p:cTn>
                                        <p:tgtEl>
                                          <p:spTgt spid="473"/>
                                        </p:tgtEl>
                                        <p:attrNameLst>
                                          <p:attrName>style.visibility</p:attrName>
                                        </p:attrNameLst>
                                      </p:cBhvr>
                                      <p:to>
                                        <p:strVal val="hidden"/>
                                      </p:to>
                                    </p:set>
                                  </p:childTnLst>
                                </p:cTn>
                              </p:par>
                              <p:par>
                                <p:cTn id="509" presetID="10" presetClass="exit" presetSubtype="0" fill="hold" grpId="2" nodeType="withEffect">
                                  <p:stCondLst>
                                    <p:cond delay="0"/>
                                  </p:stCondLst>
                                  <p:childTnLst>
                                    <p:animEffect transition="out" filter="fade">
                                      <p:cBhvr>
                                        <p:cTn id="510" dur="500"/>
                                        <p:tgtEl>
                                          <p:spTgt spid="409"/>
                                        </p:tgtEl>
                                      </p:cBhvr>
                                    </p:animEffect>
                                    <p:set>
                                      <p:cBhvr>
                                        <p:cTn id="511" dur="1" fill="hold">
                                          <p:stCondLst>
                                            <p:cond delay="499"/>
                                          </p:stCondLst>
                                        </p:cTn>
                                        <p:tgtEl>
                                          <p:spTgt spid="409"/>
                                        </p:tgtEl>
                                        <p:attrNameLst>
                                          <p:attrName>style.visibility</p:attrName>
                                        </p:attrNameLst>
                                      </p:cBhvr>
                                      <p:to>
                                        <p:strVal val="hidden"/>
                                      </p:to>
                                    </p:set>
                                  </p:childTnLst>
                                </p:cTn>
                              </p:par>
                              <p:par>
                                <p:cTn id="512" presetID="10" presetClass="exit" presetSubtype="0" fill="hold" grpId="3" nodeType="withEffect">
                                  <p:stCondLst>
                                    <p:cond delay="0"/>
                                  </p:stCondLst>
                                  <p:childTnLst>
                                    <p:animEffect transition="out" filter="fade">
                                      <p:cBhvr>
                                        <p:cTn id="513" dur="500"/>
                                        <p:tgtEl>
                                          <p:spTgt spid="409"/>
                                        </p:tgtEl>
                                      </p:cBhvr>
                                    </p:animEffect>
                                    <p:set>
                                      <p:cBhvr>
                                        <p:cTn id="514" dur="1" fill="hold">
                                          <p:stCondLst>
                                            <p:cond delay="499"/>
                                          </p:stCondLst>
                                        </p:cTn>
                                        <p:tgtEl>
                                          <p:spTgt spid="409"/>
                                        </p:tgtEl>
                                        <p:attrNameLst>
                                          <p:attrName>style.visibility</p:attrName>
                                        </p:attrNameLst>
                                      </p:cBhvr>
                                      <p:to>
                                        <p:strVal val="hidden"/>
                                      </p:to>
                                    </p:set>
                                  </p:childTnLst>
                                </p:cTn>
                              </p:par>
                              <p:par>
                                <p:cTn id="515" presetID="10" presetClass="entr" presetSubtype="0" fill="hold" grpId="0" nodeType="withEffect">
                                  <p:stCondLst>
                                    <p:cond delay="0"/>
                                  </p:stCondLst>
                                  <p:childTnLst>
                                    <p:set>
                                      <p:cBhvr>
                                        <p:cTn id="516" dur="1" fill="hold">
                                          <p:stCondLst>
                                            <p:cond delay="0"/>
                                          </p:stCondLst>
                                        </p:cTn>
                                        <p:tgtEl>
                                          <p:spTgt spid="477"/>
                                        </p:tgtEl>
                                        <p:attrNameLst>
                                          <p:attrName>style.visibility</p:attrName>
                                        </p:attrNameLst>
                                      </p:cBhvr>
                                      <p:to>
                                        <p:strVal val="visible"/>
                                      </p:to>
                                    </p:set>
                                    <p:animEffect transition="in" filter="fade">
                                      <p:cBhvr>
                                        <p:cTn id="517" dur="500"/>
                                        <p:tgtEl>
                                          <p:spTgt spid="477"/>
                                        </p:tgtEl>
                                      </p:cBhvr>
                                    </p:animEffect>
                                  </p:childTnLst>
                                </p:cTn>
                              </p:par>
                              <p:par>
                                <p:cTn id="518" presetID="26" presetClass="emph" presetSubtype="0" repeatCount="3000" fill="hold" grpId="1" nodeType="withEffect">
                                  <p:stCondLst>
                                    <p:cond delay="0"/>
                                  </p:stCondLst>
                                  <p:childTnLst>
                                    <p:animEffect transition="out" filter="fade">
                                      <p:cBhvr>
                                        <p:cTn id="519" dur="500" tmFilter="0, 0; .2, .5; .8, .5; 1, 0"/>
                                        <p:tgtEl>
                                          <p:spTgt spid="477"/>
                                        </p:tgtEl>
                                      </p:cBhvr>
                                    </p:animEffect>
                                    <p:animScale>
                                      <p:cBhvr>
                                        <p:cTn id="520" dur="250" autoRev="1" fill="hold"/>
                                        <p:tgtEl>
                                          <p:spTgt spid="477"/>
                                        </p:tgtEl>
                                      </p:cBhvr>
                                      <p:by x="105000" y="105000"/>
                                    </p:animScale>
                                  </p:childTnLst>
                                </p:cTn>
                              </p:par>
                            </p:childTnLst>
                          </p:cTn>
                        </p:par>
                      </p:childTnLst>
                    </p:cTn>
                  </p:par>
                  <p:par>
                    <p:cTn id="521" fill="hold">
                      <p:stCondLst>
                        <p:cond delay="indefinite"/>
                      </p:stCondLst>
                      <p:childTnLst>
                        <p:par>
                          <p:cTn id="522" fill="hold">
                            <p:stCondLst>
                              <p:cond delay="0"/>
                            </p:stCondLst>
                            <p:childTnLst>
                              <p:par>
                                <p:cTn id="523" presetID="10" presetClass="entr" presetSubtype="0" fill="hold" grpId="0" nodeType="clickEffect">
                                  <p:stCondLst>
                                    <p:cond delay="0"/>
                                  </p:stCondLst>
                                  <p:childTnLst>
                                    <p:set>
                                      <p:cBhvr>
                                        <p:cTn id="524" dur="1" fill="hold">
                                          <p:stCondLst>
                                            <p:cond delay="0"/>
                                          </p:stCondLst>
                                        </p:cTn>
                                        <p:tgtEl>
                                          <p:spTgt spid="478"/>
                                        </p:tgtEl>
                                        <p:attrNameLst>
                                          <p:attrName>style.visibility</p:attrName>
                                        </p:attrNameLst>
                                      </p:cBhvr>
                                      <p:to>
                                        <p:strVal val="visible"/>
                                      </p:to>
                                    </p:set>
                                    <p:animEffect transition="in" filter="fade">
                                      <p:cBhvr>
                                        <p:cTn id="525" dur="500"/>
                                        <p:tgtEl>
                                          <p:spTgt spid="478"/>
                                        </p:tgtEl>
                                      </p:cBhvr>
                                    </p:animEffect>
                                  </p:childTnLst>
                                </p:cTn>
                              </p:par>
                              <p:par>
                                <p:cTn id="526" presetID="26" presetClass="emph" presetSubtype="0" repeatCount="3000" fill="hold" grpId="1" nodeType="withEffect">
                                  <p:stCondLst>
                                    <p:cond delay="0"/>
                                  </p:stCondLst>
                                  <p:childTnLst>
                                    <p:animEffect transition="out" filter="fade">
                                      <p:cBhvr>
                                        <p:cTn id="527" dur="500" tmFilter="0, 0; .2, .5; .8, .5; 1, 0"/>
                                        <p:tgtEl>
                                          <p:spTgt spid="478"/>
                                        </p:tgtEl>
                                      </p:cBhvr>
                                    </p:animEffect>
                                    <p:animScale>
                                      <p:cBhvr>
                                        <p:cTn id="528" dur="250" autoRev="1" fill="hold"/>
                                        <p:tgtEl>
                                          <p:spTgt spid="478"/>
                                        </p:tgtEl>
                                      </p:cBhvr>
                                      <p:by x="105000" y="105000"/>
                                    </p:animScale>
                                  </p:childTnLst>
                                </p:cTn>
                              </p:par>
                            </p:childTnLst>
                          </p:cTn>
                        </p:par>
                      </p:childTnLst>
                    </p:cTn>
                  </p:par>
                  <p:par>
                    <p:cTn id="529" fill="hold">
                      <p:stCondLst>
                        <p:cond delay="indefinite"/>
                      </p:stCondLst>
                      <p:childTnLst>
                        <p:par>
                          <p:cTn id="530" fill="hold">
                            <p:stCondLst>
                              <p:cond delay="0"/>
                            </p:stCondLst>
                            <p:childTnLst>
                              <p:par>
                                <p:cTn id="531" presetID="22" presetClass="entr" presetSubtype="1" fill="hold" grpId="0" nodeType="clickEffect">
                                  <p:stCondLst>
                                    <p:cond delay="0"/>
                                  </p:stCondLst>
                                  <p:childTnLst>
                                    <p:set>
                                      <p:cBhvr>
                                        <p:cTn id="532" dur="1" fill="hold">
                                          <p:stCondLst>
                                            <p:cond delay="0"/>
                                          </p:stCondLst>
                                        </p:cTn>
                                        <p:tgtEl>
                                          <p:spTgt spid="404"/>
                                        </p:tgtEl>
                                        <p:attrNameLst>
                                          <p:attrName>style.visibility</p:attrName>
                                        </p:attrNameLst>
                                      </p:cBhvr>
                                      <p:to>
                                        <p:strVal val="visible"/>
                                      </p:to>
                                    </p:set>
                                    <p:animEffect transition="in" filter="wipe(up)">
                                      <p:cBhvr>
                                        <p:cTn id="533" dur="500"/>
                                        <p:tgtEl>
                                          <p:spTgt spid="404"/>
                                        </p:tgtEl>
                                      </p:cBhvr>
                                    </p:animEffect>
                                  </p:childTnLst>
                                </p:cTn>
                              </p:par>
                            </p:childTnLst>
                          </p:cTn>
                        </p:par>
                      </p:childTnLst>
                    </p:cTn>
                  </p:par>
                  <p:par>
                    <p:cTn id="534" fill="hold">
                      <p:stCondLst>
                        <p:cond delay="indefinite"/>
                      </p:stCondLst>
                      <p:childTnLst>
                        <p:par>
                          <p:cTn id="535" fill="hold">
                            <p:stCondLst>
                              <p:cond delay="0"/>
                            </p:stCondLst>
                            <p:childTnLst>
                              <p:par>
                                <p:cTn id="536" presetID="22" presetClass="entr" presetSubtype="8" fill="hold" grpId="0" nodeType="clickEffect">
                                  <p:stCondLst>
                                    <p:cond delay="0"/>
                                  </p:stCondLst>
                                  <p:childTnLst>
                                    <p:set>
                                      <p:cBhvr>
                                        <p:cTn id="537" dur="1" fill="hold">
                                          <p:stCondLst>
                                            <p:cond delay="0"/>
                                          </p:stCondLst>
                                        </p:cTn>
                                        <p:tgtEl>
                                          <p:spTgt spid="405"/>
                                        </p:tgtEl>
                                        <p:attrNameLst>
                                          <p:attrName>style.visibility</p:attrName>
                                        </p:attrNameLst>
                                      </p:cBhvr>
                                      <p:to>
                                        <p:strVal val="visible"/>
                                      </p:to>
                                    </p:set>
                                    <p:animEffect transition="in" filter="wipe(left)">
                                      <p:cBhvr>
                                        <p:cTn id="538" dur="500"/>
                                        <p:tgtEl>
                                          <p:spTgt spid="405"/>
                                        </p:tgtEl>
                                      </p:cBhvr>
                                    </p:animEffect>
                                  </p:childTnLst>
                                </p:cTn>
                              </p:par>
                            </p:childTnLst>
                          </p:cTn>
                        </p:par>
                      </p:childTnLst>
                    </p:cTn>
                  </p:par>
                  <p:par>
                    <p:cTn id="539" fill="hold">
                      <p:stCondLst>
                        <p:cond delay="indefinite"/>
                      </p:stCondLst>
                      <p:childTnLst>
                        <p:par>
                          <p:cTn id="540" fill="hold">
                            <p:stCondLst>
                              <p:cond delay="0"/>
                            </p:stCondLst>
                            <p:childTnLst>
                              <p:par>
                                <p:cTn id="541" presetID="22" presetClass="entr" presetSubtype="8" fill="hold" grpId="0" nodeType="clickEffect">
                                  <p:stCondLst>
                                    <p:cond delay="0"/>
                                  </p:stCondLst>
                                  <p:childTnLst>
                                    <p:set>
                                      <p:cBhvr>
                                        <p:cTn id="542" dur="1" fill="hold">
                                          <p:stCondLst>
                                            <p:cond delay="0"/>
                                          </p:stCondLst>
                                        </p:cTn>
                                        <p:tgtEl>
                                          <p:spTgt spid="406"/>
                                        </p:tgtEl>
                                        <p:attrNameLst>
                                          <p:attrName>style.visibility</p:attrName>
                                        </p:attrNameLst>
                                      </p:cBhvr>
                                      <p:to>
                                        <p:strVal val="visible"/>
                                      </p:to>
                                    </p:set>
                                    <p:animEffect transition="in" filter="wipe(left)">
                                      <p:cBhvr>
                                        <p:cTn id="543" dur="500"/>
                                        <p:tgtEl>
                                          <p:spTgt spid="406"/>
                                        </p:tgtEl>
                                      </p:cBhvr>
                                    </p:animEffect>
                                  </p:childTnLst>
                                </p:cTn>
                              </p:par>
                            </p:childTnLst>
                          </p:cTn>
                        </p:par>
                      </p:childTnLst>
                    </p:cTn>
                  </p:par>
                  <p:par>
                    <p:cTn id="544" fill="hold">
                      <p:stCondLst>
                        <p:cond delay="indefinite"/>
                      </p:stCondLst>
                      <p:childTnLst>
                        <p:par>
                          <p:cTn id="545" fill="hold">
                            <p:stCondLst>
                              <p:cond delay="0"/>
                            </p:stCondLst>
                            <p:childTnLst>
                              <p:par>
                                <p:cTn id="546" presetID="22" presetClass="entr" presetSubtype="8" fill="hold" grpId="0" nodeType="clickEffect">
                                  <p:stCondLst>
                                    <p:cond delay="0"/>
                                  </p:stCondLst>
                                  <p:childTnLst>
                                    <p:set>
                                      <p:cBhvr>
                                        <p:cTn id="547" dur="1" fill="hold">
                                          <p:stCondLst>
                                            <p:cond delay="0"/>
                                          </p:stCondLst>
                                        </p:cTn>
                                        <p:tgtEl>
                                          <p:spTgt spid="407"/>
                                        </p:tgtEl>
                                        <p:attrNameLst>
                                          <p:attrName>style.visibility</p:attrName>
                                        </p:attrNameLst>
                                      </p:cBhvr>
                                      <p:to>
                                        <p:strVal val="visible"/>
                                      </p:to>
                                    </p:set>
                                    <p:animEffect transition="in" filter="wipe(left)">
                                      <p:cBhvr>
                                        <p:cTn id="548" dur="500"/>
                                        <p:tgtEl>
                                          <p:spTgt spid="407"/>
                                        </p:tgtEl>
                                      </p:cBhvr>
                                    </p:animEffect>
                                  </p:childTnLst>
                                </p:cTn>
                              </p:par>
                            </p:childTnLst>
                          </p:cTn>
                        </p:par>
                      </p:childTnLst>
                    </p:cTn>
                  </p:par>
                  <p:par>
                    <p:cTn id="549" fill="hold">
                      <p:stCondLst>
                        <p:cond delay="indefinite"/>
                      </p:stCondLst>
                      <p:childTnLst>
                        <p:par>
                          <p:cTn id="550" fill="hold">
                            <p:stCondLst>
                              <p:cond delay="0"/>
                            </p:stCondLst>
                            <p:childTnLst>
                              <p:par>
                                <p:cTn id="551" presetID="10" presetClass="exit" presetSubtype="0" fill="hold" grpId="1" nodeType="clickEffect">
                                  <p:stCondLst>
                                    <p:cond delay="0"/>
                                  </p:stCondLst>
                                  <p:childTnLst>
                                    <p:animEffect transition="out" filter="fade">
                                      <p:cBhvr>
                                        <p:cTn id="552" dur="500"/>
                                        <p:tgtEl>
                                          <p:spTgt spid="405"/>
                                        </p:tgtEl>
                                      </p:cBhvr>
                                    </p:animEffect>
                                    <p:set>
                                      <p:cBhvr>
                                        <p:cTn id="553" dur="1" fill="hold">
                                          <p:stCondLst>
                                            <p:cond delay="499"/>
                                          </p:stCondLst>
                                        </p:cTn>
                                        <p:tgtEl>
                                          <p:spTgt spid="405"/>
                                        </p:tgtEl>
                                        <p:attrNameLst>
                                          <p:attrName>style.visibility</p:attrName>
                                        </p:attrNameLst>
                                      </p:cBhvr>
                                      <p:to>
                                        <p:strVal val="hidden"/>
                                      </p:to>
                                    </p:set>
                                  </p:childTnLst>
                                </p:cTn>
                              </p:par>
                              <p:par>
                                <p:cTn id="554" presetID="10" presetClass="exit" presetSubtype="0" fill="hold" grpId="1" nodeType="withEffect">
                                  <p:stCondLst>
                                    <p:cond delay="0"/>
                                  </p:stCondLst>
                                  <p:childTnLst>
                                    <p:animEffect transition="out" filter="fade">
                                      <p:cBhvr>
                                        <p:cTn id="555" dur="500"/>
                                        <p:tgtEl>
                                          <p:spTgt spid="406"/>
                                        </p:tgtEl>
                                      </p:cBhvr>
                                    </p:animEffect>
                                    <p:set>
                                      <p:cBhvr>
                                        <p:cTn id="556" dur="1" fill="hold">
                                          <p:stCondLst>
                                            <p:cond delay="499"/>
                                          </p:stCondLst>
                                        </p:cTn>
                                        <p:tgtEl>
                                          <p:spTgt spid="406"/>
                                        </p:tgtEl>
                                        <p:attrNameLst>
                                          <p:attrName>style.visibility</p:attrName>
                                        </p:attrNameLst>
                                      </p:cBhvr>
                                      <p:to>
                                        <p:strVal val="hidden"/>
                                      </p:to>
                                    </p:set>
                                  </p:childTnLst>
                                </p:cTn>
                              </p:par>
                              <p:par>
                                <p:cTn id="557" presetID="10" presetClass="exit" presetSubtype="0" fill="hold" grpId="2" nodeType="withEffect">
                                  <p:stCondLst>
                                    <p:cond delay="0"/>
                                  </p:stCondLst>
                                  <p:childTnLst>
                                    <p:animEffect transition="out" filter="fade">
                                      <p:cBhvr>
                                        <p:cTn id="558" dur="500"/>
                                        <p:tgtEl>
                                          <p:spTgt spid="477"/>
                                        </p:tgtEl>
                                      </p:cBhvr>
                                    </p:animEffect>
                                    <p:set>
                                      <p:cBhvr>
                                        <p:cTn id="559" dur="1" fill="hold">
                                          <p:stCondLst>
                                            <p:cond delay="499"/>
                                          </p:stCondLst>
                                        </p:cTn>
                                        <p:tgtEl>
                                          <p:spTgt spid="477"/>
                                        </p:tgtEl>
                                        <p:attrNameLst>
                                          <p:attrName>style.visibility</p:attrName>
                                        </p:attrNameLst>
                                      </p:cBhvr>
                                      <p:to>
                                        <p:strVal val="hidden"/>
                                      </p:to>
                                    </p:set>
                                  </p:childTnLst>
                                </p:cTn>
                              </p:par>
                              <p:par>
                                <p:cTn id="560" presetID="10" presetClass="exit" presetSubtype="0" fill="hold" grpId="2" nodeType="withEffect">
                                  <p:stCondLst>
                                    <p:cond delay="0"/>
                                  </p:stCondLst>
                                  <p:childTnLst>
                                    <p:animEffect transition="out" filter="fade">
                                      <p:cBhvr>
                                        <p:cTn id="561" dur="500"/>
                                        <p:tgtEl>
                                          <p:spTgt spid="478"/>
                                        </p:tgtEl>
                                      </p:cBhvr>
                                    </p:animEffect>
                                    <p:set>
                                      <p:cBhvr>
                                        <p:cTn id="562" dur="1" fill="hold">
                                          <p:stCondLst>
                                            <p:cond delay="499"/>
                                          </p:stCondLst>
                                        </p:cTn>
                                        <p:tgtEl>
                                          <p:spTgt spid="478"/>
                                        </p:tgtEl>
                                        <p:attrNameLst>
                                          <p:attrName>style.visibility</p:attrName>
                                        </p:attrNameLst>
                                      </p:cBhvr>
                                      <p:to>
                                        <p:strVal val="hidden"/>
                                      </p:to>
                                    </p:set>
                                  </p:childTnLst>
                                </p:cTn>
                              </p:par>
                              <p:par>
                                <p:cTn id="563" presetID="10" presetClass="exit" presetSubtype="0" fill="hold" grpId="1" nodeType="withEffect">
                                  <p:stCondLst>
                                    <p:cond delay="0"/>
                                  </p:stCondLst>
                                  <p:childTnLst>
                                    <p:animEffect transition="out" filter="fade">
                                      <p:cBhvr>
                                        <p:cTn id="564" dur="500"/>
                                        <p:tgtEl>
                                          <p:spTgt spid="407"/>
                                        </p:tgtEl>
                                      </p:cBhvr>
                                    </p:animEffect>
                                    <p:set>
                                      <p:cBhvr>
                                        <p:cTn id="565" dur="1" fill="hold">
                                          <p:stCondLst>
                                            <p:cond delay="499"/>
                                          </p:stCondLst>
                                        </p:cTn>
                                        <p:tgtEl>
                                          <p:spTgt spid="407"/>
                                        </p:tgtEl>
                                        <p:attrNameLst>
                                          <p:attrName>style.visibility</p:attrName>
                                        </p:attrNameLst>
                                      </p:cBhvr>
                                      <p:to>
                                        <p:strVal val="hidden"/>
                                      </p:to>
                                    </p:set>
                                  </p:childTnLst>
                                </p:cTn>
                              </p:par>
                              <p:par>
                                <p:cTn id="566" presetID="10" presetClass="exit" presetSubtype="0" fill="hold" grpId="1" nodeType="withEffect">
                                  <p:stCondLst>
                                    <p:cond delay="0"/>
                                  </p:stCondLst>
                                  <p:childTnLst>
                                    <p:animEffect transition="out" filter="fade">
                                      <p:cBhvr>
                                        <p:cTn id="567" dur="500"/>
                                        <p:tgtEl>
                                          <p:spTgt spid="404"/>
                                        </p:tgtEl>
                                      </p:cBhvr>
                                    </p:animEffect>
                                    <p:set>
                                      <p:cBhvr>
                                        <p:cTn id="568" dur="1" fill="hold">
                                          <p:stCondLst>
                                            <p:cond delay="499"/>
                                          </p:stCondLst>
                                        </p:cTn>
                                        <p:tgtEl>
                                          <p:spTgt spid="404"/>
                                        </p:tgtEl>
                                        <p:attrNameLst>
                                          <p:attrName>style.visibility</p:attrName>
                                        </p:attrNameLst>
                                      </p:cBhvr>
                                      <p:to>
                                        <p:strVal val="hidden"/>
                                      </p:to>
                                    </p:set>
                                  </p:childTnLst>
                                </p:cTn>
                              </p:par>
                              <p:par>
                                <p:cTn id="569" presetID="10" presetClass="exit" presetSubtype="0" fill="hold" nodeType="withEffect">
                                  <p:stCondLst>
                                    <p:cond delay="0"/>
                                  </p:stCondLst>
                                  <p:childTnLst>
                                    <p:animEffect transition="out" filter="fade">
                                      <p:cBhvr>
                                        <p:cTn id="570" dur="500"/>
                                        <p:tgtEl>
                                          <p:spTgt spid="450"/>
                                        </p:tgtEl>
                                      </p:cBhvr>
                                    </p:animEffect>
                                    <p:set>
                                      <p:cBhvr>
                                        <p:cTn id="571" dur="1" fill="hold">
                                          <p:stCondLst>
                                            <p:cond delay="499"/>
                                          </p:stCondLst>
                                        </p:cTn>
                                        <p:tgtEl>
                                          <p:spTgt spid="450"/>
                                        </p:tgtEl>
                                        <p:attrNameLst>
                                          <p:attrName>style.visibility</p:attrName>
                                        </p:attrNameLst>
                                      </p:cBhvr>
                                      <p:to>
                                        <p:strVal val="hidden"/>
                                      </p:to>
                                    </p:set>
                                  </p:childTnLst>
                                </p:cTn>
                              </p:par>
                              <p:par>
                                <p:cTn id="572" presetID="10" presetClass="exit" presetSubtype="0" fill="hold" nodeType="withEffect">
                                  <p:stCondLst>
                                    <p:cond delay="0"/>
                                  </p:stCondLst>
                                  <p:childTnLst>
                                    <p:animEffect transition="out" filter="fade">
                                      <p:cBhvr>
                                        <p:cTn id="573" dur="500"/>
                                        <p:tgtEl>
                                          <p:spTgt spid="454"/>
                                        </p:tgtEl>
                                      </p:cBhvr>
                                    </p:animEffect>
                                    <p:set>
                                      <p:cBhvr>
                                        <p:cTn id="574" dur="1" fill="hold">
                                          <p:stCondLst>
                                            <p:cond delay="499"/>
                                          </p:stCondLst>
                                        </p:cTn>
                                        <p:tgtEl>
                                          <p:spTgt spid="454"/>
                                        </p:tgtEl>
                                        <p:attrNameLst>
                                          <p:attrName>style.visibility</p:attrName>
                                        </p:attrNameLst>
                                      </p:cBhvr>
                                      <p:to>
                                        <p:strVal val="hidden"/>
                                      </p:to>
                                    </p:set>
                                  </p:childTnLst>
                                </p:cTn>
                              </p:par>
                              <p:par>
                                <p:cTn id="575" presetID="10" presetClass="exit" presetSubtype="0" fill="hold" nodeType="withEffect">
                                  <p:stCondLst>
                                    <p:cond delay="0"/>
                                  </p:stCondLst>
                                  <p:childTnLst>
                                    <p:animEffect transition="out" filter="fade">
                                      <p:cBhvr>
                                        <p:cTn id="576" dur="500"/>
                                        <p:tgtEl>
                                          <p:spTgt spid="455"/>
                                        </p:tgtEl>
                                      </p:cBhvr>
                                    </p:animEffect>
                                    <p:set>
                                      <p:cBhvr>
                                        <p:cTn id="577" dur="1" fill="hold">
                                          <p:stCondLst>
                                            <p:cond delay="499"/>
                                          </p:stCondLst>
                                        </p:cTn>
                                        <p:tgtEl>
                                          <p:spTgt spid="455"/>
                                        </p:tgtEl>
                                        <p:attrNameLst>
                                          <p:attrName>style.visibility</p:attrName>
                                        </p:attrNameLst>
                                      </p:cBhvr>
                                      <p:to>
                                        <p:strVal val="hidden"/>
                                      </p:to>
                                    </p:set>
                                  </p:childTnLst>
                                </p:cTn>
                              </p:par>
                              <p:par>
                                <p:cTn id="578" presetID="10" presetClass="exit" presetSubtype="0" fill="hold" grpId="1" nodeType="withEffect">
                                  <p:stCondLst>
                                    <p:cond delay="0"/>
                                  </p:stCondLst>
                                  <p:childTnLst>
                                    <p:animEffect transition="out" filter="fade">
                                      <p:cBhvr>
                                        <p:cTn id="579" dur="500"/>
                                        <p:tgtEl>
                                          <p:spTgt spid="458"/>
                                        </p:tgtEl>
                                      </p:cBhvr>
                                    </p:animEffect>
                                    <p:set>
                                      <p:cBhvr>
                                        <p:cTn id="580" dur="1" fill="hold">
                                          <p:stCondLst>
                                            <p:cond delay="499"/>
                                          </p:stCondLst>
                                        </p:cTn>
                                        <p:tgtEl>
                                          <p:spTgt spid="458"/>
                                        </p:tgtEl>
                                        <p:attrNameLst>
                                          <p:attrName>style.visibility</p:attrName>
                                        </p:attrNameLst>
                                      </p:cBhvr>
                                      <p:to>
                                        <p:strVal val="hidden"/>
                                      </p:to>
                                    </p:set>
                                  </p:childTnLst>
                                </p:cTn>
                              </p:par>
                              <p:par>
                                <p:cTn id="581" presetID="10" presetClass="exit" presetSubtype="0" fill="hold" grpId="1" nodeType="withEffect">
                                  <p:stCondLst>
                                    <p:cond delay="0"/>
                                  </p:stCondLst>
                                  <p:childTnLst>
                                    <p:animEffect transition="out" filter="fade">
                                      <p:cBhvr>
                                        <p:cTn id="582" dur="500"/>
                                        <p:tgtEl>
                                          <p:spTgt spid="461"/>
                                        </p:tgtEl>
                                      </p:cBhvr>
                                    </p:animEffect>
                                    <p:set>
                                      <p:cBhvr>
                                        <p:cTn id="583" dur="1" fill="hold">
                                          <p:stCondLst>
                                            <p:cond delay="499"/>
                                          </p:stCondLst>
                                        </p:cTn>
                                        <p:tgtEl>
                                          <p:spTgt spid="461"/>
                                        </p:tgtEl>
                                        <p:attrNameLst>
                                          <p:attrName>style.visibility</p:attrName>
                                        </p:attrNameLst>
                                      </p:cBhvr>
                                      <p:to>
                                        <p:strVal val="hidden"/>
                                      </p:to>
                                    </p:set>
                                  </p:childTnLst>
                                </p:cTn>
                              </p:par>
                              <p:par>
                                <p:cTn id="584" presetID="10" presetClass="exit" presetSubtype="0" fill="hold" grpId="1" nodeType="withEffect">
                                  <p:stCondLst>
                                    <p:cond delay="0"/>
                                  </p:stCondLst>
                                  <p:childTnLst>
                                    <p:animEffect transition="out" filter="fade">
                                      <p:cBhvr>
                                        <p:cTn id="585" dur="500"/>
                                        <p:tgtEl>
                                          <p:spTgt spid="459"/>
                                        </p:tgtEl>
                                      </p:cBhvr>
                                    </p:animEffect>
                                    <p:set>
                                      <p:cBhvr>
                                        <p:cTn id="586" dur="1" fill="hold">
                                          <p:stCondLst>
                                            <p:cond delay="499"/>
                                          </p:stCondLst>
                                        </p:cTn>
                                        <p:tgtEl>
                                          <p:spTgt spid="459"/>
                                        </p:tgtEl>
                                        <p:attrNameLst>
                                          <p:attrName>style.visibility</p:attrName>
                                        </p:attrNameLst>
                                      </p:cBhvr>
                                      <p:to>
                                        <p:strVal val="hidden"/>
                                      </p:to>
                                    </p:set>
                                  </p:childTnLst>
                                </p:cTn>
                              </p:par>
                              <p:par>
                                <p:cTn id="587" presetID="10" presetClass="exit" presetSubtype="0" fill="hold" nodeType="withEffect">
                                  <p:stCondLst>
                                    <p:cond delay="0"/>
                                  </p:stCondLst>
                                  <p:childTnLst>
                                    <p:animEffect transition="out" filter="fade">
                                      <p:cBhvr>
                                        <p:cTn id="588" dur="500"/>
                                        <p:tgtEl>
                                          <p:spTgt spid="463"/>
                                        </p:tgtEl>
                                      </p:cBhvr>
                                    </p:animEffect>
                                    <p:set>
                                      <p:cBhvr>
                                        <p:cTn id="589" dur="1" fill="hold">
                                          <p:stCondLst>
                                            <p:cond delay="499"/>
                                          </p:stCondLst>
                                        </p:cTn>
                                        <p:tgtEl>
                                          <p:spTgt spid="463"/>
                                        </p:tgtEl>
                                        <p:attrNameLst>
                                          <p:attrName>style.visibility</p:attrName>
                                        </p:attrNameLst>
                                      </p:cBhvr>
                                      <p:to>
                                        <p:strVal val="hidden"/>
                                      </p:to>
                                    </p:set>
                                  </p:childTnLst>
                                </p:cTn>
                              </p:par>
                              <p:par>
                                <p:cTn id="590" presetID="10" presetClass="exit" presetSubtype="0" fill="hold" grpId="1" nodeType="withEffect">
                                  <p:stCondLst>
                                    <p:cond delay="0"/>
                                  </p:stCondLst>
                                  <p:childTnLst>
                                    <p:animEffect transition="out" filter="fade">
                                      <p:cBhvr>
                                        <p:cTn id="591" dur="500"/>
                                        <p:tgtEl>
                                          <p:spTgt spid="462"/>
                                        </p:tgtEl>
                                      </p:cBhvr>
                                    </p:animEffect>
                                    <p:set>
                                      <p:cBhvr>
                                        <p:cTn id="592" dur="1" fill="hold">
                                          <p:stCondLst>
                                            <p:cond delay="499"/>
                                          </p:stCondLst>
                                        </p:cTn>
                                        <p:tgtEl>
                                          <p:spTgt spid="462"/>
                                        </p:tgtEl>
                                        <p:attrNameLst>
                                          <p:attrName>style.visibility</p:attrName>
                                        </p:attrNameLst>
                                      </p:cBhvr>
                                      <p:to>
                                        <p:strVal val="hidden"/>
                                      </p:to>
                                    </p:set>
                                  </p:childTnLst>
                                </p:cTn>
                              </p:par>
                              <p:par>
                                <p:cTn id="593" presetID="10" presetClass="exit" presetSubtype="0" fill="hold" grpId="1" nodeType="withEffect">
                                  <p:stCondLst>
                                    <p:cond delay="0"/>
                                  </p:stCondLst>
                                  <p:childTnLst>
                                    <p:animEffect transition="out" filter="fade">
                                      <p:cBhvr>
                                        <p:cTn id="594" dur="500"/>
                                        <p:tgtEl>
                                          <p:spTgt spid="460"/>
                                        </p:tgtEl>
                                      </p:cBhvr>
                                    </p:animEffect>
                                    <p:set>
                                      <p:cBhvr>
                                        <p:cTn id="595" dur="1" fill="hold">
                                          <p:stCondLst>
                                            <p:cond delay="499"/>
                                          </p:stCondLst>
                                        </p:cTn>
                                        <p:tgtEl>
                                          <p:spTgt spid="460"/>
                                        </p:tgtEl>
                                        <p:attrNameLst>
                                          <p:attrName>style.visibility</p:attrName>
                                        </p:attrNameLst>
                                      </p:cBhvr>
                                      <p:to>
                                        <p:strVal val="hidden"/>
                                      </p:to>
                                    </p:set>
                                  </p:childTnLst>
                                </p:cTn>
                              </p:par>
                              <p:par>
                                <p:cTn id="596" presetID="10" presetClass="exit" presetSubtype="0" fill="hold" nodeType="withEffect">
                                  <p:stCondLst>
                                    <p:cond delay="0"/>
                                  </p:stCondLst>
                                  <p:childTnLst>
                                    <p:animEffect transition="out" filter="fade">
                                      <p:cBhvr>
                                        <p:cTn id="597" dur="500"/>
                                        <p:tgtEl>
                                          <p:spTgt spid="465"/>
                                        </p:tgtEl>
                                      </p:cBhvr>
                                    </p:animEffect>
                                    <p:set>
                                      <p:cBhvr>
                                        <p:cTn id="598" dur="1" fill="hold">
                                          <p:stCondLst>
                                            <p:cond delay="499"/>
                                          </p:stCondLst>
                                        </p:cTn>
                                        <p:tgtEl>
                                          <p:spTgt spid="465"/>
                                        </p:tgtEl>
                                        <p:attrNameLst>
                                          <p:attrName>style.visibility</p:attrName>
                                        </p:attrNameLst>
                                      </p:cBhvr>
                                      <p:to>
                                        <p:strVal val="hidden"/>
                                      </p:to>
                                    </p:set>
                                  </p:childTnLst>
                                </p:cTn>
                              </p:par>
                              <p:par>
                                <p:cTn id="599" presetID="10" presetClass="exit" presetSubtype="0" fill="hold" grpId="1" nodeType="withEffect">
                                  <p:stCondLst>
                                    <p:cond delay="0"/>
                                  </p:stCondLst>
                                  <p:childTnLst>
                                    <p:animEffect transition="out" filter="fade">
                                      <p:cBhvr>
                                        <p:cTn id="600" dur="500"/>
                                        <p:tgtEl>
                                          <p:spTgt spid="464"/>
                                        </p:tgtEl>
                                      </p:cBhvr>
                                    </p:animEffect>
                                    <p:set>
                                      <p:cBhvr>
                                        <p:cTn id="601" dur="1" fill="hold">
                                          <p:stCondLst>
                                            <p:cond delay="499"/>
                                          </p:stCondLst>
                                        </p:cTn>
                                        <p:tgtEl>
                                          <p:spTgt spid="464"/>
                                        </p:tgtEl>
                                        <p:attrNameLst>
                                          <p:attrName>style.visibility</p:attrName>
                                        </p:attrNameLst>
                                      </p:cBhvr>
                                      <p:to>
                                        <p:strVal val="hidden"/>
                                      </p:to>
                                    </p:set>
                                  </p:childTnLst>
                                </p:cTn>
                              </p:par>
                              <p:par>
                                <p:cTn id="602" presetID="10" presetClass="exit" presetSubtype="0" fill="hold" grpId="1" nodeType="withEffect">
                                  <p:stCondLst>
                                    <p:cond delay="0"/>
                                  </p:stCondLst>
                                  <p:childTnLst>
                                    <p:animEffect transition="out" filter="fade">
                                      <p:cBhvr>
                                        <p:cTn id="603" dur="500"/>
                                        <p:tgtEl>
                                          <p:spTgt spid="466"/>
                                        </p:tgtEl>
                                      </p:cBhvr>
                                    </p:animEffect>
                                    <p:set>
                                      <p:cBhvr>
                                        <p:cTn id="604" dur="1" fill="hold">
                                          <p:stCondLst>
                                            <p:cond delay="499"/>
                                          </p:stCondLst>
                                        </p:cTn>
                                        <p:tgtEl>
                                          <p:spTgt spid="466"/>
                                        </p:tgtEl>
                                        <p:attrNameLst>
                                          <p:attrName>style.visibility</p:attrName>
                                        </p:attrNameLst>
                                      </p:cBhvr>
                                      <p:to>
                                        <p:strVal val="hidden"/>
                                      </p:to>
                                    </p:set>
                                  </p:childTnLst>
                                </p:cTn>
                              </p:par>
                              <p:par>
                                <p:cTn id="605" presetID="10" presetClass="exit" presetSubtype="0" fill="hold" nodeType="withEffect">
                                  <p:stCondLst>
                                    <p:cond delay="0"/>
                                  </p:stCondLst>
                                  <p:childTnLst>
                                    <p:animEffect transition="out" filter="fade">
                                      <p:cBhvr>
                                        <p:cTn id="606" dur="500"/>
                                        <p:tgtEl>
                                          <p:spTgt spid="468"/>
                                        </p:tgtEl>
                                      </p:cBhvr>
                                    </p:animEffect>
                                    <p:set>
                                      <p:cBhvr>
                                        <p:cTn id="607" dur="1" fill="hold">
                                          <p:stCondLst>
                                            <p:cond delay="499"/>
                                          </p:stCondLst>
                                        </p:cTn>
                                        <p:tgtEl>
                                          <p:spTgt spid="468"/>
                                        </p:tgtEl>
                                        <p:attrNameLst>
                                          <p:attrName>style.visibility</p:attrName>
                                        </p:attrNameLst>
                                      </p:cBhvr>
                                      <p:to>
                                        <p:strVal val="hidden"/>
                                      </p:to>
                                    </p:set>
                                  </p:childTnLst>
                                </p:cTn>
                              </p:par>
                              <p:par>
                                <p:cTn id="608" presetID="10" presetClass="exit" presetSubtype="0" fill="hold" grpId="1" nodeType="withEffect">
                                  <p:stCondLst>
                                    <p:cond delay="0"/>
                                  </p:stCondLst>
                                  <p:childTnLst>
                                    <p:animEffect transition="out" filter="fade">
                                      <p:cBhvr>
                                        <p:cTn id="609" dur="500"/>
                                        <p:tgtEl>
                                          <p:spTgt spid="467"/>
                                        </p:tgtEl>
                                      </p:cBhvr>
                                    </p:animEffect>
                                    <p:set>
                                      <p:cBhvr>
                                        <p:cTn id="610" dur="1" fill="hold">
                                          <p:stCondLst>
                                            <p:cond delay="499"/>
                                          </p:stCondLst>
                                        </p:cTn>
                                        <p:tgtEl>
                                          <p:spTgt spid="467"/>
                                        </p:tgtEl>
                                        <p:attrNameLst>
                                          <p:attrName>style.visibility</p:attrName>
                                        </p:attrNameLst>
                                      </p:cBhvr>
                                      <p:to>
                                        <p:strVal val="hidden"/>
                                      </p:to>
                                    </p:set>
                                  </p:childTnLst>
                                </p:cTn>
                              </p:par>
                              <p:par>
                                <p:cTn id="611" presetID="10" presetClass="exit" presetSubtype="0" fill="hold" grpId="1" nodeType="withEffect">
                                  <p:stCondLst>
                                    <p:cond delay="0"/>
                                  </p:stCondLst>
                                  <p:childTnLst>
                                    <p:animEffect transition="out" filter="fade">
                                      <p:cBhvr>
                                        <p:cTn id="612" dur="500"/>
                                        <p:tgtEl>
                                          <p:spTgt spid="469"/>
                                        </p:tgtEl>
                                      </p:cBhvr>
                                    </p:animEffect>
                                    <p:set>
                                      <p:cBhvr>
                                        <p:cTn id="613" dur="1" fill="hold">
                                          <p:stCondLst>
                                            <p:cond delay="499"/>
                                          </p:stCondLst>
                                        </p:cTn>
                                        <p:tgtEl>
                                          <p:spTgt spid="469"/>
                                        </p:tgtEl>
                                        <p:attrNameLst>
                                          <p:attrName>style.visibility</p:attrName>
                                        </p:attrNameLst>
                                      </p:cBhvr>
                                      <p:to>
                                        <p:strVal val="hidden"/>
                                      </p:to>
                                    </p:set>
                                  </p:childTnLst>
                                </p:cTn>
                              </p:par>
                              <p:par>
                                <p:cTn id="614" presetID="10" presetClass="exit" presetSubtype="0" fill="hold" nodeType="withEffect">
                                  <p:stCondLst>
                                    <p:cond delay="0"/>
                                  </p:stCondLst>
                                  <p:childTnLst>
                                    <p:animEffect transition="out" filter="fade">
                                      <p:cBhvr>
                                        <p:cTn id="615" dur="500"/>
                                        <p:tgtEl>
                                          <p:spTgt spid="470"/>
                                        </p:tgtEl>
                                      </p:cBhvr>
                                    </p:animEffect>
                                    <p:set>
                                      <p:cBhvr>
                                        <p:cTn id="616" dur="1" fill="hold">
                                          <p:stCondLst>
                                            <p:cond delay="499"/>
                                          </p:stCondLst>
                                        </p:cTn>
                                        <p:tgtEl>
                                          <p:spTgt spid="470"/>
                                        </p:tgtEl>
                                        <p:attrNameLst>
                                          <p:attrName>style.visibility</p:attrName>
                                        </p:attrNameLst>
                                      </p:cBhvr>
                                      <p:to>
                                        <p:strVal val="hidden"/>
                                      </p:to>
                                    </p:set>
                                  </p:childTnLst>
                                </p:cTn>
                              </p:par>
                              <p:par>
                                <p:cTn id="617" presetID="10" presetClass="exit" presetSubtype="0" fill="hold" grpId="1" nodeType="withEffect">
                                  <p:stCondLst>
                                    <p:cond delay="0"/>
                                  </p:stCondLst>
                                  <p:childTnLst>
                                    <p:animEffect transition="out" filter="fade">
                                      <p:cBhvr>
                                        <p:cTn id="618" dur="500"/>
                                        <p:tgtEl>
                                          <p:spTgt spid="471"/>
                                        </p:tgtEl>
                                      </p:cBhvr>
                                    </p:animEffect>
                                    <p:set>
                                      <p:cBhvr>
                                        <p:cTn id="619" dur="1" fill="hold">
                                          <p:stCondLst>
                                            <p:cond delay="499"/>
                                          </p:stCondLst>
                                        </p:cTn>
                                        <p:tgtEl>
                                          <p:spTgt spid="471"/>
                                        </p:tgtEl>
                                        <p:attrNameLst>
                                          <p:attrName>style.visibility</p:attrName>
                                        </p:attrNameLst>
                                      </p:cBhvr>
                                      <p:to>
                                        <p:strVal val="hidden"/>
                                      </p:to>
                                    </p:set>
                                  </p:childTnLst>
                                </p:cTn>
                              </p:par>
                              <p:par>
                                <p:cTn id="620" presetID="10" presetClass="exit" presetSubtype="0" fill="hold" grpId="1" nodeType="withEffect">
                                  <p:stCondLst>
                                    <p:cond delay="0"/>
                                  </p:stCondLst>
                                  <p:childTnLst>
                                    <p:animEffect transition="out" filter="fade">
                                      <p:cBhvr>
                                        <p:cTn id="621" dur="500"/>
                                        <p:tgtEl>
                                          <p:spTgt spid="472"/>
                                        </p:tgtEl>
                                      </p:cBhvr>
                                    </p:animEffect>
                                    <p:set>
                                      <p:cBhvr>
                                        <p:cTn id="622" dur="1" fill="hold">
                                          <p:stCondLst>
                                            <p:cond delay="499"/>
                                          </p:stCondLst>
                                        </p:cTn>
                                        <p:tgtEl>
                                          <p:spTgt spid="472"/>
                                        </p:tgtEl>
                                        <p:attrNameLst>
                                          <p:attrName>style.visibility</p:attrName>
                                        </p:attrNameLst>
                                      </p:cBhvr>
                                      <p:to>
                                        <p:strVal val="hidden"/>
                                      </p:to>
                                    </p:set>
                                  </p:childTnLst>
                                </p:cTn>
                              </p:par>
                            </p:childTnLst>
                          </p:cTn>
                        </p:par>
                        <p:par>
                          <p:cTn id="623" fill="hold">
                            <p:stCondLst>
                              <p:cond delay="500"/>
                            </p:stCondLst>
                            <p:childTnLst>
                              <p:par>
                                <p:cTn id="624" presetID="22" presetClass="entr" presetSubtype="1" fill="hold" nodeType="afterEffect">
                                  <p:stCondLst>
                                    <p:cond delay="0"/>
                                  </p:stCondLst>
                                  <p:childTnLst>
                                    <p:set>
                                      <p:cBhvr>
                                        <p:cTn id="625" dur="1" fill="hold">
                                          <p:stCondLst>
                                            <p:cond delay="0"/>
                                          </p:stCondLst>
                                        </p:cTn>
                                        <p:tgtEl>
                                          <p:spTgt spid="486"/>
                                        </p:tgtEl>
                                        <p:attrNameLst>
                                          <p:attrName>style.visibility</p:attrName>
                                        </p:attrNameLst>
                                      </p:cBhvr>
                                      <p:to>
                                        <p:strVal val="visible"/>
                                      </p:to>
                                    </p:set>
                                    <p:animEffect transition="in" filter="wipe(up)">
                                      <p:cBhvr>
                                        <p:cTn id="626" dur="500"/>
                                        <p:tgtEl>
                                          <p:spTgt spid="486"/>
                                        </p:tgtEl>
                                      </p:cBhvr>
                                    </p:animEffect>
                                  </p:childTnLst>
                                </p:cTn>
                              </p:par>
                            </p:childTnLst>
                          </p:cTn>
                        </p:par>
                      </p:childTnLst>
                    </p:cTn>
                  </p:par>
                  <p:par>
                    <p:cTn id="627" fill="hold">
                      <p:stCondLst>
                        <p:cond delay="indefinite"/>
                      </p:stCondLst>
                      <p:childTnLst>
                        <p:par>
                          <p:cTn id="628" fill="hold">
                            <p:stCondLst>
                              <p:cond delay="0"/>
                            </p:stCondLst>
                            <p:childTnLst>
                              <p:par>
                                <p:cTn id="629" presetID="1" presetClass="entr" presetSubtype="0" fill="hold" grpId="0" nodeType="clickEffect">
                                  <p:stCondLst>
                                    <p:cond delay="0"/>
                                  </p:stCondLst>
                                  <p:childTnLst>
                                    <p:set>
                                      <p:cBhvr>
                                        <p:cTn id="630" dur="1" fill="hold">
                                          <p:stCondLst>
                                            <p:cond delay="499"/>
                                          </p:stCondLst>
                                        </p:cTn>
                                        <p:tgtEl>
                                          <p:spTgt spid="497"/>
                                        </p:tgtEl>
                                        <p:attrNameLst>
                                          <p:attrName>style.visibility</p:attrName>
                                        </p:attrNameLst>
                                      </p:cBhvr>
                                      <p:to>
                                        <p:strVal val="visible"/>
                                      </p:to>
                                    </p:set>
                                  </p:childTnLst>
                                </p:cTn>
                              </p:par>
                              <p:par>
                                <p:cTn id="631" presetID="26" presetClass="emph" presetSubtype="0" repeatCount="3000" fill="hold" grpId="1" nodeType="withEffect">
                                  <p:stCondLst>
                                    <p:cond delay="0"/>
                                  </p:stCondLst>
                                  <p:childTnLst>
                                    <p:animEffect transition="out" filter="fade">
                                      <p:cBhvr>
                                        <p:cTn id="632" dur="500" tmFilter="0, 0; .2, .5; .8, .5; 1, 0"/>
                                        <p:tgtEl>
                                          <p:spTgt spid="497"/>
                                        </p:tgtEl>
                                      </p:cBhvr>
                                    </p:animEffect>
                                    <p:animScale>
                                      <p:cBhvr>
                                        <p:cTn id="633" dur="250" autoRev="1" fill="hold"/>
                                        <p:tgtEl>
                                          <p:spTgt spid="497"/>
                                        </p:tgtEl>
                                      </p:cBhvr>
                                      <p:by x="105000" y="105000"/>
                                    </p:animScale>
                                  </p:childTnLst>
                                </p:cTn>
                              </p:par>
                            </p:childTnLst>
                          </p:cTn>
                        </p:par>
                      </p:childTnLst>
                    </p:cTn>
                  </p:par>
                  <p:par>
                    <p:cTn id="634" fill="hold">
                      <p:stCondLst>
                        <p:cond delay="indefinite"/>
                      </p:stCondLst>
                      <p:childTnLst>
                        <p:par>
                          <p:cTn id="635" fill="hold">
                            <p:stCondLst>
                              <p:cond delay="0"/>
                            </p:stCondLst>
                            <p:childTnLst>
                              <p:par>
                                <p:cTn id="636" presetID="22" presetClass="entr" presetSubtype="8" fill="hold" nodeType="clickEffect">
                                  <p:stCondLst>
                                    <p:cond delay="0"/>
                                  </p:stCondLst>
                                  <p:childTnLst>
                                    <p:set>
                                      <p:cBhvr>
                                        <p:cTn id="637" dur="1" fill="hold">
                                          <p:stCondLst>
                                            <p:cond delay="0"/>
                                          </p:stCondLst>
                                        </p:cTn>
                                        <p:tgtEl>
                                          <p:spTgt spid="483"/>
                                        </p:tgtEl>
                                        <p:attrNameLst>
                                          <p:attrName>style.visibility</p:attrName>
                                        </p:attrNameLst>
                                      </p:cBhvr>
                                      <p:to>
                                        <p:strVal val="visible"/>
                                      </p:to>
                                    </p:set>
                                    <p:animEffect transition="in" filter="wipe(left)">
                                      <p:cBhvr>
                                        <p:cTn id="638" dur="500"/>
                                        <p:tgtEl>
                                          <p:spTgt spid="483"/>
                                        </p:tgtEl>
                                      </p:cBhvr>
                                    </p:animEffect>
                                  </p:childTnLst>
                                </p:cTn>
                              </p:par>
                            </p:childTnLst>
                          </p:cTn>
                        </p:par>
                      </p:childTnLst>
                    </p:cTn>
                  </p:par>
                  <p:par>
                    <p:cTn id="639" fill="hold">
                      <p:stCondLst>
                        <p:cond delay="indefinite"/>
                      </p:stCondLst>
                      <p:childTnLst>
                        <p:par>
                          <p:cTn id="640" fill="hold">
                            <p:stCondLst>
                              <p:cond delay="0"/>
                            </p:stCondLst>
                            <p:childTnLst>
                              <p:par>
                                <p:cTn id="641" presetID="10" presetClass="exit" presetSubtype="0" fill="hold" grpId="2" nodeType="clickEffect">
                                  <p:stCondLst>
                                    <p:cond delay="0"/>
                                  </p:stCondLst>
                                  <p:childTnLst>
                                    <p:animEffect transition="out" filter="fade">
                                      <p:cBhvr>
                                        <p:cTn id="642" dur="500"/>
                                        <p:tgtEl>
                                          <p:spTgt spid="497"/>
                                        </p:tgtEl>
                                      </p:cBhvr>
                                    </p:animEffect>
                                    <p:set>
                                      <p:cBhvr>
                                        <p:cTn id="643" dur="1" fill="hold">
                                          <p:stCondLst>
                                            <p:cond delay="499"/>
                                          </p:stCondLst>
                                        </p:cTn>
                                        <p:tgtEl>
                                          <p:spTgt spid="497"/>
                                        </p:tgtEl>
                                        <p:attrNameLst>
                                          <p:attrName>style.visibility</p:attrName>
                                        </p:attrNameLst>
                                      </p:cBhvr>
                                      <p:to>
                                        <p:strVal val="hidden"/>
                                      </p:to>
                                    </p:set>
                                  </p:childTnLst>
                                </p:cTn>
                              </p:par>
                            </p:childTnLst>
                          </p:cTn>
                        </p:par>
                        <p:par>
                          <p:cTn id="644" fill="hold">
                            <p:stCondLst>
                              <p:cond delay="500"/>
                            </p:stCondLst>
                            <p:childTnLst>
                              <p:par>
                                <p:cTn id="645" presetID="1" presetClass="entr" presetSubtype="0" fill="hold" grpId="0" nodeType="afterEffect">
                                  <p:stCondLst>
                                    <p:cond delay="0"/>
                                  </p:stCondLst>
                                  <p:childTnLst>
                                    <p:set>
                                      <p:cBhvr>
                                        <p:cTn id="646" dur="1" fill="hold">
                                          <p:stCondLst>
                                            <p:cond delay="499"/>
                                          </p:stCondLst>
                                        </p:cTn>
                                        <p:tgtEl>
                                          <p:spTgt spid="498"/>
                                        </p:tgtEl>
                                        <p:attrNameLst>
                                          <p:attrName>style.visibility</p:attrName>
                                        </p:attrNameLst>
                                      </p:cBhvr>
                                      <p:to>
                                        <p:strVal val="visible"/>
                                      </p:to>
                                    </p:set>
                                  </p:childTnLst>
                                </p:cTn>
                              </p:par>
                              <p:par>
                                <p:cTn id="647" presetID="26" presetClass="emph" presetSubtype="0" repeatCount="3000" fill="hold" grpId="1" nodeType="withEffect">
                                  <p:stCondLst>
                                    <p:cond delay="0"/>
                                  </p:stCondLst>
                                  <p:childTnLst>
                                    <p:animEffect transition="out" filter="fade">
                                      <p:cBhvr>
                                        <p:cTn id="648" dur="500" tmFilter="0, 0; .2, .5; .8, .5; 1, 0"/>
                                        <p:tgtEl>
                                          <p:spTgt spid="498"/>
                                        </p:tgtEl>
                                      </p:cBhvr>
                                    </p:animEffect>
                                    <p:animScale>
                                      <p:cBhvr>
                                        <p:cTn id="649" dur="250" autoRev="1" fill="hold"/>
                                        <p:tgtEl>
                                          <p:spTgt spid="498"/>
                                        </p:tgtEl>
                                      </p:cBhvr>
                                      <p:by x="105000" y="105000"/>
                                    </p:animScale>
                                  </p:childTnLst>
                                </p:cTn>
                              </p:par>
                            </p:childTnLst>
                          </p:cTn>
                        </p:par>
                      </p:childTnLst>
                    </p:cTn>
                  </p:par>
                  <p:par>
                    <p:cTn id="650" fill="hold">
                      <p:stCondLst>
                        <p:cond delay="indefinite"/>
                      </p:stCondLst>
                      <p:childTnLst>
                        <p:par>
                          <p:cTn id="651" fill="hold">
                            <p:stCondLst>
                              <p:cond delay="0"/>
                            </p:stCondLst>
                            <p:childTnLst>
                              <p:par>
                                <p:cTn id="652" presetID="10" presetClass="entr" presetSubtype="0" fill="hold" grpId="0" nodeType="clickEffect">
                                  <p:stCondLst>
                                    <p:cond delay="0"/>
                                  </p:stCondLst>
                                  <p:childTnLst>
                                    <p:set>
                                      <p:cBhvr>
                                        <p:cTn id="653" dur="1" fill="hold">
                                          <p:stCondLst>
                                            <p:cond delay="0"/>
                                          </p:stCondLst>
                                        </p:cTn>
                                        <p:tgtEl>
                                          <p:spTgt spid="495"/>
                                        </p:tgtEl>
                                        <p:attrNameLst>
                                          <p:attrName>style.visibility</p:attrName>
                                        </p:attrNameLst>
                                      </p:cBhvr>
                                      <p:to>
                                        <p:strVal val="visible"/>
                                      </p:to>
                                    </p:set>
                                    <p:animEffect transition="in" filter="fade">
                                      <p:cBhvr>
                                        <p:cTn id="654" dur="500"/>
                                        <p:tgtEl>
                                          <p:spTgt spid="495"/>
                                        </p:tgtEl>
                                      </p:cBhvr>
                                    </p:animEffect>
                                  </p:childTnLst>
                                </p:cTn>
                              </p:par>
                            </p:childTnLst>
                          </p:cTn>
                        </p:par>
                      </p:childTnLst>
                    </p:cTn>
                  </p:par>
                  <p:par>
                    <p:cTn id="655" fill="hold">
                      <p:stCondLst>
                        <p:cond delay="indefinite"/>
                      </p:stCondLst>
                      <p:childTnLst>
                        <p:par>
                          <p:cTn id="656" fill="hold">
                            <p:stCondLst>
                              <p:cond delay="0"/>
                            </p:stCondLst>
                            <p:childTnLst>
                              <p:par>
                                <p:cTn id="657" presetID="10" presetClass="entr" presetSubtype="0" fill="hold" grpId="0" nodeType="clickEffect">
                                  <p:stCondLst>
                                    <p:cond delay="0"/>
                                  </p:stCondLst>
                                  <p:childTnLst>
                                    <p:set>
                                      <p:cBhvr>
                                        <p:cTn id="658" dur="1" fill="hold">
                                          <p:stCondLst>
                                            <p:cond delay="0"/>
                                          </p:stCondLst>
                                        </p:cTn>
                                        <p:tgtEl>
                                          <p:spTgt spid="496"/>
                                        </p:tgtEl>
                                        <p:attrNameLst>
                                          <p:attrName>style.visibility</p:attrName>
                                        </p:attrNameLst>
                                      </p:cBhvr>
                                      <p:to>
                                        <p:strVal val="visible"/>
                                      </p:to>
                                    </p:set>
                                    <p:animEffect transition="in" filter="fade">
                                      <p:cBhvr>
                                        <p:cTn id="659" dur="500"/>
                                        <p:tgtEl>
                                          <p:spTgt spid="496"/>
                                        </p:tgtEl>
                                      </p:cBhvr>
                                    </p:animEffect>
                                  </p:childTnLst>
                                </p:cTn>
                              </p:par>
                            </p:childTnLst>
                          </p:cTn>
                        </p:par>
                      </p:childTnLst>
                    </p:cTn>
                  </p:par>
                  <p:par>
                    <p:cTn id="660" fill="hold">
                      <p:stCondLst>
                        <p:cond delay="indefinite"/>
                      </p:stCondLst>
                      <p:childTnLst>
                        <p:par>
                          <p:cTn id="661" fill="hold">
                            <p:stCondLst>
                              <p:cond delay="0"/>
                            </p:stCondLst>
                            <p:childTnLst>
                              <p:par>
                                <p:cTn id="662" presetID="10" presetClass="exit" presetSubtype="0" fill="hold" grpId="2" nodeType="clickEffect">
                                  <p:stCondLst>
                                    <p:cond delay="0"/>
                                  </p:stCondLst>
                                  <p:childTnLst>
                                    <p:animEffect transition="out" filter="fade">
                                      <p:cBhvr>
                                        <p:cTn id="663" dur="500"/>
                                        <p:tgtEl>
                                          <p:spTgt spid="498"/>
                                        </p:tgtEl>
                                      </p:cBhvr>
                                    </p:animEffect>
                                    <p:set>
                                      <p:cBhvr>
                                        <p:cTn id="664" dur="1" fill="hold">
                                          <p:stCondLst>
                                            <p:cond delay="499"/>
                                          </p:stCondLst>
                                        </p:cTn>
                                        <p:tgtEl>
                                          <p:spTgt spid="498"/>
                                        </p:tgtEl>
                                        <p:attrNameLst>
                                          <p:attrName>style.visibility</p:attrName>
                                        </p:attrNameLst>
                                      </p:cBhvr>
                                      <p:to>
                                        <p:strVal val="hidden"/>
                                      </p:to>
                                    </p:set>
                                  </p:childTnLst>
                                </p:cTn>
                              </p:par>
                              <p:par>
                                <p:cTn id="665" presetID="10" presetClass="exit" presetSubtype="0" fill="hold" nodeType="withEffect">
                                  <p:stCondLst>
                                    <p:cond delay="0"/>
                                  </p:stCondLst>
                                  <p:childTnLst>
                                    <p:animEffect transition="out" filter="fade">
                                      <p:cBhvr>
                                        <p:cTn id="666" dur="500"/>
                                        <p:tgtEl>
                                          <p:spTgt spid="483"/>
                                        </p:tgtEl>
                                      </p:cBhvr>
                                    </p:animEffect>
                                    <p:set>
                                      <p:cBhvr>
                                        <p:cTn id="667" dur="1" fill="hold">
                                          <p:stCondLst>
                                            <p:cond delay="499"/>
                                          </p:stCondLst>
                                        </p:cTn>
                                        <p:tgtEl>
                                          <p:spTgt spid="483"/>
                                        </p:tgtEl>
                                        <p:attrNameLst>
                                          <p:attrName>style.visibility</p:attrName>
                                        </p:attrNameLst>
                                      </p:cBhvr>
                                      <p:to>
                                        <p:strVal val="hidden"/>
                                      </p:to>
                                    </p:set>
                                  </p:childTnLst>
                                </p:cTn>
                              </p:par>
                            </p:childTnLst>
                          </p:cTn>
                        </p:par>
                      </p:childTnLst>
                    </p:cTn>
                  </p:par>
                  <p:par>
                    <p:cTn id="668" fill="hold">
                      <p:stCondLst>
                        <p:cond delay="indefinite"/>
                      </p:stCondLst>
                      <p:childTnLst>
                        <p:par>
                          <p:cTn id="669" fill="hold">
                            <p:stCondLst>
                              <p:cond delay="0"/>
                            </p:stCondLst>
                            <p:childTnLst>
                              <p:par>
                                <p:cTn id="670" presetID="22" presetClass="entr" presetSubtype="8" fill="hold" grpId="0" nodeType="clickEffect">
                                  <p:stCondLst>
                                    <p:cond delay="0"/>
                                  </p:stCondLst>
                                  <p:childTnLst>
                                    <p:set>
                                      <p:cBhvr>
                                        <p:cTn id="671" dur="1" fill="hold">
                                          <p:stCondLst>
                                            <p:cond delay="0"/>
                                          </p:stCondLst>
                                        </p:cTn>
                                        <p:tgtEl>
                                          <p:spTgt spid="415"/>
                                        </p:tgtEl>
                                        <p:attrNameLst>
                                          <p:attrName>style.visibility</p:attrName>
                                        </p:attrNameLst>
                                      </p:cBhvr>
                                      <p:to>
                                        <p:strVal val="visible"/>
                                      </p:to>
                                    </p:set>
                                    <p:animEffect transition="in" filter="wipe(left)">
                                      <p:cBhvr>
                                        <p:cTn id="672" dur="500"/>
                                        <p:tgtEl>
                                          <p:spTgt spid="415"/>
                                        </p:tgtEl>
                                      </p:cBhvr>
                                    </p:animEffect>
                                  </p:childTnLst>
                                </p:cTn>
                              </p:par>
                            </p:childTnLst>
                          </p:cTn>
                        </p:par>
                      </p:childTnLst>
                    </p:cTn>
                  </p:par>
                  <p:par>
                    <p:cTn id="673" fill="hold">
                      <p:stCondLst>
                        <p:cond delay="indefinite"/>
                      </p:stCondLst>
                      <p:childTnLst>
                        <p:par>
                          <p:cTn id="674" fill="hold">
                            <p:stCondLst>
                              <p:cond delay="0"/>
                            </p:stCondLst>
                            <p:childTnLst>
                              <p:par>
                                <p:cTn id="675" presetID="22" presetClass="entr" presetSubtype="8" fill="hold" grpId="0" nodeType="clickEffect">
                                  <p:stCondLst>
                                    <p:cond delay="0"/>
                                  </p:stCondLst>
                                  <p:childTnLst>
                                    <p:set>
                                      <p:cBhvr>
                                        <p:cTn id="676" dur="1" fill="hold">
                                          <p:stCondLst>
                                            <p:cond delay="0"/>
                                          </p:stCondLst>
                                        </p:cTn>
                                        <p:tgtEl>
                                          <p:spTgt spid="416"/>
                                        </p:tgtEl>
                                        <p:attrNameLst>
                                          <p:attrName>style.visibility</p:attrName>
                                        </p:attrNameLst>
                                      </p:cBhvr>
                                      <p:to>
                                        <p:strVal val="visible"/>
                                      </p:to>
                                    </p:set>
                                    <p:animEffect transition="in" filter="wipe(left)">
                                      <p:cBhvr>
                                        <p:cTn id="677" dur="500"/>
                                        <p:tgtEl>
                                          <p:spTgt spid="416"/>
                                        </p:tgtEl>
                                      </p:cBhvr>
                                    </p:animEffect>
                                  </p:childTnLst>
                                </p:cTn>
                              </p:par>
                            </p:childTnLst>
                          </p:cTn>
                        </p:par>
                      </p:childTnLst>
                    </p:cTn>
                  </p:par>
                  <p:par>
                    <p:cTn id="678" fill="hold">
                      <p:stCondLst>
                        <p:cond delay="indefinite"/>
                      </p:stCondLst>
                      <p:childTnLst>
                        <p:par>
                          <p:cTn id="679" fill="hold">
                            <p:stCondLst>
                              <p:cond delay="0"/>
                            </p:stCondLst>
                            <p:childTnLst>
                              <p:par>
                                <p:cTn id="680" presetID="22" presetClass="entr" presetSubtype="8" fill="hold" grpId="0" nodeType="clickEffect">
                                  <p:stCondLst>
                                    <p:cond delay="0"/>
                                  </p:stCondLst>
                                  <p:childTnLst>
                                    <p:set>
                                      <p:cBhvr>
                                        <p:cTn id="681" dur="1" fill="hold">
                                          <p:stCondLst>
                                            <p:cond delay="0"/>
                                          </p:stCondLst>
                                        </p:cTn>
                                        <p:tgtEl>
                                          <p:spTgt spid="501"/>
                                        </p:tgtEl>
                                        <p:attrNameLst>
                                          <p:attrName>style.visibility</p:attrName>
                                        </p:attrNameLst>
                                      </p:cBhvr>
                                      <p:to>
                                        <p:strVal val="visible"/>
                                      </p:to>
                                    </p:set>
                                    <p:animEffect transition="in" filter="wipe(left)">
                                      <p:cBhvr>
                                        <p:cTn id="682" dur="500"/>
                                        <p:tgtEl>
                                          <p:spTgt spid="501"/>
                                        </p:tgtEl>
                                      </p:cBhvr>
                                    </p:animEffect>
                                  </p:childTnLst>
                                </p:cTn>
                              </p:par>
                            </p:childTnLst>
                          </p:cTn>
                        </p:par>
                      </p:childTnLst>
                    </p:cTn>
                  </p:par>
                  <p:par>
                    <p:cTn id="683" fill="hold">
                      <p:stCondLst>
                        <p:cond delay="indefinite"/>
                      </p:stCondLst>
                      <p:childTnLst>
                        <p:par>
                          <p:cTn id="684" fill="hold">
                            <p:stCondLst>
                              <p:cond delay="0"/>
                            </p:stCondLst>
                            <p:childTnLst>
                              <p:par>
                                <p:cTn id="685" presetID="22" presetClass="entr" presetSubtype="8" fill="hold" grpId="0" nodeType="clickEffect">
                                  <p:stCondLst>
                                    <p:cond delay="0"/>
                                  </p:stCondLst>
                                  <p:childTnLst>
                                    <p:set>
                                      <p:cBhvr>
                                        <p:cTn id="686" dur="1" fill="hold">
                                          <p:stCondLst>
                                            <p:cond delay="0"/>
                                          </p:stCondLst>
                                        </p:cTn>
                                        <p:tgtEl>
                                          <p:spTgt spid="502"/>
                                        </p:tgtEl>
                                        <p:attrNameLst>
                                          <p:attrName>style.visibility</p:attrName>
                                        </p:attrNameLst>
                                      </p:cBhvr>
                                      <p:to>
                                        <p:strVal val="visible"/>
                                      </p:to>
                                    </p:set>
                                    <p:animEffect transition="in" filter="wipe(left)">
                                      <p:cBhvr>
                                        <p:cTn id="687" dur="500"/>
                                        <p:tgtEl>
                                          <p:spTgt spid="502"/>
                                        </p:tgtEl>
                                      </p:cBhvr>
                                    </p:animEffect>
                                  </p:childTnLst>
                                </p:cTn>
                              </p:par>
                            </p:childTnLst>
                          </p:cTn>
                        </p:par>
                      </p:childTnLst>
                    </p:cTn>
                  </p:par>
                  <p:par>
                    <p:cTn id="688" fill="hold">
                      <p:stCondLst>
                        <p:cond delay="indefinite"/>
                      </p:stCondLst>
                      <p:childTnLst>
                        <p:par>
                          <p:cTn id="689" fill="hold">
                            <p:stCondLst>
                              <p:cond delay="0"/>
                            </p:stCondLst>
                            <p:childTnLst>
                              <p:par>
                                <p:cTn id="690" presetID="22" presetClass="entr" presetSubtype="8" fill="hold" grpId="0" nodeType="clickEffect">
                                  <p:stCondLst>
                                    <p:cond delay="0"/>
                                  </p:stCondLst>
                                  <p:childTnLst>
                                    <p:set>
                                      <p:cBhvr>
                                        <p:cTn id="691" dur="1" fill="hold">
                                          <p:stCondLst>
                                            <p:cond delay="0"/>
                                          </p:stCondLst>
                                        </p:cTn>
                                        <p:tgtEl>
                                          <p:spTgt spid="503"/>
                                        </p:tgtEl>
                                        <p:attrNameLst>
                                          <p:attrName>style.visibility</p:attrName>
                                        </p:attrNameLst>
                                      </p:cBhvr>
                                      <p:to>
                                        <p:strVal val="visible"/>
                                      </p:to>
                                    </p:set>
                                    <p:animEffect transition="in" filter="wipe(left)">
                                      <p:cBhvr>
                                        <p:cTn id="692" dur="500"/>
                                        <p:tgtEl>
                                          <p:spTgt spid="503"/>
                                        </p:tgtEl>
                                      </p:cBhvr>
                                    </p:animEffect>
                                  </p:childTnLst>
                                </p:cTn>
                              </p:par>
                            </p:childTnLst>
                          </p:cTn>
                        </p:par>
                      </p:childTnLst>
                    </p:cTn>
                  </p:par>
                  <p:par>
                    <p:cTn id="693" fill="hold">
                      <p:stCondLst>
                        <p:cond delay="indefinite"/>
                      </p:stCondLst>
                      <p:childTnLst>
                        <p:par>
                          <p:cTn id="694" fill="hold">
                            <p:stCondLst>
                              <p:cond delay="0"/>
                            </p:stCondLst>
                            <p:childTnLst>
                              <p:par>
                                <p:cTn id="695" presetID="22" presetClass="entr" presetSubtype="8" fill="hold" grpId="0" nodeType="clickEffect">
                                  <p:stCondLst>
                                    <p:cond delay="0"/>
                                  </p:stCondLst>
                                  <p:childTnLst>
                                    <p:set>
                                      <p:cBhvr>
                                        <p:cTn id="696" dur="1" fill="hold">
                                          <p:stCondLst>
                                            <p:cond delay="0"/>
                                          </p:stCondLst>
                                        </p:cTn>
                                        <p:tgtEl>
                                          <p:spTgt spid="417"/>
                                        </p:tgtEl>
                                        <p:attrNameLst>
                                          <p:attrName>style.visibility</p:attrName>
                                        </p:attrNameLst>
                                      </p:cBhvr>
                                      <p:to>
                                        <p:strVal val="visible"/>
                                      </p:to>
                                    </p:set>
                                    <p:animEffect transition="in" filter="wipe(left)">
                                      <p:cBhvr>
                                        <p:cTn id="697" dur="500"/>
                                        <p:tgtEl>
                                          <p:spTgt spid="417"/>
                                        </p:tgtEl>
                                      </p:cBhvr>
                                    </p:animEffect>
                                  </p:childTnLst>
                                </p:cTn>
                              </p:par>
                            </p:childTnLst>
                          </p:cTn>
                        </p:par>
                      </p:childTnLst>
                    </p:cTn>
                  </p:par>
                  <p:par>
                    <p:cTn id="698" fill="hold">
                      <p:stCondLst>
                        <p:cond delay="indefinite"/>
                      </p:stCondLst>
                      <p:childTnLst>
                        <p:par>
                          <p:cTn id="699" fill="hold">
                            <p:stCondLst>
                              <p:cond delay="0"/>
                            </p:stCondLst>
                            <p:childTnLst>
                              <p:par>
                                <p:cTn id="700" presetID="10" presetClass="exit" presetSubtype="0" fill="hold" nodeType="clickEffect">
                                  <p:stCondLst>
                                    <p:cond delay="0"/>
                                  </p:stCondLst>
                                  <p:childTnLst>
                                    <p:animEffect transition="out" filter="fade">
                                      <p:cBhvr>
                                        <p:cTn id="701" dur="500"/>
                                        <p:tgtEl>
                                          <p:spTgt spid="486"/>
                                        </p:tgtEl>
                                      </p:cBhvr>
                                    </p:animEffect>
                                    <p:set>
                                      <p:cBhvr>
                                        <p:cTn id="702" dur="1" fill="hold">
                                          <p:stCondLst>
                                            <p:cond delay="499"/>
                                          </p:stCondLst>
                                        </p:cTn>
                                        <p:tgtEl>
                                          <p:spTgt spid="486"/>
                                        </p:tgtEl>
                                        <p:attrNameLst>
                                          <p:attrName>style.visibility</p:attrName>
                                        </p:attrNameLst>
                                      </p:cBhvr>
                                      <p:to>
                                        <p:strVal val="hidden"/>
                                      </p:to>
                                    </p:set>
                                  </p:childTnLst>
                                </p:cTn>
                              </p:par>
                              <p:par>
                                <p:cTn id="703" presetID="10" presetClass="exit" presetSubtype="0" fill="hold" grpId="1" nodeType="withEffect">
                                  <p:stCondLst>
                                    <p:cond delay="0"/>
                                  </p:stCondLst>
                                  <p:childTnLst>
                                    <p:animEffect transition="out" filter="fade">
                                      <p:cBhvr>
                                        <p:cTn id="704" dur="500"/>
                                        <p:tgtEl>
                                          <p:spTgt spid="495"/>
                                        </p:tgtEl>
                                      </p:cBhvr>
                                    </p:animEffect>
                                    <p:set>
                                      <p:cBhvr>
                                        <p:cTn id="705" dur="1" fill="hold">
                                          <p:stCondLst>
                                            <p:cond delay="499"/>
                                          </p:stCondLst>
                                        </p:cTn>
                                        <p:tgtEl>
                                          <p:spTgt spid="495"/>
                                        </p:tgtEl>
                                        <p:attrNameLst>
                                          <p:attrName>style.visibility</p:attrName>
                                        </p:attrNameLst>
                                      </p:cBhvr>
                                      <p:to>
                                        <p:strVal val="hidden"/>
                                      </p:to>
                                    </p:set>
                                  </p:childTnLst>
                                </p:cTn>
                              </p:par>
                              <p:par>
                                <p:cTn id="706" presetID="10" presetClass="exit" presetSubtype="0" fill="hold" grpId="1" nodeType="withEffect">
                                  <p:stCondLst>
                                    <p:cond delay="0"/>
                                  </p:stCondLst>
                                  <p:childTnLst>
                                    <p:animEffect transition="out" filter="fade">
                                      <p:cBhvr>
                                        <p:cTn id="707" dur="500"/>
                                        <p:tgtEl>
                                          <p:spTgt spid="496"/>
                                        </p:tgtEl>
                                      </p:cBhvr>
                                    </p:animEffect>
                                    <p:set>
                                      <p:cBhvr>
                                        <p:cTn id="708" dur="1" fill="hold">
                                          <p:stCondLst>
                                            <p:cond delay="499"/>
                                          </p:stCondLst>
                                        </p:cTn>
                                        <p:tgtEl>
                                          <p:spTgt spid="496"/>
                                        </p:tgtEl>
                                        <p:attrNameLst>
                                          <p:attrName>style.visibility</p:attrName>
                                        </p:attrNameLst>
                                      </p:cBhvr>
                                      <p:to>
                                        <p:strVal val="hidden"/>
                                      </p:to>
                                    </p:set>
                                  </p:childTnLst>
                                </p:cTn>
                              </p:par>
                            </p:childTnLst>
                          </p:cTn>
                        </p:par>
                        <p:par>
                          <p:cTn id="709" fill="hold">
                            <p:stCondLst>
                              <p:cond delay="500"/>
                            </p:stCondLst>
                            <p:childTnLst>
                              <p:par>
                                <p:cTn id="710" presetID="22" presetClass="entr" presetSubtype="8" fill="hold" nodeType="afterEffect">
                                  <p:stCondLst>
                                    <p:cond delay="0"/>
                                  </p:stCondLst>
                                  <p:childTnLst>
                                    <p:set>
                                      <p:cBhvr>
                                        <p:cTn id="711" dur="1" fill="hold">
                                          <p:stCondLst>
                                            <p:cond delay="0"/>
                                          </p:stCondLst>
                                        </p:cTn>
                                        <p:tgtEl>
                                          <p:spTgt spid="444"/>
                                        </p:tgtEl>
                                        <p:attrNameLst>
                                          <p:attrName>style.visibility</p:attrName>
                                        </p:attrNameLst>
                                      </p:cBhvr>
                                      <p:to>
                                        <p:strVal val="visible"/>
                                      </p:to>
                                    </p:set>
                                    <p:animEffect transition="in" filter="wipe(left)">
                                      <p:cBhvr>
                                        <p:cTn id="712" dur="500"/>
                                        <p:tgtEl>
                                          <p:spTgt spid="444"/>
                                        </p:tgtEl>
                                      </p:cBhvr>
                                    </p:animEffect>
                                  </p:childTnLst>
                                </p:cTn>
                              </p:par>
                              <p:par>
                                <p:cTn id="713" presetID="22" presetClass="entr" presetSubtype="8" fill="hold" nodeType="withEffect">
                                  <p:stCondLst>
                                    <p:cond delay="0"/>
                                  </p:stCondLst>
                                  <p:childTnLst>
                                    <p:set>
                                      <p:cBhvr>
                                        <p:cTn id="714" dur="1" fill="hold">
                                          <p:stCondLst>
                                            <p:cond delay="0"/>
                                          </p:stCondLst>
                                        </p:cTn>
                                        <p:tgtEl>
                                          <p:spTgt spid="445"/>
                                        </p:tgtEl>
                                        <p:attrNameLst>
                                          <p:attrName>style.visibility</p:attrName>
                                        </p:attrNameLst>
                                      </p:cBhvr>
                                      <p:to>
                                        <p:strVal val="visible"/>
                                      </p:to>
                                    </p:set>
                                    <p:animEffect transition="in" filter="wipe(left)">
                                      <p:cBhvr>
                                        <p:cTn id="715" dur="500"/>
                                        <p:tgtEl>
                                          <p:spTgt spid="445"/>
                                        </p:tgtEl>
                                      </p:cBhvr>
                                    </p:animEffect>
                                  </p:childTnLst>
                                </p:cTn>
                              </p:par>
                            </p:childTnLst>
                          </p:cTn>
                        </p:par>
                      </p:childTnLst>
                    </p:cTn>
                  </p:par>
                  <p:par>
                    <p:cTn id="716" fill="hold">
                      <p:stCondLst>
                        <p:cond delay="indefinite"/>
                      </p:stCondLst>
                      <p:childTnLst>
                        <p:par>
                          <p:cTn id="717" fill="hold">
                            <p:stCondLst>
                              <p:cond delay="0"/>
                            </p:stCondLst>
                            <p:childTnLst>
                              <p:par>
                                <p:cTn id="718" presetID="22" presetClass="entr" presetSubtype="8" fill="hold" grpId="0" nodeType="clickEffect">
                                  <p:stCondLst>
                                    <p:cond delay="0"/>
                                  </p:stCondLst>
                                  <p:childTnLst>
                                    <p:set>
                                      <p:cBhvr>
                                        <p:cTn id="719" dur="1" fill="hold">
                                          <p:stCondLst>
                                            <p:cond delay="0"/>
                                          </p:stCondLst>
                                        </p:cTn>
                                        <p:tgtEl>
                                          <p:spTgt spid="418"/>
                                        </p:tgtEl>
                                        <p:attrNameLst>
                                          <p:attrName>style.visibility</p:attrName>
                                        </p:attrNameLst>
                                      </p:cBhvr>
                                      <p:to>
                                        <p:strVal val="visible"/>
                                      </p:to>
                                    </p:set>
                                    <p:animEffect transition="in" filter="wipe(left)">
                                      <p:cBhvr>
                                        <p:cTn id="720" dur="500"/>
                                        <p:tgtEl>
                                          <p:spTgt spid="418"/>
                                        </p:tgtEl>
                                      </p:cBhvr>
                                    </p:animEffect>
                                  </p:childTnLst>
                                </p:cTn>
                              </p:par>
                            </p:childTnLst>
                          </p:cTn>
                        </p:par>
                      </p:childTnLst>
                    </p:cTn>
                  </p:par>
                  <p:par>
                    <p:cTn id="721" fill="hold">
                      <p:stCondLst>
                        <p:cond delay="indefinite"/>
                      </p:stCondLst>
                      <p:childTnLst>
                        <p:par>
                          <p:cTn id="722" fill="hold">
                            <p:stCondLst>
                              <p:cond delay="0"/>
                            </p:stCondLst>
                            <p:childTnLst>
                              <p:par>
                                <p:cTn id="723" presetID="22" presetClass="entr" presetSubtype="8" fill="hold" grpId="0" nodeType="clickEffect">
                                  <p:stCondLst>
                                    <p:cond delay="0"/>
                                  </p:stCondLst>
                                  <p:childTnLst>
                                    <p:set>
                                      <p:cBhvr>
                                        <p:cTn id="724" dur="1" fill="hold">
                                          <p:stCondLst>
                                            <p:cond delay="0"/>
                                          </p:stCondLst>
                                        </p:cTn>
                                        <p:tgtEl>
                                          <p:spTgt spid="419"/>
                                        </p:tgtEl>
                                        <p:attrNameLst>
                                          <p:attrName>style.visibility</p:attrName>
                                        </p:attrNameLst>
                                      </p:cBhvr>
                                      <p:to>
                                        <p:strVal val="visible"/>
                                      </p:to>
                                    </p:set>
                                    <p:animEffect transition="in" filter="wipe(left)">
                                      <p:cBhvr>
                                        <p:cTn id="725" dur="500"/>
                                        <p:tgtEl>
                                          <p:spTgt spid="419"/>
                                        </p:tgtEl>
                                      </p:cBhvr>
                                    </p:animEffect>
                                  </p:childTnLst>
                                </p:cTn>
                              </p:par>
                            </p:childTnLst>
                          </p:cTn>
                        </p:par>
                      </p:childTnLst>
                    </p:cTn>
                  </p:par>
                  <p:par>
                    <p:cTn id="726" fill="hold">
                      <p:stCondLst>
                        <p:cond delay="indefinite"/>
                      </p:stCondLst>
                      <p:childTnLst>
                        <p:par>
                          <p:cTn id="727" fill="hold">
                            <p:stCondLst>
                              <p:cond delay="0"/>
                            </p:stCondLst>
                            <p:childTnLst>
                              <p:par>
                                <p:cTn id="728" presetID="22" presetClass="entr" presetSubtype="8" fill="hold" grpId="0" nodeType="clickEffect">
                                  <p:stCondLst>
                                    <p:cond delay="0"/>
                                  </p:stCondLst>
                                  <p:childTnLst>
                                    <p:set>
                                      <p:cBhvr>
                                        <p:cTn id="729" dur="1" fill="hold">
                                          <p:stCondLst>
                                            <p:cond delay="0"/>
                                          </p:stCondLst>
                                        </p:cTn>
                                        <p:tgtEl>
                                          <p:spTgt spid="504"/>
                                        </p:tgtEl>
                                        <p:attrNameLst>
                                          <p:attrName>style.visibility</p:attrName>
                                        </p:attrNameLst>
                                      </p:cBhvr>
                                      <p:to>
                                        <p:strVal val="visible"/>
                                      </p:to>
                                    </p:set>
                                    <p:animEffect transition="in" filter="wipe(left)">
                                      <p:cBhvr>
                                        <p:cTn id="730" dur="500"/>
                                        <p:tgtEl>
                                          <p:spTgt spid="504"/>
                                        </p:tgtEl>
                                      </p:cBhvr>
                                    </p:animEffect>
                                  </p:childTnLst>
                                </p:cTn>
                              </p:par>
                            </p:childTnLst>
                          </p:cTn>
                        </p:par>
                      </p:childTnLst>
                    </p:cTn>
                  </p:par>
                  <p:par>
                    <p:cTn id="731" fill="hold">
                      <p:stCondLst>
                        <p:cond delay="indefinite"/>
                      </p:stCondLst>
                      <p:childTnLst>
                        <p:par>
                          <p:cTn id="732" fill="hold">
                            <p:stCondLst>
                              <p:cond delay="0"/>
                            </p:stCondLst>
                            <p:childTnLst>
                              <p:par>
                                <p:cTn id="733" presetID="22" presetClass="entr" presetSubtype="8" fill="hold" grpId="0" nodeType="clickEffect">
                                  <p:stCondLst>
                                    <p:cond delay="0"/>
                                  </p:stCondLst>
                                  <p:childTnLst>
                                    <p:set>
                                      <p:cBhvr>
                                        <p:cTn id="734" dur="1" fill="hold">
                                          <p:stCondLst>
                                            <p:cond delay="0"/>
                                          </p:stCondLst>
                                        </p:cTn>
                                        <p:tgtEl>
                                          <p:spTgt spid="505"/>
                                        </p:tgtEl>
                                        <p:attrNameLst>
                                          <p:attrName>style.visibility</p:attrName>
                                        </p:attrNameLst>
                                      </p:cBhvr>
                                      <p:to>
                                        <p:strVal val="visible"/>
                                      </p:to>
                                    </p:set>
                                    <p:animEffect transition="in" filter="wipe(left)">
                                      <p:cBhvr>
                                        <p:cTn id="735" dur="500"/>
                                        <p:tgtEl>
                                          <p:spTgt spid="505"/>
                                        </p:tgtEl>
                                      </p:cBhvr>
                                    </p:animEffect>
                                  </p:childTnLst>
                                </p:cTn>
                              </p:par>
                            </p:childTnLst>
                          </p:cTn>
                        </p:par>
                      </p:childTnLst>
                    </p:cTn>
                  </p:par>
                  <p:par>
                    <p:cTn id="736" fill="hold">
                      <p:stCondLst>
                        <p:cond delay="indefinite"/>
                      </p:stCondLst>
                      <p:childTnLst>
                        <p:par>
                          <p:cTn id="737" fill="hold">
                            <p:stCondLst>
                              <p:cond delay="0"/>
                            </p:stCondLst>
                            <p:childTnLst>
                              <p:par>
                                <p:cTn id="738" presetID="22" presetClass="entr" presetSubtype="8" fill="hold" grpId="0" nodeType="clickEffect">
                                  <p:stCondLst>
                                    <p:cond delay="0"/>
                                  </p:stCondLst>
                                  <p:childTnLst>
                                    <p:set>
                                      <p:cBhvr>
                                        <p:cTn id="739" dur="1" fill="hold">
                                          <p:stCondLst>
                                            <p:cond delay="0"/>
                                          </p:stCondLst>
                                        </p:cTn>
                                        <p:tgtEl>
                                          <p:spTgt spid="506"/>
                                        </p:tgtEl>
                                        <p:attrNameLst>
                                          <p:attrName>style.visibility</p:attrName>
                                        </p:attrNameLst>
                                      </p:cBhvr>
                                      <p:to>
                                        <p:strVal val="visible"/>
                                      </p:to>
                                    </p:set>
                                    <p:animEffect transition="in" filter="wipe(left)">
                                      <p:cBhvr>
                                        <p:cTn id="740" dur="500"/>
                                        <p:tgtEl>
                                          <p:spTgt spid="506"/>
                                        </p:tgtEl>
                                      </p:cBhvr>
                                    </p:animEffect>
                                  </p:childTnLst>
                                </p:cTn>
                              </p:par>
                            </p:childTnLst>
                          </p:cTn>
                        </p:par>
                      </p:childTnLst>
                    </p:cTn>
                  </p:par>
                  <p:par>
                    <p:cTn id="741" fill="hold">
                      <p:stCondLst>
                        <p:cond delay="indefinite"/>
                      </p:stCondLst>
                      <p:childTnLst>
                        <p:par>
                          <p:cTn id="742" fill="hold">
                            <p:stCondLst>
                              <p:cond delay="0"/>
                            </p:stCondLst>
                            <p:childTnLst>
                              <p:par>
                                <p:cTn id="743" presetID="22" presetClass="entr" presetSubtype="8" fill="hold" grpId="0" nodeType="clickEffect">
                                  <p:stCondLst>
                                    <p:cond delay="0"/>
                                  </p:stCondLst>
                                  <p:childTnLst>
                                    <p:set>
                                      <p:cBhvr>
                                        <p:cTn id="744" dur="1" fill="hold">
                                          <p:stCondLst>
                                            <p:cond delay="0"/>
                                          </p:stCondLst>
                                        </p:cTn>
                                        <p:tgtEl>
                                          <p:spTgt spid="420"/>
                                        </p:tgtEl>
                                        <p:attrNameLst>
                                          <p:attrName>style.visibility</p:attrName>
                                        </p:attrNameLst>
                                      </p:cBhvr>
                                      <p:to>
                                        <p:strVal val="visible"/>
                                      </p:to>
                                    </p:set>
                                    <p:animEffect transition="in" filter="wipe(left)">
                                      <p:cBhvr>
                                        <p:cTn id="745" dur="500"/>
                                        <p:tgtEl>
                                          <p:spTgt spid="420"/>
                                        </p:tgtEl>
                                      </p:cBhvr>
                                    </p:animEffect>
                                  </p:childTnLst>
                                </p:cTn>
                              </p:par>
                            </p:childTnLst>
                          </p:cTn>
                        </p:par>
                      </p:childTnLst>
                    </p:cTn>
                  </p:par>
                  <p:par>
                    <p:cTn id="746" fill="hold">
                      <p:stCondLst>
                        <p:cond delay="indefinite"/>
                      </p:stCondLst>
                      <p:childTnLst>
                        <p:par>
                          <p:cTn id="747" fill="hold">
                            <p:stCondLst>
                              <p:cond delay="0"/>
                            </p:stCondLst>
                            <p:childTnLst>
                              <p:par>
                                <p:cTn id="748" presetID="10" presetClass="exit" presetSubtype="0" fill="hold" nodeType="clickEffect">
                                  <p:stCondLst>
                                    <p:cond delay="0"/>
                                  </p:stCondLst>
                                  <p:childTnLst>
                                    <p:animEffect transition="out" filter="fade">
                                      <p:cBhvr>
                                        <p:cTn id="749" dur="500"/>
                                        <p:tgtEl>
                                          <p:spTgt spid="444"/>
                                        </p:tgtEl>
                                      </p:cBhvr>
                                    </p:animEffect>
                                    <p:set>
                                      <p:cBhvr>
                                        <p:cTn id="750" dur="1" fill="hold">
                                          <p:stCondLst>
                                            <p:cond delay="499"/>
                                          </p:stCondLst>
                                        </p:cTn>
                                        <p:tgtEl>
                                          <p:spTgt spid="444"/>
                                        </p:tgtEl>
                                        <p:attrNameLst>
                                          <p:attrName>style.visibility</p:attrName>
                                        </p:attrNameLst>
                                      </p:cBhvr>
                                      <p:to>
                                        <p:strVal val="hidden"/>
                                      </p:to>
                                    </p:set>
                                  </p:childTnLst>
                                </p:cTn>
                              </p:par>
                              <p:par>
                                <p:cTn id="751" presetID="10" presetClass="exit" presetSubtype="0" fill="hold" nodeType="withEffect">
                                  <p:stCondLst>
                                    <p:cond delay="0"/>
                                  </p:stCondLst>
                                  <p:childTnLst>
                                    <p:animEffect transition="out" filter="fade">
                                      <p:cBhvr>
                                        <p:cTn id="752" dur="500"/>
                                        <p:tgtEl>
                                          <p:spTgt spid="445"/>
                                        </p:tgtEl>
                                      </p:cBhvr>
                                    </p:animEffect>
                                    <p:set>
                                      <p:cBhvr>
                                        <p:cTn id="753" dur="1" fill="hold">
                                          <p:stCondLst>
                                            <p:cond delay="499"/>
                                          </p:stCondLst>
                                        </p:cTn>
                                        <p:tgtEl>
                                          <p:spTgt spid="445"/>
                                        </p:tgtEl>
                                        <p:attrNameLst>
                                          <p:attrName>style.visibility</p:attrName>
                                        </p:attrNameLst>
                                      </p:cBhvr>
                                      <p:to>
                                        <p:strVal val="hidden"/>
                                      </p:to>
                                    </p:set>
                                  </p:childTnLst>
                                </p:cTn>
                              </p:par>
                            </p:childTnLst>
                          </p:cTn>
                        </p:par>
                        <p:par>
                          <p:cTn id="754" fill="hold">
                            <p:stCondLst>
                              <p:cond delay="500"/>
                            </p:stCondLst>
                            <p:childTnLst>
                              <p:par>
                                <p:cTn id="755" presetID="22" presetClass="entr" presetSubtype="8" fill="hold" nodeType="afterEffect">
                                  <p:stCondLst>
                                    <p:cond delay="0"/>
                                  </p:stCondLst>
                                  <p:childTnLst>
                                    <p:set>
                                      <p:cBhvr>
                                        <p:cTn id="756" dur="1" fill="hold">
                                          <p:stCondLst>
                                            <p:cond delay="0"/>
                                          </p:stCondLst>
                                        </p:cTn>
                                        <p:tgtEl>
                                          <p:spTgt spid="499"/>
                                        </p:tgtEl>
                                        <p:attrNameLst>
                                          <p:attrName>style.visibility</p:attrName>
                                        </p:attrNameLst>
                                      </p:cBhvr>
                                      <p:to>
                                        <p:strVal val="visible"/>
                                      </p:to>
                                    </p:set>
                                    <p:animEffect transition="in" filter="wipe(left)">
                                      <p:cBhvr>
                                        <p:cTn id="757" dur="500"/>
                                        <p:tgtEl>
                                          <p:spTgt spid="499"/>
                                        </p:tgtEl>
                                      </p:cBhvr>
                                    </p:animEffect>
                                  </p:childTnLst>
                                </p:cTn>
                              </p:par>
                              <p:par>
                                <p:cTn id="758" presetID="22" presetClass="entr" presetSubtype="8" fill="hold" nodeType="withEffect">
                                  <p:stCondLst>
                                    <p:cond delay="0"/>
                                  </p:stCondLst>
                                  <p:childTnLst>
                                    <p:set>
                                      <p:cBhvr>
                                        <p:cTn id="759" dur="1" fill="hold">
                                          <p:stCondLst>
                                            <p:cond delay="0"/>
                                          </p:stCondLst>
                                        </p:cTn>
                                        <p:tgtEl>
                                          <p:spTgt spid="500"/>
                                        </p:tgtEl>
                                        <p:attrNameLst>
                                          <p:attrName>style.visibility</p:attrName>
                                        </p:attrNameLst>
                                      </p:cBhvr>
                                      <p:to>
                                        <p:strVal val="visible"/>
                                      </p:to>
                                    </p:set>
                                    <p:animEffect transition="in" filter="wipe(left)">
                                      <p:cBhvr>
                                        <p:cTn id="760" dur="500"/>
                                        <p:tgtEl>
                                          <p:spTgt spid="500"/>
                                        </p:tgtEl>
                                      </p:cBhvr>
                                    </p:animEffect>
                                  </p:childTnLst>
                                </p:cTn>
                              </p:par>
                            </p:childTnLst>
                          </p:cTn>
                        </p:par>
                      </p:childTnLst>
                    </p:cTn>
                  </p:par>
                  <p:par>
                    <p:cTn id="761" fill="hold">
                      <p:stCondLst>
                        <p:cond delay="indefinite"/>
                      </p:stCondLst>
                      <p:childTnLst>
                        <p:par>
                          <p:cTn id="762" fill="hold">
                            <p:stCondLst>
                              <p:cond delay="0"/>
                            </p:stCondLst>
                            <p:childTnLst>
                              <p:par>
                                <p:cTn id="763" presetID="22" presetClass="entr" presetSubtype="8" fill="hold" grpId="0" nodeType="clickEffect">
                                  <p:stCondLst>
                                    <p:cond delay="0"/>
                                  </p:stCondLst>
                                  <p:childTnLst>
                                    <p:set>
                                      <p:cBhvr>
                                        <p:cTn id="764" dur="1" fill="hold">
                                          <p:stCondLst>
                                            <p:cond delay="0"/>
                                          </p:stCondLst>
                                        </p:cTn>
                                        <p:tgtEl>
                                          <p:spTgt spid="421"/>
                                        </p:tgtEl>
                                        <p:attrNameLst>
                                          <p:attrName>style.visibility</p:attrName>
                                        </p:attrNameLst>
                                      </p:cBhvr>
                                      <p:to>
                                        <p:strVal val="visible"/>
                                      </p:to>
                                    </p:set>
                                    <p:animEffect transition="in" filter="wipe(left)">
                                      <p:cBhvr>
                                        <p:cTn id="765" dur="500"/>
                                        <p:tgtEl>
                                          <p:spTgt spid="421"/>
                                        </p:tgtEl>
                                      </p:cBhvr>
                                    </p:animEffect>
                                  </p:childTnLst>
                                </p:cTn>
                              </p:par>
                            </p:childTnLst>
                          </p:cTn>
                        </p:par>
                      </p:childTnLst>
                    </p:cTn>
                  </p:par>
                  <p:par>
                    <p:cTn id="766" fill="hold">
                      <p:stCondLst>
                        <p:cond delay="indefinite"/>
                      </p:stCondLst>
                      <p:childTnLst>
                        <p:par>
                          <p:cTn id="767" fill="hold">
                            <p:stCondLst>
                              <p:cond delay="0"/>
                            </p:stCondLst>
                            <p:childTnLst>
                              <p:par>
                                <p:cTn id="768" presetID="22" presetClass="entr" presetSubtype="8" fill="hold" grpId="0" nodeType="clickEffect">
                                  <p:stCondLst>
                                    <p:cond delay="0"/>
                                  </p:stCondLst>
                                  <p:childTnLst>
                                    <p:set>
                                      <p:cBhvr>
                                        <p:cTn id="769" dur="1" fill="hold">
                                          <p:stCondLst>
                                            <p:cond delay="0"/>
                                          </p:stCondLst>
                                        </p:cTn>
                                        <p:tgtEl>
                                          <p:spTgt spid="422"/>
                                        </p:tgtEl>
                                        <p:attrNameLst>
                                          <p:attrName>style.visibility</p:attrName>
                                        </p:attrNameLst>
                                      </p:cBhvr>
                                      <p:to>
                                        <p:strVal val="visible"/>
                                      </p:to>
                                    </p:set>
                                    <p:animEffect transition="in" filter="wipe(left)">
                                      <p:cBhvr>
                                        <p:cTn id="770" dur="500"/>
                                        <p:tgtEl>
                                          <p:spTgt spid="422"/>
                                        </p:tgtEl>
                                      </p:cBhvr>
                                    </p:animEffect>
                                  </p:childTnLst>
                                </p:cTn>
                              </p:par>
                            </p:childTnLst>
                          </p:cTn>
                        </p:par>
                      </p:childTnLst>
                    </p:cTn>
                  </p:par>
                  <p:par>
                    <p:cTn id="771" fill="hold">
                      <p:stCondLst>
                        <p:cond delay="indefinite"/>
                      </p:stCondLst>
                      <p:childTnLst>
                        <p:par>
                          <p:cTn id="772" fill="hold">
                            <p:stCondLst>
                              <p:cond delay="0"/>
                            </p:stCondLst>
                            <p:childTnLst>
                              <p:par>
                                <p:cTn id="773" presetID="22" presetClass="entr" presetSubtype="8" fill="hold" grpId="0" nodeType="clickEffect">
                                  <p:stCondLst>
                                    <p:cond delay="0"/>
                                  </p:stCondLst>
                                  <p:childTnLst>
                                    <p:set>
                                      <p:cBhvr>
                                        <p:cTn id="774" dur="1" fill="hold">
                                          <p:stCondLst>
                                            <p:cond delay="0"/>
                                          </p:stCondLst>
                                        </p:cTn>
                                        <p:tgtEl>
                                          <p:spTgt spid="423"/>
                                        </p:tgtEl>
                                        <p:attrNameLst>
                                          <p:attrName>style.visibility</p:attrName>
                                        </p:attrNameLst>
                                      </p:cBhvr>
                                      <p:to>
                                        <p:strVal val="visible"/>
                                      </p:to>
                                    </p:set>
                                    <p:animEffect transition="in" filter="wipe(left)">
                                      <p:cBhvr>
                                        <p:cTn id="775" dur="500"/>
                                        <p:tgtEl>
                                          <p:spTgt spid="423"/>
                                        </p:tgtEl>
                                      </p:cBhvr>
                                    </p:animEffect>
                                  </p:childTnLst>
                                </p:cTn>
                              </p:par>
                            </p:childTnLst>
                          </p:cTn>
                        </p:par>
                      </p:childTnLst>
                    </p:cTn>
                  </p:par>
                  <p:par>
                    <p:cTn id="776" fill="hold">
                      <p:stCondLst>
                        <p:cond delay="indefinite"/>
                      </p:stCondLst>
                      <p:childTnLst>
                        <p:par>
                          <p:cTn id="777" fill="hold">
                            <p:stCondLst>
                              <p:cond delay="0"/>
                            </p:stCondLst>
                            <p:childTnLst>
                              <p:par>
                                <p:cTn id="778" presetID="10" presetClass="exit" presetSubtype="0" fill="hold" nodeType="clickEffect">
                                  <p:stCondLst>
                                    <p:cond delay="0"/>
                                  </p:stCondLst>
                                  <p:childTnLst>
                                    <p:animEffect transition="out" filter="fade">
                                      <p:cBhvr>
                                        <p:cTn id="779" dur="500"/>
                                        <p:tgtEl>
                                          <p:spTgt spid="499"/>
                                        </p:tgtEl>
                                      </p:cBhvr>
                                    </p:animEffect>
                                    <p:set>
                                      <p:cBhvr>
                                        <p:cTn id="780" dur="1" fill="hold">
                                          <p:stCondLst>
                                            <p:cond delay="499"/>
                                          </p:stCondLst>
                                        </p:cTn>
                                        <p:tgtEl>
                                          <p:spTgt spid="499"/>
                                        </p:tgtEl>
                                        <p:attrNameLst>
                                          <p:attrName>style.visibility</p:attrName>
                                        </p:attrNameLst>
                                      </p:cBhvr>
                                      <p:to>
                                        <p:strVal val="hidden"/>
                                      </p:to>
                                    </p:set>
                                  </p:childTnLst>
                                </p:cTn>
                              </p:par>
                              <p:par>
                                <p:cTn id="781" presetID="10" presetClass="exit" presetSubtype="0" fill="hold" nodeType="withEffect">
                                  <p:stCondLst>
                                    <p:cond delay="0"/>
                                  </p:stCondLst>
                                  <p:childTnLst>
                                    <p:animEffect transition="out" filter="fade">
                                      <p:cBhvr>
                                        <p:cTn id="782" dur="500"/>
                                        <p:tgtEl>
                                          <p:spTgt spid="500"/>
                                        </p:tgtEl>
                                      </p:cBhvr>
                                    </p:animEffect>
                                    <p:set>
                                      <p:cBhvr>
                                        <p:cTn id="783" dur="1" fill="hold">
                                          <p:stCondLst>
                                            <p:cond delay="499"/>
                                          </p:stCondLst>
                                        </p:cTn>
                                        <p:tgtEl>
                                          <p:spTgt spid="500"/>
                                        </p:tgtEl>
                                        <p:attrNameLst>
                                          <p:attrName>style.visibility</p:attrName>
                                        </p:attrNameLst>
                                      </p:cBhvr>
                                      <p:to>
                                        <p:strVal val="hidden"/>
                                      </p:to>
                                    </p:set>
                                  </p:childTnLst>
                                </p:cTn>
                              </p:par>
                            </p:childTnLst>
                          </p:cTn>
                        </p:par>
                        <p:par>
                          <p:cTn id="784" fill="hold">
                            <p:stCondLst>
                              <p:cond delay="500"/>
                            </p:stCondLst>
                            <p:childTnLst>
                              <p:par>
                                <p:cTn id="785" presetID="22" presetClass="entr" presetSubtype="1" fill="hold" nodeType="afterEffect">
                                  <p:stCondLst>
                                    <p:cond delay="0"/>
                                  </p:stCondLst>
                                  <p:childTnLst>
                                    <p:set>
                                      <p:cBhvr>
                                        <p:cTn id="786" dur="1" fill="hold">
                                          <p:stCondLst>
                                            <p:cond delay="0"/>
                                          </p:stCondLst>
                                        </p:cTn>
                                        <p:tgtEl>
                                          <p:spTgt spid="411"/>
                                        </p:tgtEl>
                                        <p:attrNameLst>
                                          <p:attrName>style.visibility</p:attrName>
                                        </p:attrNameLst>
                                      </p:cBhvr>
                                      <p:to>
                                        <p:strVal val="visible"/>
                                      </p:to>
                                    </p:set>
                                    <p:animEffect transition="in" filter="wipe(up)">
                                      <p:cBhvr>
                                        <p:cTn id="787" dur="500"/>
                                        <p:tgtEl>
                                          <p:spTgt spid="411"/>
                                        </p:tgtEl>
                                      </p:cBhvr>
                                    </p:animEffect>
                                  </p:childTnLst>
                                </p:cTn>
                              </p:par>
                            </p:childTnLst>
                          </p:cTn>
                        </p:par>
                      </p:childTnLst>
                    </p:cTn>
                  </p:par>
                  <p:par>
                    <p:cTn id="788" fill="hold">
                      <p:stCondLst>
                        <p:cond delay="indefinite"/>
                      </p:stCondLst>
                      <p:childTnLst>
                        <p:par>
                          <p:cTn id="789" fill="hold">
                            <p:stCondLst>
                              <p:cond delay="0"/>
                            </p:stCondLst>
                            <p:childTnLst>
                              <p:par>
                                <p:cTn id="790" presetID="22" presetClass="entr" presetSubtype="8" fill="hold" grpId="0" nodeType="clickEffect">
                                  <p:stCondLst>
                                    <p:cond delay="0"/>
                                  </p:stCondLst>
                                  <p:childTnLst>
                                    <p:set>
                                      <p:cBhvr>
                                        <p:cTn id="791" dur="1" fill="hold">
                                          <p:stCondLst>
                                            <p:cond delay="0"/>
                                          </p:stCondLst>
                                        </p:cTn>
                                        <p:tgtEl>
                                          <p:spTgt spid="424"/>
                                        </p:tgtEl>
                                        <p:attrNameLst>
                                          <p:attrName>style.visibility</p:attrName>
                                        </p:attrNameLst>
                                      </p:cBhvr>
                                      <p:to>
                                        <p:strVal val="visible"/>
                                      </p:to>
                                    </p:set>
                                    <p:animEffect transition="in" filter="wipe(left)">
                                      <p:cBhvr>
                                        <p:cTn id="792" dur="500"/>
                                        <p:tgtEl>
                                          <p:spTgt spid="424"/>
                                        </p:tgtEl>
                                      </p:cBhvr>
                                    </p:animEffect>
                                  </p:childTnLst>
                                </p:cTn>
                              </p:par>
                            </p:childTnLst>
                          </p:cTn>
                        </p:par>
                      </p:childTnLst>
                    </p:cTn>
                  </p:par>
                  <p:par>
                    <p:cTn id="793" fill="hold">
                      <p:stCondLst>
                        <p:cond delay="indefinite"/>
                      </p:stCondLst>
                      <p:childTnLst>
                        <p:par>
                          <p:cTn id="794" fill="hold">
                            <p:stCondLst>
                              <p:cond delay="0"/>
                            </p:stCondLst>
                            <p:childTnLst>
                              <p:par>
                                <p:cTn id="795" presetID="22" presetClass="entr" presetSubtype="8" fill="hold" grpId="0" nodeType="clickEffect">
                                  <p:stCondLst>
                                    <p:cond delay="0"/>
                                  </p:stCondLst>
                                  <p:childTnLst>
                                    <p:set>
                                      <p:cBhvr>
                                        <p:cTn id="796" dur="1" fill="hold">
                                          <p:stCondLst>
                                            <p:cond delay="0"/>
                                          </p:stCondLst>
                                        </p:cTn>
                                        <p:tgtEl>
                                          <p:spTgt spid="425"/>
                                        </p:tgtEl>
                                        <p:attrNameLst>
                                          <p:attrName>style.visibility</p:attrName>
                                        </p:attrNameLst>
                                      </p:cBhvr>
                                      <p:to>
                                        <p:strVal val="visible"/>
                                      </p:to>
                                    </p:set>
                                    <p:animEffect transition="in" filter="wipe(left)">
                                      <p:cBhvr>
                                        <p:cTn id="797" dur="500"/>
                                        <p:tgtEl>
                                          <p:spTgt spid="425"/>
                                        </p:tgtEl>
                                      </p:cBhvr>
                                    </p:animEffect>
                                  </p:childTnLst>
                                </p:cTn>
                              </p:par>
                            </p:childTnLst>
                          </p:cTn>
                        </p:par>
                      </p:childTnLst>
                    </p:cTn>
                  </p:par>
                  <p:par>
                    <p:cTn id="798" fill="hold">
                      <p:stCondLst>
                        <p:cond delay="indefinite"/>
                      </p:stCondLst>
                      <p:childTnLst>
                        <p:par>
                          <p:cTn id="799" fill="hold">
                            <p:stCondLst>
                              <p:cond delay="0"/>
                            </p:stCondLst>
                            <p:childTnLst>
                              <p:par>
                                <p:cTn id="800" presetID="22" presetClass="entr" presetSubtype="8" fill="hold" grpId="0" nodeType="clickEffect">
                                  <p:stCondLst>
                                    <p:cond delay="0"/>
                                  </p:stCondLst>
                                  <p:childTnLst>
                                    <p:set>
                                      <p:cBhvr>
                                        <p:cTn id="801" dur="1" fill="hold">
                                          <p:stCondLst>
                                            <p:cond delay="0"/>
                                          </p:stCondLst>
                                        </p:cTn>
                                        <p:tgtEl>
                                          <p:spTgt spid="426"/>
                                        </p:tgtEl>
                                        <p:attrNameLst>
                                          <p:attrName>style.visibility</p:attrName>
                                        </p:attrNameLst>
                                      </p:cBhvr>
                                      <p:to>
                                        <p:strVal val="visible"/>
                                      </p:to>
                                    </p:set>
                                    <p:animEffect transition="in" filter="wipe(left)">
                                      <p:cBhvr>
                                        <p:cTn id="802" dur="500"/>
                                        <p:tgtEl>
                                          <p:spTgt spid="426"/>
                                        </p:tgtEl>
                                      </p:cBhvr>
                                    </p:animEffect>
                                  </p:childTnLst>
                                </p:cTn>
                              </p:par>
                            </p:childTnLst>
                          </p:cTn>
                        </p:par>
                      </p:childTnLst>
                    </p:cTn>
                  </p:par>
                  <p:par>
                    <p:cTn id="803" fill="hold">
                      <p:stCondLst>
                        <p:cond delay="indefinite"/>
                      </p:stCondLst>
                      <p:childTnLst>
                        <p:par>
                          <p:cTn id="804" fill="hold">
                            <p:stCondLst>
                              <p:cond delay="0"/>
                            </p:stCondLst>
                            <p:childTnLst>
                              <p:par>
                                <p:cTn id="805" presetID="22" presetClass="entr" presetSubtype="8" fill="hold" grpId="0" nodeType="clickEffect">
                                  <p:stCondLst>
                                    <p:cond delay="0"/>
                                  </p:stCondLst>
                                  <p:childTnLst>
                                    <p:set>
                                      <p:cBhvr>
                                        <p:cTn id="806" dur="1" fill="hold">
                                          <p:stCondLst>
                                            <p:cond delay="0"/>
                                          </p:stCondLst>
                                        </p:cTn>
                                        <p:tgtEl>
                                          <p:spTgt spid="427"/>
                                        </p:tgtEl>
                                        <p:attrNameLst>
                                          <p:attrName>style.visibility</p:attrName>
                                        </p:attrNameLst>
                                      </p:cBhvr>
                                      <p:to>
                                        <p:strVal val="visible"/>
                                      </p:to>
                                    </p:set>
                                    <p:animEffect transition="in" filter="wipe(left)">
                                      <p:cBhvr>
                                        <p:cTn id="807" dur="500"/>
                                        <p:tgtEl>
                                          <p:spTgt spid="427"/>
                                        </p:tgtEl>
                                      </p:cBhvr>
                                    </p:animEffect>
                                  </p:childTnLst>
                                </p:cTn>
                              </p:par>
                            </p:childTnLst>
                          </p:cTn>
                        </p:par>
                      </p:childTnLst>
                    </p:cTn>
                  </p:par>
                  <p:par>
                    <p:cTn id="808" fill="hold">
                      <p:stCondLst>
                        <p:cond delay="indefinite"/>
                      </p:stCondLst>
                      <p:childTnLst>
                        <p:par>
                          <p:cTn id="809" fill="hold">
                            <p:stCondLst>
                              <p:cond delay="0"/>
                            </p:stCondLst>
                            <p:childTnLst>
                              <p:par>
                                <p:cTn id="810" presetID="22" presetClass="entr" presetSubtype="8" fill="hold" grpId="0" nodeType="clickEffect">
                                  <p:stCondLst>
                                    <p:cond delay="0"/>
                                  </p:stCondLst>
                                  <p:childTnLst>
                                    <p:set>
                                      <p:cBhvr>
                                        <p:cTn id="811" dur="1" fill="hold">
                                          <p:stCondLst>
                                            <p:cond delay="0"/>
                                          </p:stCondLst>
                                        </p:cTn>
                                        <p:tgtEl>
                                          <p:spTgt spid="428"/>
                                        </p:tgtEl>
                                        <p:attrNameLst>
                                          <p:attrName>style.visibility</p:attrName>
                                        </p:attrNameLst>
                                      </p:cBhvr>
                                      <p:to>
                                        <p:strVal val="visible"/>
                                      </p:to>
                                    </p:set>
                                    <p:animEffect transition="in" filter="wipe(left)">
                                      <p:cBhvr>
                                        <p:cTn id="812" dur="500"/>
                                        <p:tgtEl>
                                          <p:spTgt spid="428"/>
                                        </p:tgtEl>
                                      </p:cBhvr>
                                    </p:animEffect>
                                  </p:childTnLst>
                                </p:cTn>
                              </p:par>
                            </p:childTnLst>
                          </p:cTn>
                        </p:par>
                      </p:childTnLst>
                    </p:cTn>
                  </p:par>
                  <p:par>
                    <p:cTn id="813" fill="hold">
                      <p:stCondLst>
                        <p:cond delay="indefinite"/>
                      </p:stCondLst>
                      <p:childTnLst>
                        <p:par>
                          <p:cTn id="814" fill="hold">
                            <p:stCondLst>
                              <p:cond delay="0"/>
                            </p:stCondLst>
                            <p:childTnLst>
                              <p:par>
                                <p:cTn id="815" presetID="22" presetClass="entr" presetSubtype="8" fill="hold" grpId="0" nodeType="clickEffect">
                                  <p:stCondLst>
                                    <p:cond delay="0"/>
                                  </p:stCondLst>
                                  <p:childTnLst>
                                    <p:set>
                                      <p:cBhvr>
                                        <p:cTn id="816" dur="1" fill="hold">
                                          <p:stCondLst>
                                            <p:cond delay="0"/>
                                          </p:stCondLst>
                                        </p:cTn>
                                        <p:tgtEl>
                                          <p:spTgt spid="429"/>
                                        </p:tgtEl>
                                        <p:attrNameLst>
                                          <p:attrName>style.visibility</p:attrName>
                                        </p:attrNameLst>
                                      </p:cBhvr>
                                      <p:to>
                                        <p:strVal val="visible"/>
                                      </p:to>
                                    </p:set>
                                    <p:animEffect transition="in" filter="wipe(left)">
                                      <p:cBhvr>
                                        <p:cTn id="817" dur="500"/>
                                        <p:tgtEl>
                                          <p:spTgt spid="429"/>
                                        </p:tgtEl>
                                      </p:cBhvr>
                                    </p:animEffect>
                                  </p:childTnLst>
                                </p:cTn>
                              </p:par>
                            </p:childTnLst>
                          </p:cTn>
                        </p:par>
                      </p:childTnLst>
                    </p:cTn>
                  </p:par>
                  <p:par>
                    <p:cTn id="818" fill="hold">
                      <p:stCondLst>
                        <p:cond delay="indefinite"/>
                      </p:stCondLst>
                      <p:childTnLst>
                        <p:par>
                          <p:cTn id="819" fill="hold">
                            <p:stCondLst>
                              <p:cond delay="0"/>
                            </p:stCondLst>
                            <p:childTnLst>
                              <p:par>
                                <p:cTn id="820" presetID="22" presetClass="entr" presetSubtype="8" fill="hold" grpId="0" nodeType="clickEffect">
                                  <p:stCondLst>
                                    <p:cond delay="0"/>
                                  </p:stCondLst>
                                  <p:childTnLst>
                                    <p:set>
                                      <p:cBhvr>
                                        <p:cTn id="821" dur="1" fill="hold">
                                          <p:stCondLst>
                                            <p:cond delay="0"/>
                                          </p:stCondLst>
                                        </p:cTn>
                                        <p:tgtEl>
                                          <p:spTgt spid="430"/>
                                        </p:tgtEl>
                                        <p:attrNameLst>
                                          <p:attrName>style.visibility</p:attrName>
                                        </p:attrNameLst>
                                      </p:cBhvr>
                                      <p:to>
                                        <p:strVal val="visible"/>
                                      </p:to>
                                    </p:set>
                                    <p:animEffect transition="in" filter="wipe(left)">
                                      <p:cBhvr>
                                        <p:cTn id="822" dur="500"/>
                                        <p:tgtEl>
                                          <p:spTgt spid="430"/>
                                        </p:tgtEl>
                                      </p:cBhvr>
                                    </p:animEffect>
                                  </p:childTnLst>
                                </p:cTn>
                              </p:par>
                            </p:childTnLst>
                          </p:cTn>
                        </p:par>
                      </p:childTnLst>
                    </p:cTn>
                  </p:par>
                  <p:par>
                    <p:cTn id="823" fill="hold">
                      <p:stCondLst>
                        <p:cond delay="indefinite"/>
                      </p:stCondLst>
                      <p:childTnLst>
                        <p:par>
                          <p:cTn id="824" fill="hold">
                            <p:stCondLst>
                              <p:cond delay="0"/>
                            </p:stCondLst>
                            <p:childTnLst>
                              <p:par>
                                <p:cTn id="825" presetID="22" presetClass="entr" presetSubtype="8" fill="hold" grpId="0" nodeType="clickEffect">
                                  <p:stCondLst>
                                    <p:cond delay="0"/>
                                  </p:stCondLst>
                                  <p:childTnLst>
                                    <p:set>
                                      <p:cBhvr>
                                        <p:cTn id="826" dur="1" fill="hold">
                                          <p:stCondLst>
                                            <p:cond delay="0"/>
                                          </p:stCondLst>
                                        </p:cTn>
                                        <p:tgtEl>
                                          <p:spTgt spid="431"/>
                                        </p:tgtEl>
                                        <p:attrNameLst>
                                          <p:attrName>style.visibility</p:attrName>
                                        </p:attrNameLst>
                                      </p:cBhvr>
                                      <p:to>
                                        <p:strVal val="visible"/>
                                      </p:to>
                                    </p:set>
                                    <p:animEffect transition="in" filter="wipe(left)">
                                      <p:cBhvr>
                                        <p:cTn id="827" dur="500"/>
                                        <p:tgtEl>
                                          <p:spTgt spid="431"/>
                                        </p:tgtEl>
                                      </p:cBhvr>
                                    </p:animEffect>
                                  </p:childTnLst>
                                </p:cTn>
                              </p:par>
                            </p:childTnLst>
                          </p:cTn>
                        </p:par>
                      </p:childTnLst>
                    </p:cTn>
                  </p:par>
                  <p:par>
                    <p:cTn id="828" fill="hold">
                      <p:stCondLst>
                        <p:cond delay="indefinite"/>
                      </p:stCondLst>
                      <p:childTnLst>
                        <p:par>
                          <p:cTn id="829" fill="hold">
                            <p:stCondLst>
                              <p:cond delay="0"/>
                            </p:stCondLst>
                            <p:childTnLst>
                              <p:par>
                                <p:cTn id="830" presetID="22" presetClass="entr" presetSubtype="8" fill="hold" grpId="0" nodeType="clickEffect">
                                  <p:stCondLst>
                                    <p:cond delay="0"/>
                                  </p:stCondLst>
                                  <p:childTnLst>
                                    <p:set>
                                      <p:cBhvr>
                                        <p:cTn id="831" dur="1" fill="hold">
                                          <p:stCondLst>
                                            <p:cond delay="0"/>
                                          </p:stCondLst>
                                        </p:cTn>
                                        <p:tgtEl>
                                          <p:spTgt spid="432"/>
                                        </p:tgtEl>
                                        <p:attrNameLst>
                                          <p:attrName>style.visibility</p:attrName>
                                        </p:attrNameLst>
                                      </p:cBhvr>
                                      <p:to>
                                        <p:strVal val="visible"/>
                                      </p:to>
                                    </p:set>
                                    <p:animEffect transition="in" filter="wipe(left)">
                                      <p:cBhvr>
                                        <p:cTn id="832" dur="500"/>
                                        <p:tgtEl>
                                          <p:spTgt spid="432"/>
                                        </p:tgtEl>
                                      </p:cBhvr>
                                    </p:animEffect>
                                  </p:childTnLst>
                                </p:cTn>
                              </p:par>
                            </p:childTnLst>
                          </p:cTn>
                        </p:par>
                      </p:childTnLst>
                    </p:cTn>
                  </p:par>
                  <p:par>
                    <p:cTn id="833" fill="hold">
                      <p:stCondLst>
                        <p:cond delay="indefinite"/>
                      </p:stCondLst>
                      <p:childTnLst>
                        <p:par>
                          <p:cTn id="834" fill="hold">
                            <p:stCondLst>
                              <p:cond delay="0"/>
                            </p:stCondLst>
                            <p:childTnLst>
                              <p:par>
                                <p:cTn id="835" presetID="22" presetClass="entr" presetSubtype="8" fill="hold" grpId="0" nodeType="clickEffect">
                                  <p:stCondLst>
                                    <p:cond delay="0"/>
                                  </p:stCondLst>
                                  <p:childTnLst>
                                    <p:set>
                                      <p:cBhvr>
                                        <p:cTn id="836" dur="1" fill="hold">
                                          <p:stCondLst>
                                            <p:cond delay="0"/>
                                          </p:stCondLst>
                                        </p:cTn>
                                        <p:tgtEl>
                                          <p:spTgt spid="433"/>
                                        </p:tgtEl>
                                        <p:attrNameLst>
                                          <p:attrName>style.visibility</p:attrName>
                                        </p:attrNameLst>
                                      </p:cBhvr>
                                      <p:to>
                                        <p:strVal val="visible"/>
                                      </p:to>
                                    </p:set>
                                    <p:animEffect transition="in" filter="wipe(left)">
                                      <p:cBhvr>
                                        <p:cTn id="837" dur="500"/>
                                        <p:tgtEl>
                                          <p:spTgt spid="433"/>
                                        </p:tgtEl>
                                      </p:cBhvr>
                                    </p:animEffect>
                                  </p:childTnLst>
                                </p:cTn>
                              </p:par>
                            </p:childTnLst>
                          </p:cTn>
                        </p:par>
                      </p:childTnLst>
                    </p:cTn>
                  </p:par>
                  <p:par>
                    <p:cTn id="838" fill="hold">
                      <p:stCondLst>
                        <p:cond delay="indefinite"/>
                      </p:stCondLst>
                      <p:childTnLst>
                        <p:par>
                          <p:cTn id="839" fill="hold">
                            <p:stCondLst>
                              <p:cond delay="0"/>
                            </p:stCondLst>
                            <p:childTnLst>
                              <p:par>
                                <p:cTn id="840" presetID="22" presetClass="entr" presetSubtype="8" fill="hold" grpId="0" nodeType="clickEffect">
                                  <p:stCondLst>
                                    <p:cond delay="0"/>
                                  </p:stCondLst>
                                  <p:childTnLst>
                                    <p:set>
                                      <p:cBhvr>
                                        <p:cTn id="841" dur="1" fill="hold">
                                          <p:stCondLst>
                                            <p:cond delay="0"/>
                                          </p:stCondLst>
                                        </p:cTn>
                                        <p:tgtEl>
                                          <p:spTgt spid="434"/>
                                        </p:tgtEl>
                                        <p:attrNameLst>
                                          <p:attrName>style.visibility</p:attrName>
                                        </p:attrNameLst>
                                      </p:cBhvr>
                                      <p:to>
                                        <p:strVal val="visible"/>
                                      </p:to>
                                    </p:set>
                                    <p:animEffect transition="in" filter="wipe(left)">
                                      <p:cBhvr>
                                        <p:cTn id="842" dur="500"/>
                                        <p:tgtEl>
                                          <p:spTgt spid="434"/>
                                        </p:tgtEl>
                                      </p:cBhvr>
                                    </p:animEffect>
                                  </p:childTnLst>
                                </p:cTn>
                              </p:par>
                            </p:childTnLst>
                          </p:cTn>
                        </p:par>
                      </p:childTnLst>
                    </p:cTn>
                  </p:par>
                  <p:par>
                    <p:cTn id="843" fill="hold">
                      <p:stCondLst>
                        <p:cond delay="indefinite"/>
                      </p:stCondLst>
                      <p:childTnLst>
                        <p:par>
                          <p:cTn id="844" fill="hold">
                            <p:stCondLst>
                              <p:cond delay="0"/>
                            </p:stCondLst>
                            <p:childTnLst>
                              <p:par>
                                <p:cTn id="845" presetID="22" presetClass="entr" presetSubtype="8" fill="hold" grpId="0" nodeType="clickEffect">
                                  <p:stCondLst>
                                    <p:cond delay="0"/>
                                  </p:stCondLst>
                                  <p:childTnLst>
                                    <p:set>
                                      <p:cBhvr>
                                        <p:cTn id="846" dur="1" fill="hold">
                                          <p:stCondLst>
                                            <p:cond delay="0"/>
                                          </p:stCondLst>
                                        </p:cTn>
                                        <p:tgtEl>
                                          <p:spTgt spid="435"/>
                                        </p:tgtEl>
                                        <p:attrNameLst>
                                          <p:attrName>style.visibility</p:attrName>
                                        </p:attrNameLst>
                                      </p:cBhvr>
                                      <p:to>
                                        <p:strVal val="visible"/>
                                      </p:to>
                                    </p:set>
                                    <p:animEffect transition="in" filter="wipe(left)">
                                      <p:cBhvr>
                                        <p:cTn id="847" dur="500"/>
                                        <p:tgtEl>
                                          <p:spTgt spid="435"/>
                                        </p:tgtEl>
                                      </p:cBhvr>
                                    </p:animEffect>
                                  </p:childTnLst>
                                </p:cTn>
                              </p:par>
                            </p:childTnLst>
                          </p:cTn>
                        </p:par>
                      </p:childTnLst>
                    </p:cTn>
                  </p:par>
                  <p:par>
                    <p:cTn id="848" fill="hold">
                      <p:stCondLst>
                        <p:cond delay="indefinite"/>
                      </p:stCondLst>
                      <p:childTnLst>
                        <p:par>
                          <p:cTn id="849" fill="hold">
                            <p:stCondLst>
                              <p:cond delay="0"/>
                            </p:stCondLst>
                            <p:childTnLst>
                              <p:par>
                                <p:cTn id="850" presetID="22" presetClass="entr" presetSubtype="8" fill="hold" grpId="0" nodeType="clickEffect">
                                  <p:stCondLst>
                                    <p:cond delay="0"/>
                                  </p:stCondLst>
                                  <p:childTnLst>
                                    <p:set>
                                      <p:cBhvr>
                                        <p:cTn id="851" dur="1" fill="hold">
                                          <p:stCondLst>
                                            <p:cond delay="0"/>
                                          </p:stCondLst>
                                        </p:cTn>
                                        <p:tgtEl>
                                          <p:spTgt spid="436"/>
                                        </p:tgtEl>
                                        <p:attrNameLst>
                                          <p:attrName>style.visibility</p:attrName>
                                        </p:attrNameLst>
                                      </p:cBhvr>
                                      <p:to>
                                        <p:strVal val="visible"/>
                                      </p:to>
                                    </p:set>
                                    <p:animEffect transition="in" filter="wipe(left)">
                                      <p:cBhvr>
                                        <p:cTn id="852" dur="500"/>
                                        <p:tgtEl>
                                          <p:spTgt spid="436"/>
                                        </p:tgtEl>
                                      </p:cBhvr>
                                    </p:animEffect>
                                  </p:childTnLst>
                                </p:cTn>
                              </p:par>
                            </p:childTnLst>
                          </p:cTn>
                        </p:par>
                      </p:childTnLst>
                    </p:cTn>
                  </p:par>
                  <p:par>
                    <p:cTn id="853" fill="hold">
                      <p:stCondLst>
                        <p:cond delay="indefinite"/>
                      </p:stCondLst>
                      <p:childTnLst>
                        <p:par>
                          <p:cTn id="854" fill="hold">
                            <p:stCondLst>
                              <p:cond delay="0"/>
                            </p:stCondLst>
                            <p:childTnLst>
                              <p:par>
                                <p:cTn id="855" presetID="22" presetClass="entr" presetSubtype="8" fill="hold" grpId="0" nodeType="clickEffect">
                                  <p:stCondLst>
                                    <p:cond delay="0"/>
                                  </p:stCondLst>
                                  <p:childTnLst>
                                    <p:set>
                                      <p:cBhvr>
                                        <p:cTn id="856" dur="1" fill="hold">
                                          <p:stCondLst>
                                            <p:cond delay="0"/>
                                          </p:stCondLst>
                                        </p:cTn>
                                        <p:tgtEl>
                                          <p:spTgt spid="437"/>
                                        </p:tgtEl>
                                        <p:attrNameLst>
                                          <p:attrName>style.visibility</p:attrName>
                                        </p:attrNameLst>
                                      </p:cBhvr>
                                      <p:to>
                                        <p:strVal val="visible"/>
                                      </p:to>
                                    </p:set>
                                    <p:animEffect transition="in" filter="wipe(left)">
                                      <p:cBhvr>
                                        <p:cTn id="857" dur="500"/>
                                        <p:tgtEl>
                                          <p:spTgt spid="437"/>
                                        </p:tgtEl>
                                      </p:cBhvr>
                                    </p:animEffect>
                                  </p:childTnLst>
                                </p:cTn>
                              </p:par>
                            </p:childTnLst>
                          </p:cTn>
                        </p:par>
                      </p:childTnLst>
                    </p:cTn>
                  </p:par>
                  <p:par>
                    <p:cTn id="858" fill="hold">
                      <p:stCondLst>
                        <p:cond delay="indefinite"/>
                      </p:stCondLst>
                      <p:childTnLst>
                        <p:par>
                          <p:cTn id="859" fill="hold">
                            <p:stCondLst>
                              <p:cond delay="0"/>
                            </p:stCondLst>
                            <p:childTnLst>
                              <p:par>
                                <p:cTn id="860" presetID="22" presetClass="entr" presetSubtype="8" fill="hold" grpId="0" nodeType="clickEffect">
                                  <p:stCondLst>
                                    <p:cond delay="0"/>
                                  </p:stCondLst>
                                  <p:childTnLst>
                                    <p:set>
                                      <p:cBhvr>
                                        <p:cTn id="861" dur="1" fill="hold">
                                          <p:stCondLst>
                                            <p:cond delay="0"/>
                                          </p:stCondLst>
                                        </p:cTn>
                                        <p:tgtEl>
                                          <p:spTgt spid="438"/>
                                        </p:tgtEl>
                                        <p:attrNameLst>
                                          <p:attrName>style.visibility</p:attrName>
                                        </p:attrNameLst>
                                      </p:cBhvr>
                                      <p:to>
                                        <p:strVal val="visible"/>
                                      </p:to>
                                    </p:set>
                                    <p:animEffect transition="in" filter="wipe(left)">
                                      <p:cBhvr>
                                        <p:cTn id="862" dur="500"/>
                                        <p:tgtEl>
                                          <p:spTgt spid="438"/>
                                        </p:tgtEl>
                                      </p:cBhvr>
                                    </p:animEffect>
                                  </p:childTnLst>
                                </p:cTn>
                              </p:par>
                            </p:childTnLst>
                          </p:cTn>
                        </p:par>
                      </p:childTnLst>
                    </p:cTn>
                  </p:par>
                  <p:par>
                    <p:cTn id="863" fill="hold">
                      <p:stCondLst>
                        <p:cond delay="indefinite"/>
                      </p:stCondLst>
                      <p:childTnLst>
                        <p:par>
                          <p:cTn id="864" fill="hold">
                            <p:stCondLst>
                              <p:cond delay="0"/>
                            </p:stCondLst>
                            <p:childTnLst>
                              <p:par>
                                <p:cTn id="865" presetID="22" presetClass="entr" presetSubtype="8" fill="hold" grpId="0" nodeType="clickEffect">
                                  <p:stCondLst>
                                    <p:cond delay="0"/>
                                  </p:stCondLst>
                                  <p:childTnLst>
                                    <p:set>
                                      <p:cBhvr>
                                        <p:cTn id="866" dur="1" fill="hold">
                                          <p:stCondLst>
                                            <p:cond delay="0"/>
                                          </p:stCondLst>
                                        </p:cTn>
                                        <p:tgtEl>
                                          <p:spTgt spid="439"/>
                                        </p:tgtEl>
                                        <p:attrNameLst>
                                          <p:attrName>style.visibility</p:attrName>
                                        </p:attrNameLst>
                                      </p:cBhvr>
                                      <p:to>
                                        <p:strVal val="visible"/>
                                      </p:to>
                                    </p:set>
                                    <p:animEffect transition="in" filter="wipe(left)">
                                      <p:cBhvr>
                                        <p:cTn id="867" dur="500"/>
                                        <p:tgtEl>
                                          <p:spTgt spid="439"/>
                                        </p:tgtEl>
                                      </p:cBhvr>
                                    </p:animEffect>
                                  </p:childTnLst>
                                </p:cTn>
                              </p:par>
                            </p:childTnLst>
                          </p:cTn>
                        </p:par>
                      </p:childTnLst>
                    </p:cTn>
                  </p:par>
                  <p:par>
                    <p:cTn id="868" fill="hold">
                      <p:stCondLst>
                        <p:cond delay="indefinite"/>
                      </p:stCondLst>
                      <p:childTnLst>
                        <p:par>
                          <p:cTn id="869" fill="hold">
                            <p:stCondLst>
                              <p:cond delay="0"/>
                            </p:stCondLst>
                            <p:childTnLst>
                              <p:par>
                                <p:cTn id="870" presetID="22" presetClass="entr" presetSubtype="8" fill="hold" grpId="0" nodeType="clickEffect">
                                  <p:stCondLst>
                                    <p:cond delay="0"/>
                                  </p:stCondLst>
                                  <p:childTnLst>
                                    <p:set>
                                      <p:cBhvr>
                                        <p:cTn id="871" dur="1" fill="hold">
                                          <p:stCondLst>
                                            <p:cond delay="0"/>
                                          </p:stCondLst>
                                        </p:cTn>
                                        <p:tgtEl>
                                          <p:spTgt spid="440"/>
                                        </p:tgtEl>
                                        <p:attrNameLst>
                                          <p:attrName>style.visibility</p:attrName>
                                        </p:attrNameLst>
                                      </p:cBhvr>
                                      <p:to>
                                        <p:strVal val="visible"/>
                                      </p:to>
                                    </p:set>
                                    <p:animEffect transition="in" filter="wipe(left)">
                                      <p:cBhvr>
                                        <p:cTn id="872" dur="500"/>
                                        <p:tgtEl>
                                          <p:spTgt spid="440"/>
                                        </p:tgtEl>
                                      </p:cBhvr>
                                    </p:animEffect>
                                  </p:childTnLst>
                                </p:cTn>
                              </p:par>
                            </p:childTnLst>
                          </p:cTn>
                        </p:par>
                      </p:childTnLst>
                    </p:cTn>
                  </p:par>
                  <p:par>
                    <p:cTn id="873" fill="hold">
                      <p:stCondLst>
                        <p:cond delay="indefinite"/>
                      </p:stCondLst>
                      <p:childTnLst>
                        <p:par>
                          <p:cTn id="874" fill="hold">
                            <p:stCondLst>
                              <p:cond delay="0"/>
                            </p:stCondLst>
                            <p:childTnLst>
                              <p:par>
                                <p:cTn id="875" presetID="10" presetClass="entr" presetSubtype="0" fill="hold" nodeType="clickEffect">
                                  <p:stCondLst>
                                    <p:cond delay="0"/>
                                  </p:stCondLst>
                                  <p:childTnLst>
                                    <p:set>
                                      <p:cBhvr>
                                        <p:cTn id="876" dur="1" fill="hold">
                                          <p:stCondLst>
                                            <p:cond delay="0"/>
                                          </p:stCondLst>
                                        </p:cTn>
                                        <p:tgtEl>
                                          <p:spTgt spid="2"/>
                                        </p:tgtEl>
                                        <p:attrNameLst>
                                          <p:attrName>style.visibility</p:attrName>
                                        </p:attrNameLst>
                                      </p:cBhvr>
                                      <p:to>
                                        <p:strVal val="visible"/>
                                      </p:to>
                                    </p:set>
                                    <p:animEffect transition="in" filter="fade">
                                      <p:cBhvr>
                                        <p:cTn id="877" dur="500"/>
                                        <p:tgtEl>
                                          <p:spTgt spid="2"/>
                                        </p:tgtEl>
                                      </p:cBhvr>
                                    </p:animEffect>
                                  </p:childTnLst>
                                </p:cTn>
                              </p:par>
                            </p:childTnLst>
                          </p:cTn>
                        </p:par>
                      </p:childTnLst>
                    </p:cTn>
                  </p:par>
                  <p:par>
                    <p:cTn id="878" fill="hold">
                      <p:stCondLst>
                        <p:cond delay="indefinite"/>
                      </p:stCondLst>
                      <p:childTnLst>
                        <p:par>
                          <p:cTn id="879" fill="hold">
                            <p:stCondLst>
                              <p:cond delay="0"/>
                            </p:stCondLst>
                            <p:childTnLst>
                              <p:par>
                                <p:cTn id="880" presetID="22" presetClass="entr" presetSubtype="8" fill="hold" grpId="0" nodeType="clickEffect">
                                  <p:stCondLst>
                                    <p:cond delay="0"/>
                                  </p:stCondLst>
                                  <p:childTnLst>
                                    <p:set>
                                      <p:cBhvr>
                                        <p:cTn id="881" dur="1" fill="hold">
                                          <p:stCondLst>
                                            <p:cond delay="0"/>
                                          </p:stCondLst>
                                        </p:cTn>
                                        <p:tgtEl>
                                          <p:spTgt spid="181"/>
                                        </p:tgtEl>
                                        <p:attrNameLst>
                                          <p:attrName>style.visibility</p:attrName>
                                        </p:attrNameLst>
                                      </p:cBhvr>
                                      <p:to>
                                        <p:strVal val="visible"/>
                                      </p:to>
                                    </p:set>
                                    <p:animEffect transition="in" filter="wipe(left)">
                                      <p:cBhvr>
                                        <p:cTn id="882" dur="500"/>
                                        <p:tgtEl>
                                          <p:spTgt spid="181"/>
                                        </p:tgtEl>
                                      </p:cBhvr>
                                    </p:animEffect>
                                  </p:childTnLst>
                                </p:cTn>
                              </p:par>
                            </p:childTnLst>
                          </p:cTn>
                        </p:par>
                      </p:childTnLst>
                    </p:cTn>
                  </p:par>
                  <p:par>
                    <p:cTn id="883" fill="hold">
                      <p:stCondLst>
                        <p:cond delay="indefinite"/>
                      </p:stCondLst>
                      <p:childTnLst>
                        <p:par>
                          <p:cTn id="884" fill="hold">
                            <p:stCondLst>
                              <p:cond delay="0"/>
                            </p:stCondLst>
                            <p:childTnLst>
                              <p:par>
                                <p:cTn id="885" presetID="1" presetClass="entr" presetSubtype="0" fill="hold" nodeType="clickEffect">
                                  <p:stCondLst>
                                    <p:cond delay="0"/>
                                  </p:stCondLst>
                                  <p:childTnLst>
                                    <p:set>
                                      <p:cBhvr>
                                        <p:cTn id="886" dur="1" fill="hold">
                                          <p:stCondLst>
                                            <p:cond delay="0"/>
                                          </p:stCondLst>
                                        </p:cTn>
                                        <p:tgtEl>
                                          <p:spTgt spid="1028"/>
                                        </p:tgtEl>
                                        <p:attrNameLst>
                                          <p:attrName>style.visibility</p:attrName>
                                        </p:attrNameLst>
                                      </p:cBhvr>
                                      <p:to>
                                        <p:strVal val="visible"/>
                                      </p:to>
                                    </p:set>
                                  </p:childTnLst>
                                </p:cTn>
                              </p:par>
                              <p:par>
                                <p:cTn id="887" presetID="26" presetClass="emph" presetSubtype="0" repeatCount="3000" fill="hold" nodeType="withEffect">
                                  <p:stCondLst>
                                    <p:cond delay="0"/>
                                  </p:stCondLst>
                                  <p:childTnLst>
                                    <p:animEffect transition="out" filter="fade">
                                      <p:cBhvr>
                                        <p:cTn id="888" dur="500" tmFilter="0, 0; .2, .5; .8, .5; 1, 0"/>
                                        <p:tgtEl>
                                          <p:spTgt spid="1028"/>
                                        </p:tgtEl>
                                      </p:cBhvr>
                                    </p:animEffect>
                                    <p:animScale>
                                      <p:cBhvr>
                                        <p:cTn id="889" dur="250" autoRev="1" fill="hold"/>
                                        <p:tgtEl>
                                          <p:spTgt spid="1028"/>
                                        </p:tgtEl>
                                      </p:cBhvr>
                                      <p:by x="105000" y="105000"/>
                                    </p:animScale>
                                  </p:childTnLst>
                                </p:cTn>
                              </p:par>
                            </p:childTnLst>
                          </p:cTn>
                        </p:par>
                      </p:childTnLst>
                    </p:cTn>
                  </p:par>
                  <p:par>
                    <p:cTn id="890" fill="hold">
                      <p:stCondLst>
                        <p:cond delay="indefinite"/>
                      </p:stCondLst>
                      <p:childTnLst>
                        <p:par>
                          <p:cTn id="891" fill="hold">
                            <p:stCondLst>
                              <p:cond delay="0"/>
                            </p:stCondLst>
                            <p:childTnLst>
                              <p:par>
                                <p:cTn id="892" presetID="22" presetClass="entr" presetSubtype="8" fill="hold" grpId="0" nodeType="clickEffect">
                                  <p:stCondLst>
                                    <p:cond delay="0"/>
                                  </p:stCondLst>
                                  <p:childTnLst>
                                    <p:set>
                                      <p:cBhvr>
                                        <p:cTn id="893" dur="1" fill="hold">
                                          <p:stCondLst>
                                            <p:cond delay="0"/>
                                          </p:stCondLst>
                                        </p:cTn>
                                        <p:tgtEl>
                                          <p:spTgt spid="189"/>
                                        </p:tgtEl>
                                        <p:attrNameLst>
                                          <p:attrName>style.visibility</p:attrName>
                                        </p:attrNameLst>
                                      </p:cBhvr>
                                      <p:to>
                                        <p:strVal val="visible"/>
                                      </p:to>
                                    </p:set>
                                    <p:animEffect transition="in" filter="wipe(left)">
                                      <p:cBhvr>
                                        <p:cTn id="894" dur="500"/>
                                        <p:tgtEl>
                                          <p:spTgt spid="189"/>
                                        </p:tgtEl>
                                      </p:cBhvr>
                                    </p:animEffect>
                                  </p:childTnLst>
                                </p:cTn>
                              </p:par>
                            </p:childTnLst>
                          </p:cTn>
                        </p:par>
                      </p:childTnLst>
                    </p:cTn>
                  </p:par>
                  <p:par>
                    <p:cTn id="895" fill="hold">
                      <p:stCondLst>
                        <p:cond delay="indefinite"/>
                      </p:stCondLst>
                      <p:childTnLst>
                        <p:par>
                          <p:cTn id="896" fill="hold">
                            <p:stCondLst>
                              <p:cond delay="0"/>
                            </p:stCondLst>
                            <p:childTnLst>
                              <p:par>
                                <p:cTn id="897" presetID="10" presetClass="exit" presetSubtype="0" fill="hold" nodeType="clickEffect">
                                  <p:stCondLst>
                                    <p:cond delay="0"/>
                                  </p:stCondLst>
                                  <p:childTnLst>
                                    <p:animEffect transition="out" filter="fade">
                                      <p:cBhvr>
                                        <p:cTn id="898" dur="500"/>
                                        <p:tgtEl>
                                          <p:spTgt spid="1028"/>
                                        </p:tgtEl>
                                      </p:cBhvr>
                                    </p:animEffect>
                                    <p:set>
                                      <p:cBhvr>
                                        <p:cTn id="899" dur="1" fill="hold">
                                          <p:stCondLst>
                                            <p:cond delay="499"/>
                                          </p:stCondLst>
                                        </p:cTn>
                                        <p:tgtEl>
                                          <p:spTgt spid="1028"/>
                                        </p:tgtEl>
                                        <p:attrNameLst>
                                          <p:attrName>style.visibility</p:attrName>
                                        </p:attrNameLst>
                                      </p:cBhvr>
                                      <p:to>
                                        <p:strVal val="hidden"/>
                                      </p:to>
                                    </p:set>
                                  </p:childTnLst>
                                </p:cTn>
                              </p:par>
                              <p:par>
                                <p:cTn id="900" presetID="10" presetClass="exit" presetSubtype="0" fill="hold" nodeType="withEffect">
                                  <p:stCondLst>
                                    <p:cond delay="0"/>
                                  </p:stCondLst>
                                  <p:childTnLst>
                                    <p:animEffect transition="out" filter="fade">
                                      <p:cBhvr>
                                        <p:cTn id="901" dur="500"/>
                                        <p:tgtEl>
                                          <p:spTgt spid="2"/>
                                        </p:tgtEl>
                                      </p:cBhvr>
                                    </p:animEffect>
                                    <p:set>
                                      <p:cBhvr>
                                        <p:cTn id="902" dur="1" fill="hold">
                                          <p:stCondLst>
                                            <p:cond delay="499"/>
                                          </p:stCondLst>
                                        </p:cTn>
                                        <p:tgtEl>
                                          <p:spTgt spid="2"/>
                                        </p:tgtEl>
                                        <p:attrNameLst>
                                          <p:attrName>style.visibility</p:attrName>
                                        </p:attrNameLst>
                                      </p:cBhvr>
                                      <p:to>
                                        <p:strVal val="hidden"/>
                                      </p:to>
                                    </p:set>
                                  </p:childTnLst>
                                </p:cTn>
                              </p:par>
                            </p:childTnLst>
                          </p:cTn>
                        </p:par>
                        <p:par>
                          <p:cTn id="903" fill="hold">
                            <p:stCondLst>
                              <p:cond delay="500"/>
                            </p:stCondLst>
                            <p:childTnLst>
                              <p:par>
                                <p:cTn id="904" presetID="22" presetClass="entr" presetSubtype="8" fill="hold" grpId="0" nodeType="afterEffect">
                                  <p:stCondLst>
                                    <p:cond delay="0"/>
                                  </p:stCondLst>
                                  <p:childTnLst>
                                    <p:set>
                                      <p:cBhvr>
                                        <p:cTn id="905" dur="1" fill="hold">
                                          <p:stCondLst>
                                            <p:cond delay="0"/>
                                          </p:stCondLst>
                                        </p:cTn>
                                        <p:tgtEl>
                                          <p:spTgt spid="190"/>
                                        </p:tgtEl>
                                        <p:attrNameLst>
                                          <p:attrName>style.visibility</p:attrName>
                                        </p:attrNameLst>
                                      </p:cBhvr>
                                      <p:to>
                                        <p:strVal val="visible"/>
                                      </p:to>
                                    </p:set>
                                    <p:animEffect transition="in" filter="wipe(left)">
                                      <p:cBhvr>
                                        <p:cTn id="906" dur="500"/>
                                        <p:tgtEl>
                                          <p:spTgt spid="190"/>
                                        </p:tgtEl>
                                      </p:cBhvr>
                                    </p:animEffect>
                                  </p:childTnLst>
                                </p:cTn>
                              </p:par>
                            </p:childTnLst>
                          </p:cTn>
                        </p:par>
                      </p:childTnLst>
                    </p:cTn>
                  </p:par>
                  <p:par>
                    <p:cTn id="907" fill="hold">
                      <p:stCondLst>
                        <p:cond delay="indefinite"/>
                      </p:stCondLst>
                      <p:childTnLst>
                        <p:par>
                          <p:cTn id="908" fill="hold">
                            <p:stCondLst>
                              <p:cond delay="0"/>
                            </p:stCondLst>
                            <p:childTnLst>
                              <p:par>
                                <p:cTn id="909" presetID="22" presetClass="entr" presetSubtype="8" fill="hold" grpId="0" nodeType="clickEffect">
                                  <p:stCondLst>
                                    <p:cond delay="0"/>
                                  </p:stCondLst>
                                  <p:childTnLst>
                                    <p:set>
                                      <p:cBhvr>
                                        <p:cTn id="910" dur="1" fill="hold">
                                          <p:stCondLst>
                                            <p:cond delay="0"/>
                                          </p:stCondLst>
                                        </p:cTn>
                                        <p:tgtEl>
                                          <p:spTgt spid="191"/>
                                        </p:tgtEl>
                                        <p:attrNameLst>
                                          <p:attrName>style.visibility</p:attrName>
                                        </p:attrNameLst>
                                      </p:cBhvr>
                                      <p:to>
                                        <p:strVal val="visible"/>
                                      </p:to>
                                    </p:set>
                                    <p:animEffect transition="in" filter="wipe(left)">
                                      <p:cBhvr>
                                        <p:cTn id="911" dur="500"/>
                                        <p:tgtEl>
                                          <p:spTgt spid="191"/>
                                        </p:tgtEl>
                                      </p:cBhvr>
                                    </p:animEffect>
                                  </p:childTnLst>
                                </p:cTn>
                              </p:par>
                            </p:childTnLst>
                          </p:cTn>
                        </p:par>
                      </p:childTnLst>
                    </p:cTn>
                  </p:par>
                  <p:par>
                    <p:cTn id="912" fill="hold">
                      <p:stCondLst>
                        <p:cond delay="indefinite"/>
                      </p:stCondLst>
                      <p:childTnLst>
                        <p:par>
                          <p:cTn id="913" fill="hold">
                            <p:stCondLst>
                              <p:cond delay="0"/>
                            </p:stCondLst>
                            <p:childTnLst>
                              <p:par>
                                <p:cTn id="914" presetID="22" presetClass="entr" presetSubtype="8" fill="hold" grpId="0" nodeType="clickEffect">
                                  <p:stCondLst>
                                    <p:cond delay="0"/>
                                  </p:stCondLst>
                                  <p:childTnLst>
                                    <p:set>
                                      <p:cBhvr>
                                        <p:cTn id="915" dur="1" fill="hold">
                                          <p:stCondLst>
                                            <p:cond delay="0"/>
                                          </p:stCondLst>
                                        </p:cTn>
                                        <p:tgtEl>
                                          <p:spTgt spid="192"/>
                                        </p:tgtEl>
                                        <p:attrNameLst>
                                          <p:attrName>style.visibility</p:attrName>
                                        </p:attrNameLst>
                                      </p:cBhvr>
                                      <p:to>
                                        <p:strVal val="visible"/>
                                      </p:to>
                                    </p:set>
                                    <p:animEffect transition="in" filter="wipe(left)">
                                      <p:cBhvr>
                                        <p:cTn id="916" dur="500"/>
                                        <p:tgtEl>
                                          <p:spTgt spid="192"/>
                                        </p:tgtEl>
                                      </p:cBhvr>
                                    </p:animEffect>
                                  </p:childTnLst>
                                </p:cTn>
                              </p:par>
                            </p:childTnLst>
                          </p:cTn>
                        </p:par>
                      </p:childTnLst>
                    </p:cTn>
                  </p:par>
                  <p:par>
                    <p:cTn id="917" fill="hold">
                      <p:stCondLst>
                        <p:cond delay="indefinite"/>
                      </p:stCondLst>
                      <p:childTnLst>
                        <p:par>
                          <p:cTn id="918" fill="hold">
                            <p:stCondLst>
                              <p:cond delay="0"/>
                            </p:stCondLst>
                            <p:childTnLst>
                              <p:par>
                                <p:cTn id="919" presetID="22" presetClass="entr" presetSubtype="8" fill="hold" grpId="0" nodeType="clickEffect">
                                  <p:stCondLst>
                                    <p:cond delay="0"/>
                                  </p:stCondLst>
                                  <p:childTnLst>
                                    <p:set>
                                      <p:cBhvr>
                                        <p:cTn id="920" dur="1" fill="hold">
                                          <p:stCondLst>
                                            <p:cond delay="0"/>
                                          </p:stCondLst>
                                        </p:cTn>
                                        <p:tgtEl>
                                          <p:spTgt spid="245"/>
                                        </p:tgtEl>
                                        <p:attrNameLst>
                                          <p:attrName>style.visibility</p:attrName>
                                        </p:attrNameLst>
                                      </p:cBhvr>
                                      <p:to>
                                        <p:strVal val="visible"/>
                                      </p:to>
                                    </p:set>
                                    <p:animEffect transition="in" filter="wipe(left)">
                                      <p:cBhvr>
                                        <p:cTn id="921" dur="500"/>
                                        <p:tgtEl>
                                          <p:spTgt spid="245"/>
                                        </p:tgtEl>
                                      </p:cBhvr>
                                    </p:animEffect>
                                  </p:childTnLst>
                                </p:cTn>
                              </p:par>
                            </p:childTnLst>
                          </p:cTn>
                        </p:par>
                        <p:par>
                          <p:cTn id="922" fill="hold">
                            <p:stCondLst>
                              <p:cond delay="500"/>
                            </p:stCondLst>
                            <p:childTnLst>
                              <p:par>
                                <p:cTn id="923" presetID="22" presetClass="entr" presetSubtype="8" fill="hold" grpId="0" nodeType="afterEffect">
                                  <p:stCondLst>
                                    <p:cond delay="0"/>
                                  </p:stCondLst>
                                  <p:childTnLst>
                                    <p:set>
                                      <p:cBhvr>
                                        <p:cTn id="924" dur="1" fill="hold">
                                          <p:stCondLst>
                                            <p:cond delay="0"/>
                                          </p:stCondLst>
                                        </p:cTn>
                                        <p:tgtEl>
                                          <p:spTgt spid="246"/>
                                        </p:tgtEl>
                                        <p:attrNameLst>
                                          <p:attrName>style.visibility</p:attrName>
                                        </p:attrNameLst>
                                      </p:cBhvr>
                                      <p:to>
                                        <p:strVal val="visible"/>
                                      </p:to>
                                    </p:set>
                                    <p:animEffect transition="in" filter="wipe(left)">
                                      <p:cBhvr>
                                        <p:cTn id="925" dur="500"/>
                                        <p:tgtEl>
                                          <p:spTgt spid="246"/>
                                        </p:tgtEl>
                                      </p:cBhvr>
                                    </p:animEffect>
                                  </p:childTnLst>
                                </p:cTn>
                              </p:par>
                            </p:childTnLst>
                          </p:cTn>
                        </p:par>
                        <p:par>
                          <p:cTn id="926" fill="hold">
                            <p:stCondLst>
                              <p:cond delay="1000"/>
                            </p:stCondLst>
                            <p:childTnLst>
                              <p:par>
                                <p:cTn id="927" presetID="22" presetClass="entr" presetSubtype="8" fill="hold" grpId="0" nodeType="afterEffect">
                                  <p:stCondLst>
                                    <p:cond delay="0"/>
                                  </p:stCondLst>
                                  <p:childTnLst>
                                    <p:set>
                                      <p:cBhvr>
                                        <p:cTn id="928" dur="1" fill="hold">
                                          <p:stCondLst>
                                            <p:cond delay="0"/>
                                          </p:stCondLst>
                                        </p:cTn>
                                        <p:tgtEl>
                                          <p:spTgt spid="247"/>
                                        </p:tgtEl>
                                        <p:attrNameLst>
                                          <p:attrName>style.visibility</p:attrName>
                                        </p:attrNameLst>
                                      </p:cBhvr>
                                      <p:to>
                                        <p:strVal val="visible"/>
                                      </p:to>
                                    </p:set>
                                    <p:animEffect transition="in" filter="wipe(left)">
                                      <p:cBhvr>
                                        <p:cTn id="929" dur="500"/>
                                        <p:tgtEl>
                                          <p:spTgt spid="247"/>
                                        </p:tgtEl>
                                      </p:cBhvr>
                                    </p:animEffect>
                                  </p:childTnLst>
                                </p:cTn>
                              </p:par>
                            </p:childTnLst>
                          </p:cTn>
                        </p:par>
                      </p:childTnLst>
                    </p:cTn>
                  </p:par>
                  <p:par>
                    <p:cTn id="930" fill="hold">
                      <p:stCondLst>
                        <p:cond delay="indefinite"/>
                      </p:stCondLst>
                      <p:childTnLst>
                        <p:par>
                          <p:cTn id="931" fill="hold">
                            <p:stCondLst>
                              <p:cond delay="0"/>
                            </p:stCondLst>
                            <p:childTnLst>
                              <p:par>
                                <p:cTn id="932" presetID="22" presetClass="entr" presetSubtype="8" fill="hold" grpId="0" nodeType="clickEffect">
                                  <p:stCondLst>
                                    <p:cond delay="0"/>
                                  </p:stCondLst>
                                  <p:childTnLst>
                                    <p:set>
                                      <p:cBhvr>
                                        <p:cTn id="933" dur="1" fill="hold">
                                          <p:stCondLst>
                                            <p:cond delay="0"/>
                                          </p:stCondLst>
                                        </p:cTn>
                                        <p:tgtEl>
                                          <p:spTgt spid="441"/>
                                        </p:tgtEl>
                                        <p:attrNameLst>
                                          <p:attrName>style.visibility</p:attrName>
                                        </p:attrNameLst>
                                      </p:cBhvr>
                                      <p:to>
                                        <p:strVal val="visible"/>
                                      </p:to>
                                    </p:set>
                                    <p:animEffect transition="in" filter="wipe(left)">
                                      <p:cBhvr>
                                        <p:cTn id="934" dur="500"/>
                                        <p:tgtEl>
                                          <p:spTgt spid="441"/>
                                        </p:tgtEl>
                                      </p:cBhvr>
                                    </p:animEffect>
                                  </p:childTnLst>
                                </p:cTn>
                              </p:par>
                            </p:childTnLst>
                          </p:cTn>
                        </p:par>
                      </p:childTnLst>
                    </p:cTn>
                  </p:par>
                  <p:par>
                    <p:cTn id="935" fill="hold">
                      <p:stCondLst>
                        <p:cond delay="indefinite"/>
                      </p:stCondLst>
                      <p:childTnLst>
                        <p:par>
                          <p:cTn id="936" fill="hold">
                            <p:stCondLst>
                              <p:cond delay="0"/>
                            </p:stCondLst>
                            <p:childTnLst>
                              <p:par>
                                <p:cTn id="937" presetID="22" presetClass="entr" presetSubtype="8" fill="hold" grpId="0" nodeType="clickEffect">
                                  <p:stCondLst>
                                    <p:cond delay="0"/>
                                  </p:stCondLst>
                                  <p:childTnLst>
                                    <p:set>
                                      <p:cBhvr>
                                        <p:cTn id="938" dur="1" fill="hold">
                                          <p:stCondLst>
                                            <p:cond delay="0"/>
                                          </p:stCondLst>
                                        </p:cTn>
                                        <p:tgtEl>
                                          <p:spTgt spid="442"/>
                                        </p:tgtEl>
                                        <p:attrNameLst>
                                          <p:attrName>style.visibility</p:attrName>
                                        </p:attrNameLst>
                                      </p:cBhvr>
                                      <p:to>
                                        <p:strVal val="visible"/>
                                      </p:to>
                                    </p:set>
                                    <p:animEffect transition="in" filter="wipe(left)">
                                      <p:cBhvr>
                                        <p:cTn id="939" dur="500"/>
                                        <p:tgtEl>
                                          <p:spTgt spid="442"/>
                                        </p:tgtEl>
                                      </p:cBhvr>
                                    </p:animEffect>
                                  </p:childTnLst>
                                </p:cTn>
                              </p:par>
                            </p:childTnLst>
                          </p:cTn>
                        </p:par>
                      </p:childTnLst>
                    </p:cTn>
                  </p:par>
                  <p:par>
                    <p:cTn id="940" fill="hold">
                      <p:stCondLst>
                        <p:cond delay="indefinite"/>
                      </p:stCondLst>
                      <p:childTnLst>
                        <p:par>
                          <p:cTn id="941" fill="hold">
                            <p:stCondLst>
                              <p:cond delay="0"/>
                            </p:stCondLst>
                            <p:childTnLst>
                              <p:par>
                                <p:cTn id="942" presetID="22" presetClass="entr" presetSubtype="8" fill="hold" grpId="0" nodeType="clickEffect">
                                  <p:stCondLst>
                                    <p:cond delay="0"/>
                                  </p:stCondLst>
                                  <p:childTnLst>
                                    <p:set>
                                      <p:cBhvr>
                                        <p:cTn id="943" dur="1" fill="hold">
                                          <p:stCondLst>
                                            <p:cond delay="0"/>
                                          </p:stCondLst>
                                        </p:cTn>
                                        <p:tgtEl>
                                          <p:spTgt spid="443"/>
                                        </p:tgtEl>
                                        <p:attrNameLst>
                                          <p:attrName>style.visibility</p:attrName>
                                        </p:attrNameLst>
                                      </p:cBhvr>
                                      <p:to>
                                        <p:strVal val="visible"/>
                                      </p:to>
                                    </p:set>
                                    <p:animEffect transition="in" filter="wipe(left)">
                                      <p:cBhvr>
                                        <p:cTn id="944" dur="500"/>
                                        <p:tgtEl>
                                          <p:spTgt spid="443"/>
                                        </p:tgtEl>
                                      </p:cBhvr>
                                    </p:animEffect>
                                  </p:childTnLst>
                                </p:cTn>
                              </p:par>
                            </p:childTnLst>
                          </p:cTn>
                        </p:par>
                      </p:childTnLst>
                    </p:cTn>
                  </p:par>
                  <p:par>
                    <p:cTn id="945" fill="hold">
                      <p:stCondLst>
                        <p:cond delay="indefinite"/>
                      </p:stCondLst>
                      <p:childTnLst>
                        <p:par>
                          <p:cTn id="946" fill="hold">
                            <p:stCondLst>
                              <p:cond delay="0"/>
                            </p:stCondLst>
                            <p:childTnLst>
                              <p:par>
                                <p:cTn id="947" presetID="22" presetClass="entr" presetSubtype="8" fill="hold" grpId="0" nodeType="clickEffect">
                                  <p:stCondLst>
                                    <p:cond delay="0"/>
                                  </p:stCondLst>
                                  <p:childTnLst>
                                    <p:set>
                                      <p:cBhvr>
                                        <p:cTn id="948" dur="1" fill="hold">
                                          <p:stCondLst>
                                            <p:cond delay="0"/>
                                          </p:stCondLst>
                                        </p:cTn>
                                        <p:tgtEl>
                                          <p:spTgt spid="408"/>
                                        </p:tgtEl>
                                        <p:attrNameLst>
                                          <p:attrName>style.visibility</p:attrName>
                                        </p:attrNameLst>
                                      </p:cBhvr>
                                      <p:to>
                                        <p:strVal val="visible"/>
                                      </p:to>
                                    </p:set>
                                    <p:animEffect transition="in" filter="wipe(left)">
                                      <p:cBhvr>
                                        <p:cTn id="949" dur="5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164" grpId="0"/>
      <p:bldP spid="165" grpId="0"/>
      <p:bldP spid="24" grpId="0"/>
      <p:bldP spid="26" grpId="0"/>
      <p:bldP spid="27" grpId="0"/>
      <p:bldP spid="28" grpId="0"/>
      <p:bldP spid="166" grpId="0"/>
      <p:bldP spid="167" grpId="0"/>
      <p:bldP spid="168" grpId="0"/>
      <p:bldP spid="169" grpId="0"/>
      <p:bldP spid="183" grpId="0"/>
      <p:bldP spid="184" grpId="0"/>
      <p:bldP spid="186" grpId="0"/>
      <p:bldP spid="4" grpId="0"/>
      <p:bldP spid="187" grpId="0"/>
      <p:bldP spid="188" grpId="0"/>
      <p:bldP spid="15" grpId="0"/>
      <p:bldP spid="16" grpId="0"/>
      <p:bldP spid="17" grpId="0"/>
      <p:bldP spid="18" grpId="0"/>
      <p:bldP spid="19" grpId="0"/>
      <p:bldP spid="20" grpId="0"/>
      <p:bldP spid="21" grpId="0"/>
      <p:bldP spid="23" grpId="0"/>
      <p:bldP spid="126" grpId="0"/>
      <p:bldP spid="133" grpId="0"/>
      <p:bldP spid="134" grpId="0"/>
      <p:bldP spid="135" grpId="0"/>
      <p:bldP spid="136" grpId="0"/>
      <p:bldP spid="137" grpId="0"/>
      <p:bldP spid="138" grpId="0"/>
      <p:bldP spid="139" grpId="0"/>
      <p:bldP spid="151" grpId="0"/>
      <p:bldP spid="152" grpId="0"/>
      <p:bldP spid="153" grpId="0"/>
      <p:bldP spid="154" grpId="0"/>
      <p:bldP spid="3" grpId="0"/>
      <p:bldP spid="156" grpId="0"/>
      <p:bldP spid="163" grpId="0"/>
      <p:bldP spid="149" grpId="0" animBg="1"/>
      <p:bldP spid="149" grpId="1" animBg="1"/>
      <p:bldP spid="155" grpId="0" animBg="1"/>
      <p:bldP spid="155" grpId="1" animBg="1"/>
      <p:bldP spid="404" grpId="0" animBg="1"/>
      <p:bldP spid="404" grpId="1" animBg="1"/>
      <p:bldP spid="405" grpId="0"/>
      <p:bldP spid="405" grpId="1"/>
      <p:bldP spid="406" grpId="0"/>
      <p:bldP spid="406" grpId="1"/>
      <p:bldP spid="407" grpId="0"/>
      <p:bldP spid="407" grpId="1"/>
      <p:bldP spid="408" grpId="0" animBg="1"/>
      <p:bldP spid="409" grpId="0" animBg="1"/>
      <p:bldP spid="409" grpId="1" animBg="1"/>
      <p:bldP spid="409" grpId="2" animBg="1"/>
      <p:bldP spid="409" grpId="3" animBg="1"/>
      <p:bldP spid="410" grpId="0" animBg="1"/>
      <p:bldP spid="410" grpId="1" animBg="1"/>
      <p:bldP spid="410" grpId="2" animBg="1"/>
      <p:bldP spid="412" grpId="0"/>
      <p:bldP spid="413" grpId="0"/>
      <p:bldP spid="414" grpId="0"/>
      <p:bldP spid="415" grpId="0"/>
      <p:bldP spid="416" grpId="0"/>
      <p:bldP spid="417" grpId="0"/>
      <p:bldP spid="418" grpId="0"/>
      <p:bldP spid="419" grpId="0"/>
      <p:bldP spid="420" grpId="0"/>
      <p:bldP spid="421" grpId="0"/>
      <p:bldP spid="422" grpId="0"/>
      <p:bldP spid="423" grpId="0"/>
      <p:bldP spid="424" grpId="0"/>
      <p:bldP spid="425" grpId="0"/>
      <p:bldP spid="426" grpId="0"/>
      <p:bldP spid="427" grpId="0"/>
      <p:bldP spid="428" grpId="0"/>
      <p:bldP spid="429" grpId="0"/>
      <p:bldP spid="430" grpId="0"/>
      <p:bldP spid="431" grpId="0"/>
      <p:bldP spid="432" grpId="0"/>
      <p:bldP spid="433" grpId="0"/>
      <p:bldP spid="434" grpId="0"/>
      <p:bldP spid="435" grpId="0"/>
      <p:bldP spid="436" grpId="0"/>
      <p:bldP spid="437" grpId="0"/>
      <p:bldP spid="438" grpId="0"/>
      <p:bldP spid="439" grpId="0"/>
      <p:bldP spid="440" grpId="0"/>
      <p:bldP spid="441" grpId="0"/>
      <p:bldP spid="442" grpId="0"/>
      <p:bldP spid="443" grpId="0"/>
      <p:bldP spid="458" grpId="0"/>
      <p:bldP spid="458" grpId="1"/>
      <p:bldP spid="459" grpId="0"/>
      <p:bldP spid="459" grpId="1"/>
      <p:bldP spid="460" grpId="0"/>
      <p:bldP spid="460" grpId="1"/>
      <p:bldP spid="461" grpId="0"/>
      <p:bldP spid="461" grpId="1"/>
      <p:bldP spid="462" grpId="0"/>
      <p:bldP spid="462" grpId="1"/>
      <p:bldP spid="464" grpId="0"/>
      <p:bldP spid="464" grpId="1"/>
      <p:bldP spid="466" grpId="0"/>
      <p:bldP spid="466" grpId="1"/>
      <p:bldP spid="467" grpId="0"/>
      <p:bldP spid="467" grpId="1"/>
      <p:bldP spid="469" grpId="0"/>
      <p:bldP spid="469" grpId="1"/>
      <p:bldP spid="471" grpId="0"/>
      <p:bldP spid="471" grpId="1"/>
      <p:bldP spid="472" grpId="0"/>
      <p:bldP spid="472" grpId="1"/>
      <p:bldP spid="476" grpId="0" animBg="1"/>
      <p:bldP spid="476" grpId="1" animBg="1"/>
      <p:bldP spid="477" grpId="0" animBg="1"/>
      <p:bldP spid="477" grpId="1" animBg="1"/>
      <p:bldP spid="477" grpId="2" animBg="1"/>
      <p:bldP spid="478" grpId="0" animBg="1"/>
      <p:bldP spid="478" grpId="1" animBg="1"/>
      <p:bldP spid="478" grpId="2" animBg="1"/>
      <p:bldP spid="495" grpId="0"/>
      <p:bldP spid="495" grpId="1"/>
      <p:bldP spid="496" grpId="0"/>
      <p:bldP spid="496" grpId="1"/>
      <p:bldP spid="497" grpId="0" animBg="1"/>
      <p:bldP spid="497" grpId="1" animBg="1"/>
      <p:bldP spid="497" grpId="2" animBg="1"/>
      <p:bldP spid="498" grpId="0" animBg="1"/>
      <p:bldP spid="498" grpId="1" animBg="1"/>
      <p:bldP spid="498" grpId="2" animBg="1"/>
      <p:bldP spid="501" grpId="0"/>
      <p:bldP spid="502" grpId="0"/>
      <p:bldP spid="503" grpId="0"/>
      <p:bldP spid="504" grpId="0"/>
      <p:bldP spid="505" grpId="0"/>
      <p:bldP spid="506" grpId="0"/>
      <p:bldP spid="509" grpId="0" animBg="1"/>
      <p:bldP spid="509" grpId="1" animBg="1"/>
      <p:bldP spid="510" grpId="0"/>
      <p:bldP spid="511" grpId="0"/>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79" grpId="0" animBg="1"/>
      <p:bldP spid="179" grpId="1" animBg="1"/>
      <p:bldP spid="180" grpId="0" animBg="1"/>
      <p:bldP spid="180" grpId="1" animBg="1"/>
      <p:bldP spid="196" grpId="0"/>
      <p:bldP spid="197" grpId="0"/>
      <p:bldP spid="198" grpId="0"/>
      <p:bldP spid="200" grpId="0"/>
      <p:bldP spid="449" grpId="0" animBg="1"/>
      <p:bldP spid="449" grpId="1" animBg="1"/>
      <p:bldP spid="482" grpId="0" animBg="1"/>
      <p:bldP spid="482" grpId="1" animBg="1"/>
      <p:bldP spid="181" grpId="0"/>
      <p:bldP spid="189" grpId="0"/>
      <p:bldP spid="190" grpId="0"/>
      <p:bldP spid="191" grpId="0"/>
      <p:bldP spid="192" grpId="0"/>
      <p:bldP spid="245" grpId="0"/>
      <p:bldP spid="246" grpId="0"/>
      <p:bldP spid="2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50</a:t>
            </a:r>
            <a:endParaRPr lang="en-US" sz="2000" b="1" dirty="0">
              <a:solidFill>
                <a:prstClr val="black"/>
              </a:solidFill>
            </a:endParaRPr>
          </a:p>
        </p:txBody>
      </p:sp>
    </p:spTree>
    <p:extLst>
      <p:ext uri="{BB962C8B-B14F-4D97-AF65-F5344CB8AC3E}">
        <p14:creationId xmlns:p14="http://schemas.microsoft.com/office/powerpoint/2010/main" val="24890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7"/>
          <p:cNvSpPr txBox="1">
            <a:spLocks/>
          </p:cNvSpPr>
          <p:nvPr/>
        </p:nvSpPr>
        <p:spPr bwMode="auto">
          <a:xfrm>
            <a:off x="542027" y="2206568"/>
            <a:ext cx="662077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endParaRPr lang="en-US" altLang="en-US" sz="3600" dirty="0">
              <a:solidFill>
                <a:srgbClr val="034EA2"/>
              </a:solidFill>
              <a:latin typeface="Bookman Old Style" pitchFamily="18" charset="0"/>
            </a:endParaRPr>
          </a:p>
        </p:txBody>
      </p:sp>
      <p:sp>
        <p:nvSpPr>
          <p:cNvPr id="7" name="Title 7"/>
          <p:cNvSpPr txBox="1">
            <a:spLocks/>
          </p:cNvSpPr>
          <p:nvPr/>
        </p:nvSpPr>
        <p:spPr bwMode="auto">
          <a:xfrm>
            <a:off x="685800" y="2675065"/>
            <a:ext cx="8067677" cy="5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a:solidFill>
                  <a:srgbClr val="034EA2"/>
                </a:solidFill>
                <a:latin typeface="Bookman Old Style" pitchFamily="18" charset="0"/>
              </a:rPr>
              <a:t>QUADRATIC EQUATIONS</a:t>
            </a:r>
          </a:p>
        </p:txBody>
      </p:sp>
      <p:sp>
        <p:nvSpPr>
          <p:cNvPr id="9" name="Title 7"/>
          <p:cNvSpPr txBox="1">
            <a:spLocks/>
          </p:cNvSpPr>
          <p:nvPr/>
        </p:nvSpPr>
        <p:spPr bwMode="auto">
          <a:xfrm>
            <a:off x="685800" y="3486150"/>
            <a:ext cx="6819900"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tabLst>
                <a:tab pos="142875" algn="l"/>
                <a:tab pos="342900"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2000" dirty="0">
                <a:solidFill>
                  <a:srgbClr val="FF6600"/>
                </a:solidFill>
                <a:latin typeface="Bookman Old Style" pitchFamily="18" charset="0"/>
              </a:rPr>
              <a:t>Geometric Figures sum based on </a:t>
            </a:r>
            <a:endParaRPr lang="en-US" altLang="en-US" sz="2000" dirty="0" smtClean="0">
              <a:solidFill>
                <a:srgbClr val="FF6600"/>
              </a:solidFill>
              <a:latin typeface="Bookman Old Style" pitchFamily="18" charset="0"/>
            </a:endParaRPr>
          </a:p>
          <a:p>
            <a:pPr>
              <a:tabLst>
                <a:tab pos="142875" algn="l"/>
                <a:tab pos="342900"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2000" dirty="0">
                <a:solidFill>
                  <a:srgbClr val="FF6600"/>
                </a:solidFill>
                <a:latin typeface="Bookman Old Style" pitchFamily="18" charset="0"/>
              </a:rPr>
              <a:t>	</a:t>
            </a:r>
            <a:r>
              <a:rPr lang="en-US" altLang="en-US" sz="2000" dirty="0" smtClean="0">
                <a:solidFill>
                  <a:srgbClr val="FF6600"/>
                </a:solidFill>
                <a:latin typeface="Bookman Old Style" pitchFamily="18" charset="0"/>
              </a:rPr>
              <a:t>	right </a:t>
            </a:r>
            <a:r>
              <a:rPr lang="en-US" altLang="en-US" sz="2000" dirty="0">
                <a:solidFill>
                  <a:srgbClr val="FF6600"/>
                </a:solidFill>
                <a:latin typeface="Bookman Old Style" pitchFamily="18" charset="0"/>
              </a:rPr>
              <a:t>angled triangle</a:t>
            </a:r>
          </a:p>
        </p:txBody>
      </p:sp>
    </p:spTree>
    <p:extLst>
      <p:ext uri="{BB962C8B-B14F-4D97-AF65-F5344CB8AC3E}">
        <p14:creationId xmlns:p14="http://schemas.microsoft.com/office/powerpoint/2010/main" val="3428517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128" y="1637209"/>
            <a:ext cx="4809744" cy="2989359"/>
          </a:xfrm>
          <a:prstGeom prst="rect">
            <a:avLst/>
          </a:prstGeom>
        </p:spPr>
      </p:pic>
      <p:sp>
        <p:nvSpPr>
          <p:cNvPr id="4" name="TextBox 3"/>
          <p:cNvSpPr txBox="1"/>
          <p:nvPr/>
        </p:nvSpPr>
        <p:spPr>
          <a:xfrm>
            <a:off x="800100" y="468630"/>
            <a:ext cx="7543800" cy="1200329"/>
          </a:xfrm>
          <a:prstGeom prst="rect">
            <a:avLst/>
          </a:prstGeom>
          <a:noFill/>
        </p:spPr>
        <p:txBody>
          <a:bodyPr wrap="square" rtlCol="0">
            <a:spAutoFit/>
          </a:bodyPr>
          <a:lstStyle/>
          <a:p>
            <a:pPr algn="ctr"/>
            <a:r>
              <a:rPr lang="en-US" sz="3600" b="1" dirty="0" smtClean="0">
                <a:ln w="17780" cmpd="sng">
                  <a:solidFill>
                    <a:srgbClr val="FFFFFF"/>
                  </a:solidFill>
                  <a:prstDash val="solid"/>
                  <a:miter lim="800000"/>
                </a:ln>
                <a:solidFill>
                  <a:srgbClr val="00B0F0"/>
                </a:solidFill>
                <a:effectLst>
                  <a:glow rad="88900">
                    <a:prstClr val="black"/>
                  </a:glow>
                  <a:innerShdw blurRad="63500" dist="50800" dir="10800000">
                    <a:prstClr val="black">
                      <a:alpha val="50000"/>
                    </a:prstClr>
                  </a:innerShdw>
                </a:effectLst>
                <a:latin typeface="Bookman Old Style" pitchFamily="18" charset="0"/>
              </a:rPr>
              <a:t>Word Problems Based On Geometric Figures</a:t>
            </a:r>
            <a:endParaRPr lang="en-US" sz="3600" b="1" baseline="30000" dirty="0">
              <a:ln w="17780" cmpd="sng">
                <a:solidFill>
                  <a:srgbClr val="FFFFFF"/>
                </a:solidFill>
                <a:prstDash val="solid"/>
                <a:miter lim="800000"/>
              </a:ln>
              <a:solidFill>
                <a:srgbClr val="00B0F0"/>
              </a:solidFill>
              <a:effectLst>
                <a:glow rad="88900">
                  <a:prstClr val="black"/>
                </a:glow>
                <a:innerShdw blurRad="63500" dist="50800" dir="10800000">
                  <a:prstClr val="black">
                    <a:alpha val="50000"/>
                  </a:prstClr>
                </a:innerShdw>
              </a:effectLst>
              <a:latin typeface="Bookman Old Style" pitchFamily="18" charset="0"/>
            </a:endParaRPr>
          </a:p>
        </p:txBody>
      </p:sp>
    </p:spTree>
    <p:extLst>
      <p:ext uri="{BB962C8B-B14F-4D97-AF65-F5344CB8AC3E}">
        <p14:creationId xmlns:p14="http://schemas.microsoft.com/office/powerpoint/2010/main" val="972522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ounded Rectangle 202"/>
          <p:cNvSpPr/>
          <p:nvPr/>
        </p:nvSpPr>
        <p:spPr>
          <a:xfrm>
            <a:off x="3863127" y="1407842"/>
            <a:ext cx="543065" cy="240943"/>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202" name="Rounded Rectangle 201"/>
          <p:cNvSpPr/>
          <p:nvPr/>
        </p:nvSpPr>
        <p:spPr>
          <a:xfrm>
            <a:off x="1635459" y="2549310"/>
            <a:ext cx="807122" cy="199125"/>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201" name="Rounded Rectangle 200"/>
          <p:cNvSpPr/>
          <p:nvPr/>
        </p:nvSpPr>
        <p:spPr>
          <a:xfrm>
            <a:off x="4019550" y="1135482"/>
            <a:ext cx="238718" cy="199125"/>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200" name="Rounded Rectangle 199"/>
          <p:cNvSpPr/>
          <p:nvPr/>
        </p:nvSpPr>
        <p:spPr>
          <a:xfrm>
            <a:off x="632927" y="2532549"/>
            <a:ext cx="503751" cy="199125"/>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267" name="Rounded Rectangle 266"/>
          <p:cNvSpPr/>
          <p:nvPr/>
        </p:nvSpPr>
        <p:spPr>
          <a:xfrm>
            <a:off x="5276850" y="2505604"/>
            <a:ext cx="1423876" cy="372755"/>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defRPr/>
            </a:pPr>
            <a:endParaRPr lang="en-US" kern="0">
              <a:solidFill>
                <a:sysClr val="window" lastClr="FFFFFF"/>
              </a:solidFill>
              <a:latin typeface="Arial"/>
            </a:endParaRPr>
          </a:p>
        </p:txBody>
      </p:sp>
      <p:sp>
        <p:nvSpPr>
          <p:cNvPr id="24" name="TextBox 23"/>
          <p:cNvSpPr txBox="1"/>
          <p:nvPr/>
        </p:nvSpPr>
        <p:spPr>
          <a:xfrm>
            <a:off x="2886075" y="2470150"/>
            <a:ext cx="1584088" cy="338554"/>
          </a:xfrm>
          <a:prstGeom prst="rect">
            <a:avLst/>
          </a:prstGeom>
          <a:noFill/>
        </p:spPr>
        <p:txBody>
          <a:bodyPr wrap="none" rtlCol="0">
            <a:spAutoFit/>
          </a:bodyPr>
          <a:lstStyle/>
          <a:p>
            <a:r>
              <a:rPr lang="en-US" sz="1600" dirty="0">
                <a:solidFill>
                  <a:prstClr val="black"/>
                </a:solidFill>
                <a:latin typeface="Bookman Old Style" pitchFamily="18" charset="0"/>
              </a:rPr>
              <a:t>(Hypotenuse)</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16" name="TextBox 15"/>
          <p:cNvSpPr txBox="1"/>
          <p:nvPr/>
        </p:nvSpPr>
        <p:spPr>
          <a:xfrm>
            <a:off x="2113774" y="1713468"/>
            <a:ext cx="1377300" cy="338554"/>
          </a:xfrm>
          <a:prstGeom prst="rect">
            <a:avLst/>
          </a:prstGeom>
          <a:noFill/>
        </p:spPr>
        <p:txBody>
          <a:bodyPr wrap="none" rtlCol="0">
            <a:spAutoFit/>
          </a:bodyPr>
          <a:lstStyle/>
          <a:p>
            <a:r>
              <a:rPr lang="en-US" sz="1600" dirty="0">
                <a:solidFill>
                  <a:prstClr val="black"/>
                </a:solidFill>
                <a:latin typeface="Bookman Old Style" pitchFamily="18" charset="0"/>
              </a:rPr>
              <a:t>Hypotenuse</a:t>
            </a:r>
            <a:endParaRPr lang="en-IN" sz="1600" dirty="0">
              <a:solidFill>
                <a:prstClr val="black"/>
              </a:solidFill>
              <a:latin typeface="Bookman Old Style" pitchFamily="18" charset="0"/>
            </a:endParaRPr>
          </a:p>
        </p:txBody>
      </p:sp>
      <p:sp>
        <p:nvSpPr>
          <p:cNvPr id="17" name="Rectangle 16"/>
          <p:cNvSpPr/>
          <p:nvPr/>
        </p:nvSpPr>
        <p:spPr>
          <a:xfrm>
            <a:off x="3569282" y="1732518"/>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18" name="Rectangle 17"/>
          <p:cNvSpPr/>
          <p:nvPr/>
        </p:nvSpPr>
        <p:spPr>
          <a:xfrm>
            <a:off x="3802054" y="1713468"/>
            <a:ext cx="737702" cy="338554"/>
          </a:xfrm>
          <a:prstGeom prst="rect">
            <a:avLst/>
          </a:prstGeom>
        </p:spPr>
        <p:txBody>
          <a:bodyPr wrap="none">
            <a:spAutoFit/>
          </a:bodyPr>
          <a:lstStyle/>
          <a:p>
            <a:r>
              <a:rPr lang="en-US" sz="1600" dirty="0">
                <a:solidFill>
                  <a:prstClr val="black"/>
                </a:solidFill>
                <a:latin typeface="Bookman Old Style" pitchFamily="18" charset="0"/>
              </a:rPr>
              <a:t>13</a:t>
            </a:r>
            <a:r>
              <a:rPr lang="en-US" sz="1600" dirty="0">
                <a:solidFill>
                  <a:prstClr val="black"/>
                </a:solidFill>
                <a:latin typeface="Bookman Old Style" pitchFamily="18" charset="0"/>
                <a:cs typeface="Calibri"/>
              </a:rPr>
              <a:t>cm</a:t>
            </a:r>
            <a:endParaRPr lang="en-IN" sz="1600" dirty="0">
              <a:solidFill>
                <a:prstClr val="black"/>
              </a:solidFill>
              <a:latin typeface="Bookman Old Style" pitchFamily="18" charset="0"/>
            </a:endParaRPr>
          </a:p>
        </p:txBody>
      </p:sp>
      <p:pic>
        <p:nvPicPr>
          <p:cNvPr id="191" name="Picture 1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294" y="1873250"/>
            <a:ext cx="1789254" cy="1648837"/>
          </a:xfrm>
          <a:prstGeom prst="rect">
            <a:avLst/>
          </a:prstGeom>
        </p:spPr>
      </p:pic>
      <p:sp>
        <p:nvSpPr>
          <p:cNvPr id="268" name="TextBox 267"/>
          <p:cNvSpPr txBox="1"/>
          <p:nvPr/>
        </p:nvSpPr>
        <p:spPr>
          <a:xfrm>
            <a:off x="5286375" y="2520113"/>
            <a:ext cx="777777" cy="338554"/>
          </a:xfrm>
          <a:prstGeom prst="rect">
            <a:avLst/>
          </a:prstGeom>
          <a:noFill/>
        </p:spPr>
        <p:txBody>
          <a:bodyPr wrap="none" rtlCol="0">
            <a:spAutoFit/>
          </a:bodyPr>
          <a:lstStyle/>
          <a:p>
            <a:pPr>
              <a:defRPr/>
            </a:pPr>
            <a:r>
              <a:rPr lang="en-US" sz="1600" kern="0" dirty="0">
                <a:solidFill>
                  <a:sysClr val="windowText" lastClr="000000"/>
                </a:solidFill>
                <a:latin typeface="Bookman Old Style" pitchFamily="18" charset="0"/>
              </a:rPr>
              <a:t>12 - 5</a:t>
            </a:r>
          </a:p>
        </p:txBody>
      </p:sp>
      <p:sp>
        <p:nvSpPr>
          <p:cNvPr id="269" name="TextBox 268"/>
          <p:cNvSpPr txBox="1"/>
          <p:nvPr/>
        </p:nvSpPr>
        <p:spPr>
          <a:xfrm>
            <a:off x="5995302" y="2520113"/>
            <a:ext cx="308098" cy="338554"/>
          </a:xfrm>
          <a:prstGeom prst="rect">
            <a:avLst/>
          </a:prstGeom>
          <a:noFill/>
        </p:spPr>
        <p:txBody>
          <a:bodyPr wrap="none" rtlCol="0">
            <a:spAutoFit/>
          </a:bodyPr>
          <a:lstStyle/>
          <a:p>
            <a:pPr>
              <a:defRPr/>
            </a:pPr>
            <a:r>
              <a:rPr lang="en-US" sz="1600" kern="0" dirty="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270" name="TextBox 269"/>
          <p:cNvSpPr txBox="1"/>
          <p:nvPr/>
        </p:nvSpPr>
        <p:spPr>
          <a:xfrm>
            <a:off x="6300102" y="2520113"/>
            <a:ext cx="311304" cy="338554"/>
          </a:xfrm>
          <a:prstGeom prst="rect">
            <a:avLst/>
          </a:prstGeom>
          <a:noFill/>
        </p:spPr>
        <p:txBody>
          <a:bodyPr wrap="none" rtlCol="0">
            <a:spAutoFit/>
          </a:bodyPr>
          <a:lstStyle/>
          <a:p>
            <a:pPr>
              <a:defRPr/>
            </a:pPr>
            <a:r>
              <a:rPr lang="en-US" sz="1600" kern="0" dirty="0">
                <a:solidFill>
                  <a:sysClr val="windowText" lastClr="000000"/>
                </a:solidFill>
                <a:latin typeface="Bookman Old Style" pitchFamily="18" charset="0"/>
              </a:rPr>
              <a:t>7</a:t>
            </a:r>
          </a:p>
        </p:txBody>
      </p:sp>
      <p:sp>
        <p:nvSpPr>
          <p:cNvPr id="179" name="Rounded Rectangle 178"/>
          <p:cNvSpPr/>
          <p:nvPr/>
        </p:nvSpPr>
        <p:spPr>
          <a:xfrm>
            <a:off x="5590544" y="536658"/>
            <a:ext cx="1370327"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76" name="Rounded Rectangle 175"/>
          <p:cNvSpPr/>
          <p:nvPr/>
        </p:nvSpPr>
        <p:spPr>
          <a:xfrm>
            <a:off x="2844954" y="546100"/>
            <a:ext cx="1463363"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0" name="Rounded Rectangle 179"/>
          <p:cNvSpPr/>
          <p:nvPr/>
        </p:nvSpPr>
        <p:spPr>
          <a:xfrm>
            <a:off x="1266731" y="4079875"/>
            <a:ext cx="165669" cy="226733"/>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164" name="Rounded Rectangle 163"/>
          <p:cNvSpPr/>
          <p:nvPr/>
        </p:nvSpPr>
        <p:spPr>
          <a:xfrm>
            <a:off x="686664" y="4081215"/>
            <a:ext cx="142784" cy="208539"/>
          </a:xfrm>
          <a:prstGeom prst="roundRect">
            <a:avLst/>
          </a:prstGeom>
          <a:solidFill>
            <a:srgbClr val="FFBDD3"/>
          </a:solidFill>
          <a:ln w="19050" cap="flat" cmpd="sng" algn="ctr">
            <a:solidFill>
              <a:schemeClr val="tx1"/>
            </a:solidFill>
            <a:prstDash val="solid"/>
          </a:ln>
          <a:effectLst/>
        </p:spPr>
        <p:txBody>
          <a:bodyPr anchor="ctr"/>
          <a:lstStyle/>
          <a:p>
            <a:pPr algn="ctr">
              <a:defRPr/>
            </a:pPr>
            <a:r>
              <a:rPr lang="en-US" sz="1600" kern="0" dirty="0">
                <a:solidFill>
                  <a:prstClr val="black"/>
                </a:solidFill>
                <a:latin typeface="Bookman Old Style" pitchFamily="18" charset="0"/>
              </a:rPr>
              <a:t>1</a:t>
            </a:r>
          </a:p>
        </p:txBody>
      </p:sp>
      <p:sp>
        <p:nvSpPr>
          <p:cNvPr id="158" name="Rounded Rectangle 157"/>
          <p:cNvSpPr/>
          <p:nvPr/>
        </p:nvSpPr>
        <p:spPr>
          <a:xfrm>
            <a:off x="4573813" y="536031"/>
            <a:ext cx="1016731"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7" name="Rounded Rectangle 156"/>
          <p:cNvSpPr/>
          <p:nvPr/>
        </p:nvSpPr>
        <p:spPr>
          <a:xfrm>
            <a:off x="4321017" y="539568"/>
            <a:ext cx="255744"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6" name="Rounded Rectangle 155"/>
          <p:cNvSpPr/>
          <p:nvPr/>
        </p:nvSpPr>
        <p:spPr>
          <a:xfrm>
            <a:off x="1024890" y="539750"/>
            <a:ext cx="3280469"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118" name="Straight Connector 117"/>
          <p:cNvCxnSpPr/>
          <p:nvPr/>
        </p:nvCxnSpPr>
        <p:spPr>
          <a:xfrm>
            <a:off x="4495800" y="1720850"/>
            <a:ext cx="0" cy="3067050"/>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99" name="Rounded Rectangle 98"/>
          <p:cNvSpPr/>
          <p:nvPr/>
        </p:nvSpPr>
        <p:spPr>
          <a:xfrm>
            <a:off x="1646657" y="776735"/>
            <a:ext cx="2326231"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4" name="Rounded Rectangle 93"/>
          <p:cNvSpPr/>
          <p:nvPr/>
        </p:nvSpPr>
        <p:spPr>
          <a:xfrm>
            <a:off x="1008066" y="536658"/>
            <a:ext cx="5979959"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p:cNvSpPr txBox="1"/>
          <p:nvPr/>
        </p:nvSpPr>
        <p:spPr>
          <a:xfrm>
            <a:off x="552450" y="501650"/>
            <a:ext cx="625492" cy="338554"/>
          </a:xfrm>
          <a:prstGeom prst="rect">
            <a:avLst/>
          </a:prstGeom>
          <a:noFill/>
          <a:ln>
            <a:noFill/>
            <a:headEnd/>
            <a:tailEnd/>
          </a:ln>
          <a:effectLst/>
          <a:scene3d>
            <a:camera prst="orthographicFront">
              <a:rot lat="0" lon="0" rev="0"/>
            </a:camera>
            <a:lightRig rig="threePt" dir="t">
              <a:rot lat="0" lon="0" rev="1200000"/>
            </a:lightRig>
          </a:scene3d>
          <a:sp3d>
            <a:bevelT w="63500" h="25400"/>
          </a:sp3d>
        </p:spPr>
        <p:txBody>
          <a:bodyPr wrap="square">
            <a:spAutoFit/>
          </a:bodyPr>
          <a:lstStyle>
            <a:defPPr>
              <a:defRPr lang="en-US"/>
            </a:defPPr>
            <a:lvl1pPr marL="457200" marR="0" lvl="0" indent="-457200" algn="just" fontAlgn="base">
              <a:lnSpc>
                <a:spcPct val="100000"/>
              </a:lnSpc>
              <a:spcBef>
                <a:spcPct val="0"/>
              </a:spcBef>
              <a:spcAft>
                <a:spcPct val="0"/>
              </a:spcAft>
              <a:buClrTx/>
              <a:buSzTx/>
              <a:buFontTx/>
              <a:buNone/>
              <a:tabLst/>
              <a:defRPr kumimoji="0" sz="1600" i="0" u="none" strike="noStrike" kern="0" cap="none" spc="0" normalizeH="0" baseline="0">
                <a:ln>
                  <a:noFill/>
                </a:ln>
                <a:solidFill>
                  <a:srgbClr val="FF0000"/>
                </a:solidFill>
                <a:effectLst/>
                <a:uLnTx/>
                <a:uFillTx/>
                <a:latin typeface="Bookman Old Style" panose="02050604050505020204" pitchFamily="18" charset="0"/>
              </a:defRPr>
            </a:lvl1pPr>
          </a:lstStyle>
          <a:p>
            <a:r>
              <a:rPr lang="en-US" b="1" dirty="0" smtClean="0">
                <a:solidFill>
                  <a:srgbClr val="0000FF"/>
                </a:solidFill>
              </a:rPr>
              <a:t>Q.</a:t>
            </a:r>
            <a:endParaRPr lang="en-IN" b="1" dirty="0">
              <a:solidFill>
                <a:srgbClr val="0000FF"/>
              </a:solidFill>
            </a:endParaRPr>
          </a:p>
        </p:txBody>
      </p:sp>
      <p:sp>
        <p:nvSpPr>
          <p:cNvPr id="4" name="Rectangle 3"/>
          <p:cNvSpPr/>
          <p:nvPr/>
        </p:nvSpPr>
        <p:spPr>
          <a:xfrm>
            <a:off x="473018" y="1065768"/>
            <a:ext cx="601447" cy="338554"/>
          </a:xfrm>
          <a:prstGeom prst="rect">
            <a:avLst/>
          </a:prstGeom>
        </p:spPr>
        <p:txBody>
          <a:bodyPr wrap="none">
            <a:spAutoFit/>
          </a:bodyPr>
          <a:lstStyle/>
          <a:p>
            <a:r>
              <a:rPr lang="en-US" sz="1600" b="1" dirty="0">
                <a:solidFill>
                  <a:prstClr val="black"/>
                </a:solidFill>
                <a:latin typeface="Bookman Old Style"/>
              </a:rPr>
              <a:t>Sol.</a:t>
            </a:r>
            <a:endParaRPr lang="en-US" sz="1600" b="1" dirty="0">
              <a:solidFill>
                <a:prstClr val="black"/>
              </a:solidFill>
            </a:endParaRPr>
          </a:p>
        </p:txBody>
      </p:sp>
      <p:sp>
        <p:nvSpPr>
          <p:cNvPr id="5" name="TextBox 4"/>
          <p:cNvSpPr txBox="1"/>
          <p:nvPr/>
        </p:nvSpPr>
        <p:spPr>
          <a:xfrm>
            <a:off x="1190625" y="1056243"/>
            <a:ext cx="6096000" cy="338554"/>
          </a:xfrm>
          <a:prstGeom prst="rect">
            <a:avLst/>
          </a:prstGeom>
          <a:noFill/>
        </p:spPr>
        <p:txBody>
          <a:bodyPr wrap="square" rtlCol="0">
            <a:spAutoFit/>
          </a:bodyPr>
          <a:lstStyle/>
          <a:p>
            <a:r>
              <a:rPr lang="en-US" sz="1600" dirty="0">
                <a:solidFill>
                  <a:prstClr val="black"/>
                </a:solidFill>
                <a:latin typeface="Bookman Old Style" pitchFamily="18" charset="0"/>
              </a:rPr>
              <a:t>Let base of right triangle be x cm</a:t>
            </a:r>
            <a:endParaRPr lang="en-IN" sz="1600" dirty="0">
              <a:solidFill>
                <a:prstClr val="black"/>
              </a:solidFill>
              <a:latin typeface="Bookman Old Style" pitchFamily="18" charset="0"/>
            </a:endParaRPr>
          </a:p>
        </p:txBody>
      </p:sp>
      <p:sp>
        <p:nvSpPr>
          <p:cNvPr id="11" name="TextBox 10"/>
          <p:cNvSpPr txBox="1"/>
          <p:nvPr/>
        </p:nvSpPr>
        <p:spPr>
          <a:xfrm>
            <a:off x="962025" y="501650"/>
            <a:ext cx="6575408" cy="584775"/>
          </a:xfrm>
          <a:prstGeom prst="rect">
            <a:avLst/>
          </a:prstGeom>
          <a:noFill/>
          <a:ln>
            <a:noFill/>
            <a:headEnd/>
            <a:tailEnd/>
          </a:ln>
          <a:effectLst/>
          <a:scene3d>
            <a:camera prst="orthographicFront">
              <a:rot lat="0" lon="0" rev="0"/>
            </a:camera>
            <a:lightRig rig="threePt" dir="t">
              <a:rot lat="0" lon="0" rev="1200000"/>
            </a:lightRig>
          </a:scene3d>
          <a:sp3d>
            <a:bevelT w="63500" h="25400"/>
          </a:sp3d>
        </p:spPr>
        <p:txBody>
          <a:bodyPr wrap="square">
            <a:spAutoFit/>
          </a:bodyPr>
          <a:lstStyle>
            <a:defPPr>
              <a:defRPr lang="en-US"/>
            </a:defPPr>
            <a:lvl1pPr marL="457200" marR="0" lvl="0" indent="-457200" algn="just" fontAlgn="base">
              <a:lnSpc>
                <a:spcPct val="100000"/>
              </a:lnSpc>
              <a:spcBef>
                <a:spcPct val="0"/>
              </a:spcBef>
              <a:spcAft>
                <a:spcPct val="0"/>
              </a:spcAft>
              <a:buClrTx/>
              <a:buSzTx/>
              <a:buFontTx/>
              <a:buNone/>
              <a:tabLst/>
              <a:defRPr kumimoji="0" sz="1600" i="0" u="none" strike="noStrike" kern="0" cap="none" spc="0" normalizeH="0" baseline="0">
                <a:ln>
                  <a:noFill/>
                </a:ln>
                <a:solidFill>
                  <a:srgbClr val="FF0000"/>
                </a:solidFill>
                <a:effectLst/>
                <a:uLnTx/>
                <a:uFillTx/>
                <a:latin typeface="Bookman Old Style" panose="02050604050505020204" pitchFamily="18" charset="0"/>
              </a:defRPr>
            </a:lvl1pPr>
          </a:lstStyle>
          <a:p>
            <a:r>
              <a:rPr lang="en-US" b="1" dirty="0">
                <a:solidFill>
                  <a:srgbClr val="0000FF"/>
                </a:solidFill>
              </a:rPr>
              <a:t>The altitude of a right triangle is 7cm less than its base. </a:t>
            </a:r>
            <a:endParaRPr lang="en-US" b="1" dirty="0" smtClean="0">
              <a:solidFill>
                <a:srgbClr val="0000FF"/>
              </a:solidFill>
            </a:endParaRPr>
          </a:p>
          <a:p>
            <a:r>
              <a:rPr lang="en-US" b="1" dirty="0" smtClean="0">
                <a:solidFill>
                  <a:srgbClr val="0000FF"/>
                </a:solidFill>
              </a:rPr>
              <a:t>If the hypotenuse </a:t>
            </a:r>
            <a:r>
              <a:rPr lang="en-US" b="1" dirty="0">
                <a:solidFill>
                  <a:srgbClr val="0000FF"/>
                </a:solidFill>
              </a:rPr>
              <a:t>is 13cm, find the other two sides.</a:t>
            </a:r>
            <a:endParaRPr lang="en-IN" b="1" dirty="0">
              <a:solidFill>
                <a:srgbClr val="0000FF"/>
              </a:solidFill>
            </a:endParaRPr>
          </a:p>
        </p:txBody>
      </p:sp>
      <p:sp>
        <p:nvSpPr>
          <p:cNvPr id="12" name="TextBox 11"/>
          <p:cNvSpPr txBox="1"/>
          <p:nvPr/>
        </p:nvSpPr>
        <p:spPr>
          <a:xfrm>
            <a:off x="476958" y="1382712"/>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3" name="TextBox 12"/>
          <p:cNvSpPr txBox="1"/>
          <p:nvPr/>
        </p:nvSpPr>
        <p:spPr>
          <a:xfrm>
            <a:off x="742950" y="1382712"/>
            <a:ext cx="2593980" cy="338554"/>
          </a:xfrm>
          <a:prstGeom prst="rect">
            <a:avLst/>
          </a:prstGeom>
          <a:noFill/>
        </p:spPr>
        <p:txBody>
          <a:bodyPr wrap="none" rtlCol="0">
            <a:spAutoFit/>
          </a:bodyPr>
          <a:lstStyle/>
          <a:p>
            <a:r>
              <a:rPr lang="en-US" sz="1600" dirty="0">
                <a:solidFill>
                  <a:prstClr val="black"/>
                </a:solidFill>
                <a:latin typeface="Bookman Old Style" pitchFamily="18" charset="0"/>
              </a:rPr>
              <a:t>Altitude of right triangle</a:t>
            </a:r>
            <a:endParaRPr lang="en-IN" sz="1600" dirty="0">
              <a:solidFill>
                <a:prstClr val="black"/>
              </a:solidFill>
              <a:latin typeface="Bookman Old Style" pitchFamily="18" charset="0"/>
            </a:endParaRPr>
          </a:p>
        </p:txBody>
      </p:sp>
      <p:sp>
        <p:nvSpPr>
          <p:cNvPr id="14" name="Rectangle 13"/>
          <p:cNvSpPr/>
          <p:nvPr/>
        </p:nvSpPr>
        <p:spPr>
          <a:xfrm>
            <a:off x="3569282" y="1382712"/>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15" name="Rectangle 14"/>
          <p:cNvSpPr/>
          <p:nvPr/>
        </p:nvSpPr>
        <p:spPr>
          <a:xfrm>
            <a:off x="3984670" y="1352550"/>
            <a:ext cx="479618" cy="338554"/>
          </a:xfrm>
          <a:prstGeom prst="rect">
            <a:avLst/>
          </a:prstGeom>
        </p:spPr>
        <p:txBody>
          <a:bodyPr wrap="none">
            <a:spAutoFit/>
          </a:bodyPr>
          <a:lstStyle/>
          <a:p>
            <a:r>
              <a:rPr lang="en-US" sz="1600" dirty="0" smtClean="0">
                <a:solidFill>
                  <a:prstClr val="black"/>
                </a:solidFill>
                <a:latin typeface="Bookman Old Style" pitchFamily="18" charset="0"/>
                <a:cs typeface="Calibri"/>
              </a:rPr>
              <a:t>‒ 7</a:t>
            </a:r>
            <a:endParaRPr lang="en-IN" sz="1600" dirty="0">
              <a:solidFill>
                <a:prstClr val="white"/>
              </a:solidFill>
              <a:latin typeface="Bookman Old Style" pitchFamily="18" charset="0"/>
            </a:endParaRPr>
          </a:p>
        </p:txBody>
      </p:sp>
      <p:sp>
        <p:nvSpPr>
          <p:cNvPr id="19" name="TextBox 18"/>
          <p:cNvSpPr txBox="1"/>
          <p:nvPr/>
        </p:nvSpPr>
        <p:spPr>
          <a:xfrm>
            <a:off x="466725" y="1962150"/>
            <a:ext cx="2632452" cy="584775"/>
          </a:xfrm>
          <a:prstGeom prst="rect">
            <a:avLst/>
          </a:prstGeom>
          <a:noFill/>
        </p:spPr>
        <p:txBody>
          <a:bodyPr wrap="none" rtlCol="0">
            <a:spAutoFit/>
          </a:bodyPr>
          <a:lstStyle/>
          <a:p>
            <a:r>
              <a:rPr lang="en-US" sz="1600" dirty="0">
                <a:solidFill>
                  <a:prstClr val="black"/>
                </a:solidFill>
                <a:latin typeface="Bookman Old Style" pitchFamily="18" charset="0"/>
              </a:rPr>
              <a:t>In a right triangle, </a:t>
            </a:r>
          </a:p>
          <a:p>
            <a:r>
              <a:rPr lang="en-US" sz="1600" dirty="0">
                <a:solidFill>
                  <a:prstClr val="black"/>
                </a:solidFill>
                <a:latin typeface="Bookman Old Style" pitchFamily="18" charset="0"/>
              </a:rPr>
              <a:t>By Pythagoras Theorem,</a:t>
            </a:r>
            <a:endParaRPr lang="en-IN" sz="1600" dirty="0">
              <a:solidFill>
                <a:prstClr val="black"/>
              </a:solidFill>
              <a:latin typeface="Bookman Old Style" pitchFamily="18" charset="0"/>
            </a:endParaRPr>
          </a:p>
        </p:txBody>
      </p:sp>
      <p:sp>
        <p:nvSpPr>
          <p:cNvPr id="20" name="TextBox 19"/>
          <p:cNvSpPr txBox="1"/>
          <p:nvPr/>
        </p:nvSpPr>
        <p:spPr>
          <a:xfrm>
            <a:off x="476250" y="2470150"/>
            <a:ext cx="877163" cy="338554"/>
          </a:xfrm>
          <a:prstGeom prst="rect">
            <a:avLst/>
          </a:prstGeom>
          <a:noFill/>
        </p:spPr>
        <p:txBody>
          <a:bodyPr wrap="none" rtlCol="0">
            <a:spAutoFit/>
          </a:bodyPr>
          <a:lstStyle/>
          <a:p>
            <a:r>
              <a:rPr lang="en-US" sz="1600" dirty="0">
                <a:solidFill>
                  <a:prstClr val="black"/>
                </a:solidFill>
                <a:latin typeface="Bookman Old Style" pitchFamily="18" charset="0"/>
              </a:rPr>
              <a:t>(Base)</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21" name="Rectangle 20"/>
          <p:cNvSpPr/>
          <p:nvPr/>
        </p:nvSpPr>
        <p:spPr>
          <a:xfrm>
            <a:off x="1238250" y="2470150"/>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22" name="TextBox 21"/>
          <p:cNvSpPr txBox="1"/>
          <p:nvPr/>
        </p:nvSpPr>
        <p:spPr>
          <a:xfrm>
            <a:off x="1495425" y="2470150"/>
            <a:ext cx="1183337" cy="338554"/>
          </a:xfrm>
          <a:prstGeom prst="rect">
            <a:avLst/>
          </a:prstGeom>
          <a:noFill/>
        </p:spPr>
        <p:txBody>
          <a:bodyPr wrap="none" rtlCol="0">
            <a:spAutoFit/>
          </a:bodyPr>
          <a:lstStyle/>
          <a:p>
            <a:r>
              <a:rPr lang="en-US" sz="1600" dirty="0">
                <a:solidFill>
                  <a:prstClr val="black"/>
                </a:solidFill>
                <a:latin typeface="Bookman Old Style" pitchFamily="18" charset="0"/>
              </a:rPr>
              <a:t>(Altitude)</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23" name="Rectangle 22"/>
          <p:cNvSpPr/>
          <p:nvPr/>
        </p:nvSpPr>
        <p:spPr>
          <a:xfrm>
            <a:off x="2590800" y="2470150"/>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25" name="TextBox 24"/>
          <p:cNvSpPr txBox="1"/>
          <p:nvPr/>
        </p:nvSpPr>
        <p:spPr>
          <a:xfrm>
            <a:off x="657225" y="2711450"/>
            <a:ext cx="385042" cy="338554"/>
          </a:xfrm>
          <a:prstGeom prst="rect">
            <a:avLst/>
          </a:prstGeom>
          <a:noFill/>
        </p:spPr>
        <p:txBody>
          <a:bodyPr wrap="none" rtlCol="0">
            <a:spAutoFit/>
          </a:bodyPr>
          <a:lstStyle/>
          <a:p>
            <a:r>
              <a:rPr lang="en-US" sz="1600" dirty="0">
                <a:solidFill>
                  <a:prstClr val="black"/>
                </a:solidFill>
                <a:latin typeface="Bookman Old Style" pitchFamily="18" charset="0"/>
              </a:rPr>
              <a:t>x</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26" name="Rectangle 25"/>
          <p:cNvSpPr/>
          <p:nvPr/>
        </p:nvSpPr>
        <p:spPr>
          <a:xfrm>
            <a:off x="963191" y="2719917"/>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27" name="TextBox 26"/>
          <p:cNvSpPr txBox="1"/>
          <p:nvPr/>
        </p:nvSpPr>
        <p:spPr>
          <a:xfrm>
            <a:off x="1197023" y="2719917"/>
            <a:ext cx="862737" cy="338554"/>
          </a:xfrm>
          <a:prstGeom prst="rect">
            <a:avLst/>
          </a:prstGeom>
          <a:noFill/>
        </p:spPr>
        <p:txBody>
          <a:bodyPr wrap="none" rtlCol="0">
            <a:spAutoFit/>
          </a:bodyPr>
          <a:lstStyle/>
          <a:p>
            <a:r>
              <a:rPr lang="en-US" sz="1600" dirty="0">
                <a:solidFill>
                  <a:prstClr val="black"/>
                </a:solidFill>
                <a:latin typeface="Bookman Old Style" pitchFamily="18" charset="0"/>
              </a:rPr>
              <a:t>(x </a:t>
            </a:r>
            <a:r>
              <a:rPr lang="en-US" sz="1600" dirty="0">
                <a:solidFill>
                  <a:prstClr val="black"/>
                </a:solidFill>
                <a:latin typeface="Bookman Old Style" pitchFamily="18" charset="0"/>
                <a:cs typeface="Calibri"/>
              </a:rPr>
              <a:t>‒ 7</a:t>
            </a:r>
            <a:r>
              <a:rPr lang="en-US" sz="1600" dirty="0">
                <a:solidFill>
                  <a:prstClr val="black"/>
                </a:solidFill>
                <a:latin typeface="Bookman Old Style" pitchFamily="18" charset="0"/>
              </a:rPr>
              <a:t>)</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28" name="Rectangle 27"/>
          <p:cNvSpPr/>
          <p:nvPr/>
        </p:nvSpPr>
        <p:spPr>
          <a:xfrm>
            <a:off x="1985494" y="2719917"/>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29" name="TextBox 28"/>
          <p:cNvSpPr txBox="1"/>
          <p:nvPr/>
        </p:nvSpPr>
        <p:spPr>
          <a:xfrm>
            <a:off x="2219325" y="2719917"/>
            <a:ext cx="644728" cy="338554"/>
          </a:xfrm>
          <a:prstGeom prst="rect">
            <a:avLst/>
          </a:prstGeom>
          <a:noFill/>
        </p:spPr>
        <p:txBody>
          <a:bodyPr wrap="none" rtlCol="0">
            <a:spAutoFit/>
          </a:bodyPr>
          <a:lstStyle/>
          <a:p>
            <a:r>
              <a:rPr lang="en-US" sz="1600" dirty="0">
                <a:solidFill>
                  <a:prstClr val="black"/>
                </a:solidFill>
                <a:latin typeface="Bookman Old Style" pitchFamily="18" charset="0"/>
              </a:rPr>
              <a:t>(13)</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30" name="TextBox 29"/>
          <p:cNvSpPr txBox="1"/>
          <p:nvPr/>
        </p:nvSpPr>
        <p:spPr>
          <a:xfrm>
            <a:off x="657225" y="2996803"/>
            <a:ext cx="385042" cy="338554"/>
          </a:xfrm>
          <a:prstGeom prst="rect">
            <a:avLst/>
          </a:prstGeom>
          <a:noFill/>
        </p:spPr>
        <p:txBody>
          <a:bodyPr wrap="none" rtlCol="0">
            <a:spAutoFit/>
          </a:bodyPr>
          <a:lstStyle/>
          <a:p>
            <a:r>
              <a:rPr lang="en-US" sz="1600" dirty="0">
                <a:solidFill>
                  <a:prstClr val="black"/>
                </a:solidFill>
                <a:latin typeface="Bookman Old Style" pitchFamily="18" charset="0"/>
              </a:rPr>
              <a:t>x</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31" name="Rectangle 30"/>
          <p:cNvSpPr/>
          <p:nvPr/>
        </p:nvSpPr>
        <p:spPr>
          <a:xfrm>
            <a:off x="969043" y="2996803"/>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32" name="TextBox 31"/>
          <p:cNvSpPr txBox="1"/>
          <p:nvPr/>
        </p:nvSpPr>
        <p:spPr>
          <a:xfrm>
            <a:off x="1178455" y="2996803"/>
            <a:ext cx="385042" cy="338554"/>
          </a:xfrm>
          <a:prstGeom prst="rect">
            <a:avLst/>
          </a:prstGeom>
          <a:noFill/>
        </p:spPr>
        <p:txBody>
          <a:bodyPr wrap="none" rtlCol="0">
            <a:spAutoFit/>
          </a:bodyPr>
          <a:lstStyle/>
          <a:p>
            <a:r>
              <a:rPr lang="en-US" sz="1600" dirty="0">
                <a:solidFill>
                  <a:prstClr val="black"/>
                </a:solidFill>
                <a:latin typeface="Bookman Old Style" pitchFamily="18" charset="0"/>
              </a:rPr>
              <a:t>x</a:t>
            </a:r>
            <a:r>
              <a:rPr lang="en-US" sz="1600" baseline="30000" dirty="0">
                <a:solidFill>
                  <a:prstClr val="black"/>
                </a:solidFill>
                <a:latin typeface="Bookman Old Style" pitchFamily="18" charset="0"/>
              </a:rPr>
              <a:t>2</a:t>
            </a:r>
            <a:endParaRPr lang="en-IN" sz="1600" baseline="30000" dirty="0">
              <a:solidFill>
                <a:prstClr val="black"/>
              </a:solidFill>
              <a:latin typeface="Bookman Old Style" pitchFamily="18" charset="0"/>
            </a:endParaRPr>
          </a:p>
        </p:txBody>
      </p:sp>
      <p:sp>
        <p:nvSpPr>
          <p:cNvPr id="35" name="Rectangle 34"/>
          <p:cNvSpPr/>
          <p:nvPr/>
        </p:nvSpPr>
        <p:spPr>
          <a:xfrm>
            <a:off x="1471223" y="2996803"/>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36" name="TextBox 35"/>
          <p:cNvSpPr txBox="1"/>
          <p:nvPr/>
        </p:nvSpPr>
        <p:spPr>
          <a:xfrm>
            <a:off x="1648668" y="2996803"/>
            <a:ext cx="548548" cy="338554"/>
          </a:xfrm>
          <a:prstGeom prst="rect">
            <a:avLst/>
          </a:prstGeom>
          <a:noFill/>
        </p:spPr>
        <p:txBody>
          <a:bodyPr wrap="none" rtlCol="0">
            <a:spAutoFit/>
          </a:bodyPr>
          <a:lstStyle/>
          <a:p>
            <a:r>
              <a:rPr lang="en-US" sz="1600" dirty="0">
                <a:solidFill>
                  <a:prstClr val="black"/>
                </a:solidFill>
                <a:latin typeface="Bookman Old Style" pitchFamily="18" charset="0"/>
              </a:rPr>
              <a:t>14x</a:t>
            </a:r>
            <a:endParaRPr lang="en-IN" sz="1600" baseline="30000" dirty="0">
              <a:solidFill>
                <a:prstClr val="black"/>
              </a:solidFill>
              <a:latin typeface="Bookman Old Style" pitchFamily="18" charset="0"/>
            </a:endParaRPr>
          </a:p>
        </p:txBody>
      </p:sp>
      <p:sp>
        <p:nvSpPr>
          <p:cNvPr id="37" name="Rectangle 36"/>
          <p:cNvSpPr/>
          <p:nvPr/>
        </p:nvSpPr>
        <p:spPr>
          <a:xfrm>
            <a:off x="2168691" y="2996803"/>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38" name="Rectangle 37"/>
          <p:cNvSpPr/>
          <p:nvPr/>
        </p:nvSpPr>
        <p:spPr>
          <a:xfrm>
            <a:off x="2416204" y="2996803"/>
            <a:ext cx="437940" cy="338554"/>
          </a:xfrm>
          <a:prstGeom prst="rect">
            <a:avLst/>
          </a:prstGeom>
        </p:spPr>
        <p:txBody>
          <a:bodyPr wrap="none">
            <a:spAutoFit/>
          </a:bodyPr>
          <a:lstStyle/>
          <a:p>
            <a:r>
              <a:rPr lang="en-US" sz="1600" dirty="0">
                <a:solidFill>
                  <a:prstClr val="black"/>
                </a:solidFill>
                <a:latin typeface="Bookman Old Style" pitchFamily="18" charset="0"/>
                <a:cs typeface="Calibri"/>
              </a:rPr>
              <a:t>49</a:t>
            </a:r>
            <a:endParaRPr lang="en-IN" sz="1600" dirty="0">
              <a:solidFill>
                <a:prstClr val="black"/>
              </a:solidFill>
            </a:endParaRPr>
          </a:p>
        </p:txBody>
      </p:sp>
      <p:sp>
        <p:nvSpPr>
          <p:cNvPr id="41" name="Rectangle 40"/>
          <p:cNvSpPr/>
          <p:nvPr/>
        </p:nvSpPr>
        <p:spPr>
          <a:xfrm>
            <a:off x="2778002" y="2998946"/>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42" name="Rectangle 41"/>
          <p:cNvSpPr/>
          <p:nvPr/>
        </p:nvSpPr>
        <p:spPr>
          <a:xfrm>
            <a:off x="3033874" y="2975610"/>
            <a:ext cx="564578" cy="338554"/>
          </a:xfrm>
          <a:prstGeom prst="rect">
            <a:avLst/>
          </a:prstGeom>
        </p:spPr>
        <p:txBody>
          <a:bodyPr wrap="none">
            <a:spAutoFit/>
          </a:bodyPr>
          <a:lstStyle/>
          <a:p>
            <a:r>
              <a:rPr lang="en-US" sz="1600" dirty="0">
                <a:solidFill>
                  <a:prstClr val="black"/>
                </a:solidFill>
                <a:latin typeface="Bookman Old Style" pitchFamily="18" charset="0"/>
                <a:cs typeface="Calibri"/>
              </a:rPr>
              <a:t>169</a:t>
            </a:r>
            <a:endParaRPr lang="en-IN" sz="1600" dirty="0">
              <a:solidFill>
                <a:prstClr val="black"/>
              </a:solidFill>
            </a:endParaRPr>
          </a:p>
        </p:txBody>
      </p:sp>
      <p:sp>
        <p:nvSpPr>
          <p:cNvPr id="44" name="Rectangle 43"/>
          <p:cNvSpPr/>
          <p:nvPr/>
        </p:nvSpPr>
        <p:spPr>
          <a:xfrm>
            <a:off x="2282922" y="3265685"/>
            <a:ext cx="564578" cy="338554"/>
          </a:xfrm>
          <a:prstGeom prst="rect">
            <a:avLst/>
          </a:prstGeom>
        </p:spPr>
        <p:txBody>
          <a:bodyPr wrap="none">
            <a:spAutoFit/>
          </a:bodyPr>
          <a:lstStyle/>
          <a:p>
            <a:pPr defTabSz="428625"/>
            <a:r>
              <a:rPr lang="en-US" sz="1600" dirty="0">
                <a:solidFill>
                  <a:prstClr val="black"/>
                </a:solidFill>
                <a:latin typeface="Bookman Old Style" pitchFamily="18" charset="0"/>
                <a:cs typeface="Calibri"/>
              </a:rPr>
              <a:t>169</a:t>
            </a:r>
            <a:endParaRPr lang="en-IN" sz="1600" dirty="0">
              <a:solidFill>
                <a:prstClr val="black"/>
              </a:solidFill>
              <a:latin typeface="Bookman Old Style" pitchFamily="18" charset="0"/>
            </a:endParaRPr>
          </a:p>
        </p:txBody>
      </p:sp>
      <p:sp>
        <p:nvSpPr>
          <p:cNvPr id="45" name="Rectangle 44"/>
          <p:cNvSpPr/>
          <p:nvPr/>
        </p:nvSpPr>
        <p:spPr>
          <a:xfrm>
            <a:off x="600075" y="3265685"/>
            <a:ext cx="506870" cy="338554"/>
          </a:xfrm>
          <a:prstGeom prst="rect">
            <a:avLst/>
          </a:prstGeom>
        </p:spPr>
        <p:txBody>
          <a:bodyPr wrap="none">
            <a:spAutoFit/>
          </a:bodyPr>
          <a:lstStyle/>
          <a:p>
            <a:r>
              <a:rPr lang="en-US" sz="1600" dirty="0">
                <a:solidFill>
                  <a:prstClr val="black"/>
                </a:solidFill>
                <a:latin typeface="Bookman Old Style" pitchFamily="18" charset="0"/>
                <a:cs typeface="Calibri"/>
              </a:rPr>
              <a:t>2x</a:t>
            </a:r>
            <a:r>
              <a:rPr lang="en-US" sz="1600" baseline="30000" dirty="0">
                <a:solidFill>
                  <a:prstClr val="black"/>
                </a:solidFill>
                <a:latin typeface="Bookman Old Style" pitchFamily="18" charset="0"/>
                <a:cs typeface="Calibri"/>
              </a:rPr>
              <a:t>2</a:t>
            </a:r>
            <a:endParaRPr lang="en-IN" sz="1600" dirty="0">
              <a:solidFill>
                <a:prstClr val="black"/>
              </a:solidFill>
            </a:endParaRPr>
          </a:p>
        </p:txBody>
      </p:sp>
      <p:sp>
        <p:nvSpPr>
          <p:cNvPr id="46" name="Rectangle 45"/>
          <p:cNvSpPr/>
          <p:nvPr/>
        </p:nvSpPr>
        <p:spPr>
          <a:xfrm>
            <a:off x="1001222" y="3265685"/>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47" name="Rectangle 46"/>
          <p:cNvSpPr/>
          <p:nvPr/>
        </p:nvSpPr>
        <p:spPr>
          <a:xfrm>
            <a:off x="1166768" y="3265685"/>
            <a:ext cx="548548" cy="338554"/>
          </a:xfrm>
          <a:prstGeom prst="rect">
            <a:avLst/>
          </a:prstGeom>
        </p:spPr>
        <p:txBody>
          <a:bodyPr wrap="none">
            <a:spAutoFit/>
          </a:bodyPr>
          <a:lstStyle/>
          <a:p>
            <a:r>
              <a:rPr lang="en-US" sz="1600" dirty="0">
                <a:solidFill>
                  <a:prstClr val="black"/>
                </a:solidFill>
                <a:latin typeface="Bookman Old Style" pitchFamily="18" charset="0"/>
                <a:cs typeface="Calibri"/>
              </a:rPr>
              <a:t>14x</a:t>
            </a:r>
            <a:endParaRPr lang="en-IN" sz="1600" dirty="0">
              <a:solidFill>
                <a:prstClr val="black"/>
              </a:solidFill>
            </a:endParaRPr>
          </a:p>
        </p:txBody>
      </p:sp>
      <p:sp>
        <p:nvSpPr>
          <p:cNvPr id="48" name="Rectangle 47"/>
          <p:cNvSpPr/>
          <p:nvPr/>
        </p:nvSpPr>
        <p:spPr>
          <a:xfrm>
            <a:off x="1635002" y="3265685"/>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49" name="Rectangle 48"/>
          <p:cNvSpPr/>
          <p:nvPr/>
        </p:nvSpPr>
        <p:spPr>
          <a:xfrm>
            <a:off x="1829010" y="3265685"/>
            <a:ext cx="437940" cy="338554"/>
          </a:xfrm>
          <a:prstGeom prst="rect">
            <a:avLst/>
          </a:prstGeom>
        </p:spPr>
        <p:txBody>
          <a:bodyPr wrap="none">
            <a:spAutoFit/>
          </a:bodyPr>
          <a:lstStyle/>
          <a:p>
            <a:r>
              <a:rPr lang="en-US" sz="1600" dirty="0">
                <a:solidFill>
                  <a:prstClr val="black"/>
                </a:solidFill>
                <a:latin typeface="Bookman Old Style" pitchFamily="18" charset="0"/>
                <a:cs typeface="Calibri"/>
              </a:rPr>
              <a:t>49</a:t>
            </a:r>
            <a:endParaRPr lang="en-IN" sz="1600" dirty="0">
              <a:solidFill>
                <a:prstClr val="black"/>
              </a:solidFill>
            </a:endParaRPr>
          </a:p>
        </p:txBody>
      </p:sp>
      <p:sp>
        <p:nvSpPr>
          <p:cNvPr id="50" name="Rectangle 49"/>
          <p:cNvSpPr/>
          <p:nvPr/>
        </p:nvSpPr>
        <p:spPr>
          <a:xfrm>
            <a:off x="2170192" y="3265685"/>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51" name="Rectangle 50"/>
          <p:cNvSpPr/>
          <p:nvPr/>
        </p:nvSpPr>
        <p:spPr>
          <a:xfrm>
            <a:off x="3033874" y="3250565"/>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52" name="Rectangle 51"/>
          <p:cNvSpPr/>
          <p:nvPr/>
        </p:nvSpPr>
        <p:spPr>
          <a:xfrm>
            <a:off x="2778002" y="3265685"/>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57" name="TextBox 56"/>
          <p:cNvSpPr txBox="1"/>
          <p:nvPr/>
        </p:nvSpPr>
        <p:spPr>
          <a:xfrm>
            <a:off x="435771" y="3537207"/>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58" name="Rectangle 57"/>
          <p:cNvSpPr/>
          <p:nvPr/>
        </p:nvSpPr>
        <p:spPr>
          <a:xfrm>
            <a:off x="1829010" y="3537207"/>
            <a:ext cx="564578" cy="338554"/>
          </a:xfrm>
          <a:prstGeom prst="rect">
            <a:avLst/>
          </a:prstGeom>
        </p:spPr>
        <p:txBody>
          <a:bodyPr wrap="none">
            <a:spAutoFit/>
          </a:bodyPr>
          <a:lstStyle/>
          <a:p>
            <a:pPr defTabSz="428625"/>
            <a:r>
              <a:rPr lang="en-US" sz="1600" dirty="0">
                <a:solidFill>
                  <a:prstClr val="black"/>
                </a:solidFill>
                <a:latin typeface="Bookman Old Style" pitchFamily="18" charset="0"/>
                <a:cs typeface="Calibri"/>
              </a:rPr>
              <a:t>120</a:t>
            </a:r>
            <a:endParaRPr lang="en-IN" sz="1600" dirty="0">
              <a:solidFill>
                <a:prstClr val="black"/>
              </a:solidFill>
              <a:latin typeface="Bookman Old Style" pitchFamily="18" charset="0"/>
            </a:endParaRPr>
          </a:p>
        </p:txBody>
      </p:sp>
      <p:sp>
        <p:nvSpPr>
          <p:cNvPr id="59" name="Rectangle 58"/>
          <p:cNvSpPr/>
          <p:nvPr/>
        </p:nvSpPr>
        <p:spPr>
          <a:xfrm>
            <a:off x="600075" y="3537207"/>
            <a:ext cx="506870" cy="338554"/>
          </a:xfrm>
          <a:prstGeom prst="rect">
            <a:avLst/>
          </a:prstGeom>
        </p:spPr>
        <p:txBody>
          <a:bodyPr wrap="none">
            <a:spAutoFit/>
          </a:bodyPr>
          <a:lstStyle/>
          <a:p>
            <a:r>
              <a:rPr lang="en-US" sz="1600" dirty="0">
                <a:solidFill>
                  <a:prstClr val="black"/>
                </a:solidFill>
                <a:latin typeface="Bookman Old Style" pitchFamily="18" charset="0"/>
                <a:cs typeface="Calibri"/>
              </a:rPr>
              <a:t>2x</a:t>
            </a:r>
            <a:r>
              <a:rPr lang="en-US" sz="1600" baseline="30000" dirty="0">
                <a:solidFill>
                  <a:prstClr val="black"/>
                </a:solidFill>
                <a:latin typeface="Bookman Old Style" pitchFamily="18" charset="0"/>
                <a:cs typeface="Calibri"/>
              </a:rPr>
              <a:t>2</a:t>
            </a:r>
            <a:endParaRPr lang="en-IN" sz="1600" dirty="0">
              <a:solidFill>
                <a:prstClr val="black"/>
              </a:solidFill>
            </a:endParaRPr>
          </a:p>
        </p:txBody>
      </p:sp>
      <p:sp>
        <p:nvSpPr>
          <p:cNvPr id="60" name="Rectangle 59"/>
          <p:cNvSpPr/>
          <p:nvPr/>
        </p:nvSpPr>
        <p:spPr>
          <a:xfrm>
            <a:off x="1001222" y="3537207"/>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61" name="Rectangle 60"/>
          <p:cNvSpPr/>
          <p:nvPr/>
        </p:nvSpPr>
        <p:spPr>
          <a:xfrm>
            <a:off x="1166768" y="3537207"/>
            <a:ext cx="548548" cy="338554"/>
          </a:xfrm>
          <a:prstGeom prst="rect">
            <a:avLst/>
          </a:prstGeom>
        </p:spPr>
        <p:txBody>
          <a:bodyPr wrap="none">
            <a:spAutoFit/>
          </a:bodyPr>
          <a:lstStyle/>
          <a:p>
            <a:r>
              <a:rPr lang="en-US" sz="1600" dirty="0">
                <a:solidFill>
                  <a:prstClr val="black"/>
                </a:solidFill>
                <a:latin typeface="Bookman Old Style" pitchFamily="18" charset="0"/>
                <a:cs typeface="Calibri"/>
              </a:rPr>
              <a:t>14x</a:t>
            </a:r>
            <a:endParaRPr lang="en-IN" sz="1600" dirty="0">
              <a:solidFill>
                <a:prstClr val="black"/>
              </a:solidFill>
            </a:endParaRPr>
          </a:p>
        </p:txBody>
      </p:sp>
      <p:sp>
        <p:nvSpPr>
          <p:cNvPr id="62" name="Rectangle 61"/>
          <p:cNvSpPr/>
          <p:nvPr/>
        </p:nvSpPr>
        <p:spPr>
          <a:xfrm>
            <a:off x="1635002" y="3537207"/>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63" name="Rectangle 62"/>
          <p:cNvSpPr/>
          <p:nvPr/>
        </p:nvSpPr>
        <p:spPr>
          <a:xfrm>
            <a:off x="2533650" y="3522087"/>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64" name="Rectangle 63"/>
          <p:cNvSpPr/>
          <p:nvPr/>
        </p:nvSpPr>
        <p:spPr>
          <a:xfrm>
            <a:off x="2282922" y="3537207"/>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65" name="TextBox 64"/>
          <p:cNvSpPr txBox="1"/>
          <p:nvPr/>
        </p:nvSpPr>
        <p:spPr>
          <a:xfrm>
            <a:off x="435771" y="4025900"/>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66" name="Rectangle 65"/>
          <p:cNvSpPr/>
          <p:nvPr/>
        </p:nvSpPr>
        <p:spPr>
          <a:xfrm>
            <a:off x="1757257" y="4021970"/>
            <a:ext cx="437940" cy="338554"/>
          </a:xfrm>
          <a:prstGeom prst="rect">
            <a:avLst/>
          </a:prstGeom>
        </p:spPr>
        <p:txBody>
          <a:bodyPr wrap="none">
            <a:spAutoFit/>
          </a:bodyPr>
          <a:lstStyle/>
          <a:p>
            <a:pPr defTabSz="428625"/>
            <a:r>
              <a:rPr lang="en-US" sz="1600" dirty="0">
                <a:solidFill>
                  <a:prstClr val="black"/>
                </a:solidFill>
                <a:latin typeface="Bookman Old Style" pitchFamily="18" charset="0"/>
                <a:cs typeface="Calibri"/>
              </a:rPr>
              <a:t>60</a:t>
            </a:r>
            <a:endParaRPr lang="en-IN" sz="1600" dirty="0">
              <a:solidFill>
                <a:prstClr val="black"/>
              </a:solidFill>
              <a:latin typeface="Bookman Old Style" pitchFamily="18" charset="0"/>
            </a:endParaRPr>
          </a:p>
        </p:txBody>
      </p:sp>
      <p:sp>
        <p:nvSpPr>
          <p:cNvPr id="67" name="Rectangle 66"/>
          <p:cNvSpPr/>
          <p:nvPr/>
        </p:nvSpPr>
        <p:spPr>
          <a:xfrm>
            <a:off x="715524" y="4021970"/>
            <a:ext cx="385042" cy="338554"/>
          </a:xfrm>
          <a:prstGeom prst="rect">
            <a:avLst/>
          </a:prstGeom>
        </p:spPr>
        <p:txBody>
          <a:bodyPr wrap="none">
            <a:spAutoFit/>
          </a:bodyPr>
          <a:lstStyle/>
          <a:p>
            <a:r>
              <a:rPr lang="en-US" sz="1600" dirty="0">
                <a:solidFill>
                  <a:prstClr val="black"/>
                </a:solidFill>
                <a:latin typeface="Bookman Old Style" pitchFamily="18" charset="0"/>
                <a:cs typeface="Calibri"/>
              </a:rPr>
              <a:t>x</a:t>
            </a:r>
            <a:r>
              <a:rPr lang="en-US" sz="1600" baseline="30000" dirty="0">
                <a:solidFill>
                  <a:prstClr val="black"/>
                </a:solidFill>
                <a:latin typeface="Bookman Old Style" pitchFamily="18" charset="0"/>
                <a:cs typeface="Calibri"/>
              </a:rPr>
              <a:t>2</a:t>
            </a:r>
            <a:endParaRPr lang="en-IN" sz="1600" dirty="0">
              <a:solidFill>
                <a:prstClr val="black"/>
              </a:solidFill>
            </a:endParaRPr>
          </a:p>
        </p:txBody>
      </p:sp>
      <p:sp>
        <p:nvSpPr>
          <p:cNvPr id="68" name="Rectangle 67"/>
          <p:cNvSpPr/>
          <p:nvPr/>
        </p:nvSpPr>
        <p:spPr>
          <a:xfrm>
            <a:off x="1029849" y="4021970"/>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69" name="Rectangle 68"/>
          <p:cNvSpPr/>
          <p:nvPr/>
        </p:nvSpPr>
        <p:spPr>
          <a:xfrm>
            <a:off x="1195395" y="4021970"/>
            <a:ext cx="426720" cy="338554"/>
          </a:xfrm>
          <a:prstGeom prst="rect">
            <a:avLst/>
          </a:prstGeom>
        </p:spPr>
        <p:txBody>
          <a:bodyPr wrap="none">
            <a:spAutoFit/>
          </a:bodyPr>
          <a:lstStyle/>
          <a:p>
            <a:r>
              <a:rPr lang="en-US" sz="1600" dirty="0" smtClean="0">
                <a:solidFill>
                  <a:prstClr val="black"/>
                </a:solidFill>
                <a:latin typeface="Bookman Old Style" pitchFamily="18" charset="0"/>
                <a:cs typeface="Calibri"/>
              </a:rPr>
              <a:t>7x</a:t>
            </a:r>
            <a:endParaRPr lang="en-IN" sz="1600" dirty="0">
              <a:solidFill>
                <a:prstClr val="black"/>
              </a:solidFill>
            </a:endParaRPr>
          </a:p>
        </p:txBody>
      </p:sp>
      <p:sp>
        <p:nvSpPr>
          <p:cNvPr id="70" name="Rectangle 69"/>
          <p:cNvSpPr/>
          <p:nvPr/>
        </p:nvSpPr>
        <p:spPr>
          <a:xfrm>
            <a:off x="1563249" y="4021970"/>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71" name="Rectangle 70"/>
          <p:cNvSpPr/>
          <p:nvPr/>
        </p:nvSpPr>
        <p:spPr>
          <a:xfrm>
            <a:off x="2366427" y="4006850"/>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72" name="Rectangle 71"/>
          <p:cNvSpPr/>
          <p:nvPr/>
        </p:nvSpPr>
        <p:spPr>
          <a:xfrm>
            <a:off x="2115699" y="4021970"/>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73" name="TextBox 72"/>
          <p:cNvSpPr txBox="1"/>
          <p:nvPr/>
        </p:nvSpPr>
        <p:spPr>
          <a:xfrm>
            <a:off x="583035" y="3776246"/>
            <a:ext cx="2712602" cy="338554"/>
          </a:xfrm>
          <a:prstGeom prst="rect">
            <a:avLst/>
          </a:prstGeom>
          <a:noFill/>
        </p:spPr>
        <p:txBody>
          <a:bodyPr wrap="none" rtlCol="0">
            <a:spAutoFit/>
          </a:bodyPr>
          <a:lstStyle/>
          <a:p>
            <a:r>
              <a:rPr lang="en-US" sz="1600" dirty="0">
                <a:solidFill>
                  <a:prstClr val="black"/>
                </a:solidFill>
                <a:latin typeface="Bookman Old Style" pitchFamily="18" charset="0"/>
              </a:rPr>
              <a:t>Dividing throughout by 2</a:t>
            </a:r>
            <a:endParaRPr lang="en-IN" sz="1600" dirty="0">
              <a:solidFill>
                <a:prstClr val="black"/>
              </a:solidFill>
              <a:latin typeface="Bookman Old Style" pitchFamily="18" charset="0"/>
            </a:endParaRPr>
          </a:p>
        </p:txBody>
      </p:sp>
      <p:sp>
        <p:nvSpPr>
          <p:cNvPr id="74" name="TextBox 73"/>
          <p:cNvSpPr txBox="1"/>
          <p:nvPr/>
        </p:nvSpPr>
        <p:spPr>
          <a:xfrm>
            <a:off x="435771" y="4244735"/>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75" name="Rectangle 74"/>
          <p:cNvSpPr/>
          <p:nvPr/>
        </p:nvSpPr>
        <p:spPr>
          <a:xfrm>
            <a:off x="1855446" y="4254260"/>
            <a:ext cx="426720" cy="338554"/>
          </a:xfrm>
          <a:prstGeom prst="rect">
            <a:avLst/>
          </a:prstGeom>
        </p:spPr>
        <p:txBody>
          <a:bodyPr wrap="none">
            <a:spAutoFit/>
          </a:bodyPr>
          <a:lstStyle/>
          <a:p>
            <a:r>
              <a:rPr lang="en-US" sz="1600" dirty="0">
                <a:solidFill>
                  <a:prstClr val="black"/>
                </a:solidFill>
                <a:latin typeface="Bookman Old Style" pitchFamily="18" charset="0"/>
                <a:cs typeface="Calibri"/>
              </a:rPr>
              <a:t>5x</a:t>
            </a:r>
            <a:endParaRPr lang="en-IN" sz="1600" dirty="0">
              <a:solidFill>
                <a:prstClr val="black"/>
              </a:solidFill>
            </a:endParaRPr>
          </a:p>
        </p:txBody>
      </p:sp>
      <p:sp>
        <p:nvSpPr>
          <p:cNvPr id="76" name="Rectangle 75"/>
          <p:cNvSpPr/>
          <p:nvPr/>
        </p:nvSpPr>
        <p:spPr>
          <a:xfrm>
            <a:off x="715524" y="4254260"/>
            <a:ext cx="385042" cy="338554"/>
          </a:xfrm>
          <a:prstGeom prst="rect">
            <a:avLst/>
          </a:prstGeom>
        </p:spPr>
        <p:txBody>
          <a:bodyPr wrap="none">
            <a:spAutoFit/>
          </a:bodyPr>
          <a:lstStyle/>
          <a:p>
            <a:r>
              <a:rPr lang="en-US" sz="1600" dirty="0">
                <a:solidFill>
                  <a:prstClr val="black"/>
                </a:solidFill>
                <a:latin typeface="Bookman Old Style" pitchFamily="18" charset="0"/>
                <a:cs typeface="Calibri"/>
              </a:rPr>
              <a:t>x</a:t>
            </a:r>
            <a:r>
              <a:rPr lang="en-US" sz="1600" baseline="30000" dirty="0">
                <a:solidFill>
                  <a:prstClr val="black"/>
                </a:solidFill>
                <a:latin typeface="Bookman Old Style" pitchFamily="18" charset="0"/>
                <a:cs typeface="Calibri"/>
              </a:rPr>
              <a:t>2</a:t>
            </a:r>
            <a:endParaRPr lang="en-IN" sz="1600" dirty="0">
              <a:solidFill>
                <a:prstClr val="black"/>
              </a:solidFill>
            </a:endParaRPr>
          </a:p>
        </p:txBody>
      </p:sp>
      <p:sp>
        <p:nvSpPr>
          <p:cNvPr id="77" name="Rectangle 76"/>
          <p:cNvSpPr/>
          <p:nvPr/>
        </p:nvSpPr>
        <p:spPr>
          <a:xfrm>
            <a:off x="1020605" y="4254260"/>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78" name="Rectangle 77"/>
          <p:cNvSpPr/>
          <p:nvPr/>
        </p:nvSpPr>
        <p:spPr>
          <a:xfrm>
            <a:off x="1186151" y="4254260"/>
            <a:ext cx="548548" cy="338554"/>
          </a:xfrm>
          <a:prstGeom prst="rect">
            <a:avLst/>
          </a:prstGeom>
        </p:spPr>
        <p:txBody>
          <a:bodyPr wrap="none">
            <a:spAutoFit/>
          </a:bodyPr>
          <a:lstStyle/>
          <a:p>
            <a:r>
              <a:rPr lang="en-US" sz="1600" dirty="0">
                <a:solidFill>
                  <a:prstClr val="black"/>
                </a:solidFill>
                <a:latin typeface="Bookman Old Style" pitchFamily="18" charset="0"/>
                <a:cs typeface="Calibri"/>
              </a:rPr>
              <a:t>12x</a:t>
            </a:r>
            <a:endParaRPr lang="en-IN" sz="1600" dirty="0">
              <a:solidFill>
                <a:prstClr val="black"/>
              </a:solidFill>
            </a:endParaRPr>
          </a:p>
        </p:txBody>
      </p:sp>
      <p:sp>
        <p:nvSpPr>
          <p:cNvPr id="79" name="Rectangle 78"/>
          <p:cNvSpPr/>
          <p:nvPr/>
        </p:nvSpPr>
        <p:spPr>
          <a:xfrm>
            <a:off x="1639449" y="4254260"/>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80" name="Rectangle 79"/>
          <p:cNvSpPr/>
          <p:nvPr/>
        </p:nvSpPr>
        <p:spPr>
          <a:xfrm>
            <a:off x="2406256" y="4244735"/>
            <a:ext cx="437940" cy="338554"/>
          </a:xfrm>
          <a:prstGeom prst="rect">
            <a:avLst/>
          </a:prstGeom>
        </p:spPr>
        <p:txBody>
          <a:bodyPr wrap="none">
            <a:spAutoFit/>
          </a:bodyPr>
          <a:lstStyle/>
          <a:p>
            <a:r>
              <a:rPr lang="en-US" sz="1600" dirty="0">
                <a:solidFill>
                  <a:prstClr val="black"/>
                </a:solidFill>
                <a:latin typeface="Bookman Old Style" pitchFamily="18" charset="0"/>
              </a:rPr>
              <a:t>60</a:t>
            </a:r>
            <a:endParaRPr lang="en-IN" sz="1600" dirty="0">
              <a:solidFill>
                <a:prstClr val="black"/>
              </a:solidFill>
            </a:endParaRPr>
          </a:p>
        </p:txBody>
      </p:sp>
      <p:sp>
        <p:nvSpPr>
          <p:cNvPr id="81" name="Rectangle 80"/>
          <p:cNvSpPr/>
          <p:nvPr/>
        </p:nvSpPr>
        <p:spPr>
          <a:xfrm>
            <a:off x="2172849" y="4244735"/>
            <a:ext cx="28725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82" name="Rectangle 81"/>
          <p:cNvSpPr/>
          <p:nvPr/>
        </p:nvSpPr>
        <p:spPr>
          <a:xfrm>
            <a:off x="2981171" y="4239140"/>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83" name="Rectangle 82"/>
          <p:cNvSpPr/>
          <p:nvPr/>
        </p:nvSpPr>
        <p:spPr>
          <a:xfrm>
            <a:off x="2722001" y="4244735"/>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84" name="Rectangle 83"/>
          <p:cNvSpPr/>
          <p:nvPr/>
        </p:nvSpPr>
        <p:spPr>
          <a:xfrm>
            <a:off x="7266597" y="1295400"/>
            <a:ext cx="724878" cy="307777"/>
          </a:xfrm>
          <a:prstGeom prst="rect">
            <a:avLst/>
          </a:prstGeom>
        </p:spPr>
        <p:txBody>
          <a:bodyPr wrap="none">
            <a:spAutoFit/>
          </a:bodyPr>
          <a:lstStyle/>
          <a:p>
            <a:r>
              <a:rPr lang="en-US" sz="1400" dirty="0">
                <a:solidFill>
                  <a:prstClr val="black"/>
                </a:solidFill>
                <a:latin typeface="Bookman Old Style" pitchFamily="18" charset="0"/>
              </a:rPr>
              <a:t>13 cm</a:t>
            </a:r>
            <a:endParaRPr lang="en-IN" sz="1400" dirty="0">
              <a:solidFill>
                <a:prstClr val="black"/>
              </a:solidFill>
              <a:latin typeface="Bookman Old Style" pitchFamily="18" charset="0"/>
            </a:endParaRPr>
          </a:p>
        </p:txBody>
      </p:sp>
      <p:sp>
        <p:nvSpPr>
          <p:cNvPr id="85" name="Rectangle 84"/>
          <p:cNvSpPr/>
          <p:nvPr/>
        </p:nvSpPr>
        <p:spPr>
          <a:xfrm>
            <a:off x="5657101" y="1501973"/>
            <a:ext cx="1029449" cy="307777"/>
          </a:xfrm>
          <a:prstGeom prst="rect">
            <a:avLst/>
          </a:prstGeom>
        </p:spPr>
        <p:txBody>
          <a:bodyPr wrap="none">
            <a:spAutoFit/>
          </a:bodyPr>
          <a:lstStyle/>
          <a:p>
            <a:r>
              <a:rPr lang="en-US" sz="1400" dirty="0">
                <a:solidFill>
                  <a:prstClr val="black"/>
                </a:solidFill>
                <a:latin typeface="Bookman Old Style" pitchFamily="18" charset="0"/>
              </a:rPr>
              <a:t>(x – 7) cm</a:t>
            </a:r>
            <a:endParaRPr lang="en-IN" sz="1400" dirty="0">
              <a:solidFill>
                <a:prstClr val="black"/>
              </a:solidFill>
              <a:latin typeface="Bookman Old Style" pitchFamily="18" charset="0"/>
            </a:endParaRPr>
          </a:p>
        </p:txBody>
      </p:sp>
      <p:sp>
        <p:nvSpPr>
          <p:cNvPr id="86" name="Rectangle 85"/>
          <p:cNvSpPr/>
          <p:nvPr/>
        </p:nvSpPr>
        <p:spPr>
          <a:xfrm>
            <a:off x="7162800" y="2111573"/>
            <a:ext cx="604653" cy="307777"/>
          </a:xfrm>
          <a:prstGeom prst="rect">
            <a:avLst/>
          </a:prstGeom>
        </p:spPr>
        <p:txBody>
          <a:bodyPr wrap="none">
            <a:spAutoFit/>
          </a:bodyPr>
          <a:lstStyle/>
          <a:p>
            <a:r>
              <a:rPr lang="en-US" sz="1400" dirty="0">
                <a:solidFill>
                  <a:prstClr val="black"/>
                </a:solidFill>
                <a:latin typeface="Bookman Old Style" pitchFamily="18" charset="0"/>
              </a:rPr>
              <a:t>x cm</a:t>
            </a:r>
            <a:endParaRPr lang="en-IN" sz="1400" dirty="0">
              <a:solidFill>
                <a:prstClr val="black"/>
              </a:solidFill>
              <a:latin typeface="Bookman Old Style" pitchFamily="18" charset="0"/>
            </a:endParaRPr>
          </a:p>
        </p:txBody>
      </p:sp>
      <p:grpSp>
        <p:nvGrpSpPr>
          <p:cNvPr id="90" name="Group 89"/>
          <p:cNvGrpSpPr/>
          <p:nvPr/>
        </p:nvGrpSpPr>
        <p:grpSpPr>
          <a:xfrm>
            <a:off x="5614230" y="2678608"/>
            <a:ext cx="1867464" cy="503039"/>
            <a:chOff x="2004980" y="3548772"/>
            <a:chExt cx="2141374" cy="493454"/>
          </a:xfrm>
        </p:grpSpPr>
        <p:sp>
          <p:nvSpPr>
            <p:cNvPr id="91" name="Rounded Rectangle 90"/>
            <p:cNvSpPr/>
            <p:nvPr/>
          </p:nvSpPr>
          <p:spPr>
            <a:xfrm>
              <a:off x="2004980" y="3548772"/>
              <a:ext cx="2141374" cy="49345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92" name="TextBox 91"/>
            <p:cNvSpPr txBox="1"/>
            <p:nvPr/>
          </p:nvSpPr>
          <p:spPr>
            <a:xfrm>
              <a:off x="2121520" y="3641655"/>
              <a:ext cx="1903773" cy="301913"/>
            </a:xfrm>
            <a:prstGeom prst="rect">
              <a:avLst/>
            </a:prstGeom>
            <a:noFill/>
          </p:spPr>
          <p:txBody>
            <a:bodyPr wrap="square" rtlCol="0">
              <a:spAutoFit/>
            </a:bodyPr>
            <a:lstStyle/>
            <a:p>
              <a:pPr algn="ctr">
                <a:defRPr/>
              </a:pPr>
              <a:r>
                <a:rPr lang="en-US" sz="1400" b="1" kern="0" dirty="0">
                  <a:solidFill>
                    <a:prstClr val="white"/>
                  </a:solidFill>
                  <a:latin typeface="Bookman Old Style"/>
                </a:rPr>
                <a:t>It is given that</a:t>
              </a:r>
            </a:p>
          </p:txBody>
        </p:sp>
      </p:grpSp>
      <p:sp>
        <p:nvSpPr>
          <p:cNvPr id="95" name="TextBox 94"/>
          <p:cNvSpPr txBox="1"/>
          <p:nvPr/>
        </p:nvSpPr>
        <p:spPr>
          <a:xfrm>
            <a:off x="435771" y="4507745"/>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96" name="Rectangle 95"/>
          <p:cNvSpPr/>
          <p:nvPr/>
        </p:nvSpPr>
        <p:spPr>
          <a:xfrm>
            <a:off x="1772799" y="4507745"/>
            <a:ext cx="311304" cy="338554"/>
          </a:xfrm>
          <a:prstGeom prst="rect">
            <a:avLst/>
          </a:prstGeom>
        </p:spPr>
        <p:txBody>
          <a:bodyPr wrap="none">
            <a:spAutoFit/>
          </a:bodyPr>
          <a:lstStyle/>
          <a:p>
            <a:r>
              <a:rPr lang="en-US" sz="1600" dirty="0">
                <a:solidFill>
                  <a:prstClr val="black"/>
                </a:solidFill>
                <a:latin typeface="Bookman Old Style" pitchFamily="18" charset="0"/>
                <a:cs typeface="Calibri"/>
              </a:rPr>
              <a:t>5</a:t>
            </a:r>
            <a:endParaRPr lang="en-IN" sz="1600" dirty="0">
              <a:solidFill>
                <a:prstClr val="black"/>
              </a:solidFill>
            </a:endParaRPr>
          </a:p>
        </p:txBody>
      </p:sp>
      <p:sp>
        <p:nvSpPr>
          <p:cNvPr id="97" name="Rectangle 96"/>
          <p:cNvSpPr/>
          <p:nvPr/>
        </p:nvSpPr>
        <p:spPr>
          <a:xfrm>
            <a:off x="715524" y="4507745"/>
            <a:ext cx="300082" cy="338554"/>
          </a:xfrm>
          <a:prstGeom prst="rect">
            <a:avLst/>
          </a:prstGeom>
        </p:spPr>
        <p:txBody>
          <a:bodyPr wrap="none">
            <a:spAutoFit/>
          </a:bodyPr>
          <a:lstStyle/>
          <a:p>
            <a:r>
              <a:rPr lang="en-US" sz="1600" dirty="0">
                <a:solidFill>
                  <a:prstClr val="black"/>
                </a:solidFill>
                <a:latin typeface="Bookman Old Style" pitchFamily="18" charset="0"/>
                <a:cs typeface="Calibri"/>
              </a:rPr>
              <a:t>x</a:t>
            </a:r>
            <a:endParaRPr lang="en-IN" sz="1600" dirty="0">
              <a:solidFill>
                <a:prstClr val="black"/>
              </a:solidFill>
            </a:endParaRPr>
          </a:p>
        </p:txBody>
      </p:sp>
      <p:sp>
        <p:nvSpPr>
          <p:cNvPr id="98" name="Rectangle 97"/>
          <p:cNvSpPr/>
          <p:nvPr/>
        </p:nvSpPr>
        <p:spPr>
          <a:xfrm>
            <a:off x="867924" y="4507745"/>
            <a:ext cx="1063677" cy="338554"/>
          </a:xfrm>
          <a:prstGeom prst="rect">
            <a:avLst/>
          </a:prstGeom>
        </p:spPr>
        <p:txBody>
          <a:bodyPr wrap="square">
            <a:spAutoFit/>
          </a:bodyPr>
          <a:lstStyle/>
          <a:p>
            <a:r>
              <a:rPr lang="en-US" sz="1600" dirty="0">
                <a:solidFill>
                  <a:prstClr val="black"/>
                </a:solidFill>
                <a:latin typeface="Bookman Old Style" pitchFamily="18" charset="0"/>
                <a:cs typeface="Calibri"/>
              </a:rPr>
              <a:t>(x ‒</a:t>
            </a:r>
            <a:r>
              <a:rPr lang="en-US" sz="1600" dirty="0">
                <a:solidFill>
                  <a:prstClr val="black"/>
                </a:solidFill>
                <a:latin typeface="Bookman Old Style" pitchFamily="18" charset="0"/>
              </a:rPr>
              <a:t>12)</a:t>
            </a:r>
            <a:endParaRPr lang="en-IN" sz="1600" dirty="0">
              <a:solidFill>
                <a:prstClr val="black"/>
              </a:solidFill>
              <a:latin typeface="Bookman Old Style" pitchFamily="18" charset="0"/>
            </a:endParaRPr>
          </a:p>
        </p:txBody>
      </p:sp>
      <p:sp>
        <p:nvSpPr>
          <p:cNvPr id="109" name="Rectangle 108"/>
          <p:cNvSpPr/>
          <p:nvPr/>
        </p:nvSpPr>
        <p:spPr>
          <a:xfrm>
            <a:off x="1544199" y="4507745"/>
            <a:ext cx="308098" cy="338554"/>
          </a:xfrm>
          <a:prstGeom prst="rect">
            <a:avLst/>
          </a:prstGeom>
        </p:spPr>
        <p:txBody>
          <a:bodyPr wrap="none">
            <a:spAutoFit/>
          </a:bodyPr>
          <a:lstStyle/>
          <a:p>
            <a:r>
              <a:rPr lang="en-US" sz="1600" dirty="0">
                <a:solidFill>
                  <a:prstClr val="black"/>
                </a:solidFill>
                <a:latin typeface="Bookman Old Style" pitchFamily="18" charset="0"/>
                <a:cs typeface="Calibri"/>
              </a:rPr>
              <a:t>+</a:t>
            </a:r>
            <a:endParaRPr lang="en-IN" sz="1600" dirty="0">
              <a:solidFill>
                <a:prstClr val="black"/>
              </a:solidFill>
            </a:endParaRPr>
          </a:p>
        </p:txBody>
      </p:sp>
      <p:sp>
        <p:nvSpPr>
          <p:cNvPr id="110" name="Rectangle 109"/>
          <p:cNvSpPr/>
          <p:nvPr/>
        </p:nvSpPr>
        <p:spPr>
          <a:xfrm>
            <a:off x="2981171" y="4502150"/>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111" name="Rectangle 110"/>
          <p:cNvSpPr/>
          <p:nvPr/>
        </p:nvSpPr>
        <p:spPr>
          <a:xfrm>
            <a:off x="2722001" y="4507745"/>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112" name="Rectangle 111"/>
          <p:cNvSpPr/>
          <p:nvPr/>
        </p:nvSpPr>
        <p:spPr>
          <a:xfrm>
            <a:off x="1935668" y="4507745"/>
            <a:ext cx="1063677" cy="338554"/>
          </a:xfrm>
          <a:prstGeom prst="rect">
            <a:avLst/>
          </a:prstGeom>
        </p:spPr>
        <p:txBody>
          <a:bodyPr wrap="square">
            <a:spAutoFit/>
          </a:bodyPr>
          <a:lstStyle/>
          <a:p>
            <a:r>
              <a:rPr lang="en-US" sz="1600" dirty="0">
                <a:solidFill>
                  <a:prstClr val="black"/>
                </a:solidFill>
                <a:latin typeface="Bookman Old Style" pitchFamily="18" charset="0"/>
                <a:cs typeface="Calibri"/>
              </a:rPr>
              <a:t>(x ‒</a:t>
            </a:r>
            <a:r>
              <a:rPr lang="en-US" sz="1600" dirty="0">
                <a:solidFill>
                  <a:prstClr val="black"/>
                </a:solidFill>
                <a:latin typeface="Bookman Old Style" pitchFamily="18" charset="0"/>
              </a:rPr>
              <a:t>12)</a:t>
            </a:r>
            <a:endParaRPr lang="en-IN" sz="1600" dirty="0">
              <a:solidFill>
                <a:prstClr val="black"/>
              </a:solidFill>
              <a:latin typeface="Bookman Old Style" pitchFamily="18" charset="0"/>
            </a:endParaRPr>
          </a:p>
        </p:txBody>
      </p:sp>
      <p:sp>
        <p:nvSpPr>
          <p:cNvPr id="113" name="TextBox 112"/>
          <p:cNvSpPr txBox="1"/>
          <p:nvPr/>
        </p:nvSpPr>
        <p:spPr>
          <a:xfrm>
            <a:off x="4530090" y="2220496"/>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14" name="Rectangle 113"/>
          <p:cNvSpPr/>
          <p:nvPr/>
        </p:nvSpPr>
        <p:spPr>
          <a:xfrm>
            <a:off x="4860771" y="2220496"/>
            <a:ext cx="1063677" cy="338554"/>
          </a:xfrm>
          <a:prstGeom prst="rect">
            <a:avLst/>
          </a:prstGeom>
        </p:spPr>
        <p:txBody>
          <a:bodyPr wrap="square">
            <a:spAutoFit/>
          </a:bodyPr>
          <a:lstStyle/>
          <a:p>
            <a:r>
              <a:rPr lang="en-US" sz="1600" dirty="0">
                <a:solidFill>
                  <a:prstClr val="black"/>
                </a:solidFill>
                <a:latin typeface="Bookman Old Style" pitchFamily="18" charset="0"/>
                <a:cs typeface="Calibri"/>
              </a:rPr>
              <a:t>(x ‒</a:t>
            </a:r>
            <a:r>
              <a:rPr lang="en-US" sz="1600" dirty="0">
                <a:solidFill>
                  <a:prstClr val="black"/>
                </a:solidFill>
                <a:latin typeface="Bookman Old Style" pitchFamily="18" charset="0"/>
              </a:rPr>
              <a:t>12)</a:t>
            </a:r>
            <a:endParaRPr lang="en-IN" sz="1600" dirty="0">
              <a:solidFill>
                <a:prstClr val="black"/>
              </a:solidFill>
              <a:latin typeface="Bookman Old Style" pitchFamily="18" charset="0"/>
            </a:endParaRPr>
          </a:p>
        </p:txBody>
      </p:sp>
      <p:sp>
        <p:nvSpPr>
          <p:cNvPr id="115" name="Rectangle 114"/>
          <p:cNvSpPr/>
          <p:nvPr/>
        </p:nvSpPr>
        <p:spPr>
          <a:xfrm>
            <a:off x="6337146" y="2214901"/>
            <a:ext cx="311304" cy="338554"/>
          </a:xfrm>
          <a:prstGeom prst="rect">
            <a:avLst/>
          </a:prstGeom>
        </p:spPr>
        <p:txBody>
          <a:bodyPr wrap="none">
            <a:spAutoFit/>
          </a:bodyPr>
          <a:lstStyle/>
          <a:p>
            <a:r>
              <a:rPr lang="en-US" sz="1600" dirty="0">
                <a:solidFill>
                  <a:prstClr val="black"/>
                </a:solidFill>
                <a:latin typeface="Bookman Old Style" pitchFamily="18" charset="0"/>
              </a:rPr>
              <a:t>0</a:t>
            </a:r>
            <a:endParaRPr lang="en-IN" sz="1600" dirty="0">
              <a:solidFill>
                <a:prstClr val="black"/>
              </a:solidFill>
            </a:endParaRPr>
          </a:p>
        </p:txBody>
      </p:sp>
      <p:sp>
        <p:nvSpPr>
          <p:cNvPr id="116" name="Rectangle 115"/>
          <p:cNvSpPr/>
          <p:nvPr/>
        </p:nvSpPr>
        <p:spPr>
          <a:xfrm>
            <a:off x="6123786" y="2220496"/>
            <a:ext cx="308098" cy="338554"/>
          </a:xfrm>
          <a:prstGeom prst="rect">
            <a:avLst/>
          </a:prstGeom>
        </p:spPr>
        <p:txBody>
          <a:bodyPr wrap="none">
            <a:spAutoFit/>
          </a:bodyPr>
          <a:lstStyle/>
          <a:p>
            <a:r>
              <a:rPr lang="en-US" sz="1600" dirty="0">
                <a:solidFill>
                  <a:prstClr val="black"/>
                </a:solidFill>
                <a:latin typeface="Bookman Old Style" pitchFamily="18" charset="0"/>
              </a:rPr>
              <a:t>=</a:t>
            </a:r>
            <a:endParaRPr lang="en-IN" sz="1600" dirty="0">
              <a:solidFill>
                <a:prstClr val="black"/>
              </a:solidFill>
            </a:endParaRPr>
          </a:p>
        </p:txBody>
      </p:sp>
      <p:sp>
        <p:nvSpPr>
          <p:cNvPr id="117" name="Rectangle 116"/>
          <p:cNvSpPr/>
          <p:nvPr/>
        </p:nvSpPr>
        <p:spPr>
          <a:xfrm>
            <a:off x="5517996" y="2220496"/>
            <a:ext cx="1063677" cy="338554"/>
          </a:xfrm>
          <a:prstGeom prst="rect">
            <a:avLst/>
          </a:prstGeom>
        </p:spPr>
        <p:txBody>
          <a:bodyPr wrap="square">
            <a:spAutoFit/>
          </a:bodyPr>
          <a:lstStyle/>
          <a:p>
            <a:r>
              <a:rPr lang="en-US" sz="1600" dirty="0">
                <a:solidFill>
                  <a:prstClr val="black"/>
                </a:solidFill>
                <a:latin typeface="Bookman Old Style" pitchFamily="18" charset="0"/>
                <a:cs typeface="Calibri"/>
              </a:rPr>
              <a:t>(x +</a:t>
            </a:r>
            <a:r>
              <a:rPr lang="en-US" sz="1600" dirty="0">
                <a:solidFill>
                  <a:prstClr val="black"/>
                </a:solidFill>
                <a:latin typeface="Bookman Old Style" pitchFamily="18" charset="0"/>
              </a:rPr>
              <a:t>5)</a:t>
            </a:r>
            <a:endParaRPr lang="en-IN" sz="1600" dirty="0">
              <a:solidFill>
                <a:prstClr val="black"/>
              </a:solidFill>
              <a:latin typeface="Bookman Old Style" pitchFamily="18" charset="0"/>
            </a:endParaRPr>
          </a:p>
        </p:txBody>
      </p:sp>
      <p:sp>
        <p:nvSpPr>
          <p:cNvPr id="119" name="TextBox 118"/>
          <p:cNvSpPr txBox="1"/>
          <p:nvPr/>
        </p:nvSpPr>
        <p:spPr>
          <a:xfrm flipV="1">
            <a:off x="4496508" y="3153310"/>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20" name="TextBox 119"/>
          <p:cNvSpPr txBox="1"/>
          <p:nvPr/>
        </p:nvSpPr>
        <p:spPr>
          <a:xfrm>
            <a:off x="4895850" y="3115210"/>
            <a:ext cx="3696846" cy="338554"/>
          </a:xfrm>
          <a:prstGeom prst="rect">
            <a:avLst/>
          </a:prstGeom>
          <a:noFill/>
        </p:spPr>
        <p:txBody>
          <a:bodyPr wrap="none" rtlCol="0">
            <a:spAutoFit/>
          </a:bodyPr>
          <a:lstStyle/>
          <a:p>
            <a:r>
              <a:rPr lang="en-US" sz="1600" dirty="0">
                <a:solidFill>
                  <a:prstClr val="black"/>
                </a:solidFill>
                <a:latin typeface="Bookman Old Style" pitchFamily="18" charset="0"/>
              </a:rPr>
              <a:t>Base of triangle cannot be negative</a:t>
            </a:r>
            <a:endParaRPr lang="en-IN" sz="1600" dirty="0">
              <a:solidFill>
                <a:prstClr val="black"/>
              </a:solidFill>
              <a:latin typeface="Bookman Old Style" pitchFamily="18" charset="0"/>
            </a:endParaRPr>
          </a:p>
        </p:txBody>
      </p:sp>
      <p:sp>
        <p:nvSpPr>
          <p:cNvPr id="121" name="TextBox 120"/>
          <p:cNvSpPr txBox="1"/>
          <p:nvPr/>
        </p:nvSpPr>
        <p:spPr>
          <a:xfrm>
            <a:off x="4494539" y="3408144"/>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22" name="TextBox 121"/>
          <p:cNvSpPr txBox="1"/>
          <p:nvPr/>
        </p:nvSpPr>
        <p:spPr>
          <a:xfrm>
            <a:off x="4863318" y="3408144"/>
            <a:ext cx="300082"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a:t>
            </a:r>
            <a:endParaRPr lang="en-IN" sz="1600" dirty="0">
              <a:solidFill>
                <a:prstClr val="black"/>
              </a:solidFill>
              <a:latin typeface="Bookman Old Style" pitchFamily="18" charset="0"/>
            </a:endParaRPr>
          </a:p>
        </p:txBody>
      </p:sp>
      <p:sp>
        <p:nvSpPr>
          <p:cNvPr id="123" name="Rectangle 122"/>
          <p:cNvSpPr/>
          <p:nvPr/>
        </p:nvSpPr>
        <p:spPr>
          <a:xfrm>
            <a:off x="5038725" y="3408144"/>
            <a:ext cx="296876" cy="338554"/>
          </a:xfrm>
          <a:prstGeom prst="rect">
            <a:avLst/>
          </a:prstGeom>
        </p:spPr>
        <p:txBody>
          <a:bodyPr wrap="none">
            <a:spAutoFit/>
          </a:bodyPr>
          <a:lstStyle/>
          <a:p>
            <a:r>
              <a:rPr lang="en-US" sz="1600" dirty="0">
                <a:solidFill>
                  <a:prstClr val="black"/>
                </a:solidFill>
                <a:latin typeface="Bookman Old Style" pitchFamily="18" charset="0"/>
                <a:cs typeface="Calibri"/>
                <a:sym typeface="Symbol"/>
              </a:rPr>
              <a:t></a:t>
            </a:r>
            <a:endParaRPr lang="en-IN" sz="1600" dirty="0">
              <a:solidFill>
                <a:prstClr val="black"/>
              </a:solidFill>
            </a:endParaRPr>
          </a:p>
        </p:txBody>
      </p:sp>
      <p:sp>
        <p:nvSpPr>
          <p:cNvPr id="124" name="Rectangle 123"/>
          <p:cNvSpPr/>
          <p:nvPr/>
        </p:nvSpPr>
        <p:spPr>
          <a:xfrm>
            <a:off x="5202251" y="3419217"/>
            <a:ext cx="393056" cy="338554"/>
          </a:xfrm>
          <a:prstGeom prst="rect">
            <a:avLst/>
          </a:prstGeom>
        </p:spPr>
        <p:txBody>
          <a:bodyPr wrap="none">
            <a:spAutoFit/>
          </a:bodyPr>
          <a:lstStyle/>
          <a:p>
            <a:r>
              <a:rPr lang="en-US" sz="1600" dirty="0">
                <a:solidFill>
                  <a:prstClr val="black"/>
                </a:solidFill>
                <a:latin typeface="Bookman Old Style" pitchFamily="18" charset="0"/>
                <a:cs typeface="Calibri"/>
              </a:rPr>
              <a:t>-5</a:t>
            </a:r>
            <a:endParaRPr lang="en-IN" sz="1600" dirty="0">
              <a:solidFill>
                <a:prstClr val="black"/>
              </a:solidFill>
            </a:endParaRPr>
          </a:p>
        </p:txBody>
      </p:sp>
      <p:sp>
        <p:nvSpPr>
          <p:cNvPr id="125" name="TextBox 124"/>
          <p:cNvSpPr txBox="1"/>
          <p:nvPr/>
        </p:nvSpPr>
        <p:spPr>
          <a:xfrm>
            <a:off x="4494539" y="3703419"/>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26" name="TextBox 125"/>
          <p:cNvSpPr txBox="1"/>
          <p:nvPr/>
        </p:nvSpPr>
        <p:spPr>
          <a:xfrm>
            <a:off x="4863318" y="3703419"/>
            <a:ext cx="300082"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a:t>
            </a:r>
            <a:endParaRPr lang="en-IN" sz="1600" dirty="0">
              <a:solidFill>
                <a:prstClr val="black"/>
              </a:solidFill>
              <a:latin typeface="Bookman Old Style" pitchFamily="18" charset="0"/>
            </a:endParaRPr>
          </a:p>
        </p:txBody>
      </p:sp>
      <p:sp>
        <p:nvSpPr>
          <p:cNvPr id="127" name="Rectangle 126"/>
          <p:cNvSpPr/>
          <p:nvPr/>
        </p:nvSpPr>
        <p:spPr>
          <a:xfrm>
            <a:off x="5048250" y="3703419"/>
            <a:ext cx="308098" cy="338554"/>
          </a:xfrm>
          <a:prstGeom prst="rect">
            <a:avLst/>
          </a:prstGeom>
        </p:spPr>
        <p:txBody>
          <a:bodyPr wrap="none">
            <a:spAutoFit/>
          </a:bodyPr>
          <a:lstStyle/>
          <a:p>
            <a:r>
              <a:rPr lang="en-US" sz="1600" dirty="0">
                <a:solidFill>
                  <a:prstClr val="black"/>
                </a:solidFill>
                <a:latin typeface="Bookman Old Style" pitchFamily="18" charset="0"/>
                <a:cs typeface="Calibri"/>
                <a:sym typeface="Symbol"/>
              </a:rPr>
              <a:t>=</a:t>
            </a:r>
            <a:endParaRPr lang="en-IN" sz="1600" dirty="0">
              <a:solidFill>
                <a:prstClr val="black"/>
              </a:solidFill>
            </a:endParaRPr>
          </a:p>
        </p:txBody>
      </p:sp>
      <p:sp>
        <p:nvSpPr>
          <p:cNvPr id="128" name="Rectangle 127"/>
          <p:cNvSpPr/>
          <p:nvPr/>
        </p:nvSpPr>
        <p:spPr>
          <a:xfrm>
            <a:off x="5271990" y="3714492"/>
            <a:ext cx="437940" cy="338554"/>
          </a:xfrm>
          <a:prstGeom prst="rect">
            <a:avLst/>
          </a:prstGeom>
        </p:spPr>
        <p:txBody>
          <a:bodyPr wrap="none">
            <a:spAutoFit/>
          </a:bodyPr>
          <a:lstStyle/>
          <a:p>
            <a:r>
              <a:rPr lang="en-US" sz="1600" dirty="0">
                <a:solidFill>
                  <a:prstClr val="black"/>
                </a:solidFill>
                <a:latin typeface="Bookman Old Style" pitchFamily="18" charset="0"/>
                <a:cs typeface="Calibri"/>
              </a:rPr>
              <a:t>12</a:t>
            </a:r>
            <a:endParaRPr lang="en-IN" sz="1600" dirty="0">
              <a:solidFill>
                <a:prstClr val="black"/>
              </a:solidFill>
            </a:endParaRPr>
          </a:p>
        </p:txBody>
      </p:sp>
      <p:sp>
        <p:nvSpPr>
          <p:cNvPr id="129" name="TextBox 128"/>
          <p:cNvSpPr txBox="1"/>
          <p:nvPr/>
        </p:nvSpPr>
        <p:spPr>
          <a:xfrm>
            <a:off x="4486983" y="3943350"/>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30" name="TextBox 129"/>
          <p:cNvSpPr txBox="1"/>
          <p:nvPr/>
        </p:nvSpPr>
        <p:spPr>
          <a:xfrm>
            <a:off x="4863318" y="3943350"/>
            <a:ext cx="657552"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 </a:t>
            </a:r>
            <a:r>
              <a:rPr lang="en-US" sz="1600" dirty="0">
                <a:solidFill>
                  <a:prstClr val="black"/>
                </a:solidFill>
                <a:cs typeface="Calibri"/>
              </a:rPr>
              <a:t>‒</a:t>
            </a:r>
            <a:r>
              <a:rPr lang="en-US" sz="1600" dirty="0">
                <a:solidFill>
                  <a:prstClr val="black"/>
                </a:solidFill>
                <a:latin typeface="Bookman Old Style" pitchFamily="18" charset="0"/>
                <a:cs typeface="Calibri"/>
              </a:rPr>
              <a:t> 7</a:t>
            </a:r>
            <a:endParaRPr lang="en-IN" sz="1600" dirty="0">
              <a:solidFill>
                <a:prstClr val="black"/>
              </a:solidFill>
              <a:latin typeface="Bookman Old Style" pitchFamily="18" charset="0"/>
            </a:endParaRPr>
          </a:p>
        </p:txBody>
      </p:sp>
      <p:sp>
        <p:nvSpPr>
          <p:cNvPr id="131" name="Rectangle 130"/>
          <p:cNvSpPr/>
          <p:nvPr/>
        </p:nvSpPr>
        <p:spPr>
          <a:xfrm>
            <a:off x="5391150" y="3943350"/>
            <a:ext cx="308098" cy="338554"/>
          </a:xfrm>
          <a:prstGeom prst="rect">
            <a:avLst/>
          </a:prstGeom>
        </p:spPr>
        <p:txBody>
          <a:bodyPr wrap="none">
            <a:spAutoFit/>
          </a:bodyPr>
          <a:lstStyle/>
          <a:p>
            <a:r>
              <a:rPr lang="en-US" sz="1600" dirty="0">
                <a:solidFill>
                  <a:prstClr val="black"/>
                </a:solidFill>
                <a:latin typeface="Bookman Old Style" pitchFamily="18" charset="0"/>
                <a:cs typeface="Calibri"/>
                <a:sym typeface="Symbol"/>
              </a:rPr>
              <a:t>=</a:t>
            </a:r>
            <a:endParaRPr lang="en-IN" sz="1600" dirty="0">
              <a:solidFill>
                <a:prstClr val="black"/>
              </a:solidFill>
            </a:endParaRPr>
          </a:p>
        </p:txBody>
      </p:sp>
      <p:sp>
        <p:nvSpPr>
          <p:cNvPr id="132" name="TextBox 131"/>
          <p:cNvSpPr txBox="1"/>
          <p:nvPr/>
        </p:nvSpPr>
        <p:spPr>
          <a:xfrm>
            <a:off x="5616357" y="3943350"/>
            <a:ext cx="800219"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12 </a:t>
            </a:r>
            <a:r>
              <a:rPr lang="en-US" sz="1600" dirty="0">
                <a:solidFill>
                  <a:prstClr val="black"/>
                </a:solidFill>
                <a:cs typeface="Calibri"/>
              </a:rPr>
              <a:t>‒</a:t>
            </a:r>
            <a:r>
              <a:rPr lang="en-US" sz="1600" dirty="0">
                <a:solidFill>
                  <a:prstClr val="black"/>
                </a:solidFill>
                <a:latin typeface="Bookman Old Style" pitchFamily="18" charset="0"/>
                <a:cs typeface="Calibri"/>
              </a:rPr>
              <a:t> 7</a:t>
            </a:r>
            <a:endParaRPr lang="en-IN" sz="1600" dirty="0">
              <a:solidFill>
                <a:prstClr val="black"/>
              </a:solidFill>
              <a:latin typeface="Bookman Old Style" pitchFamily="18" charset="0"/>
            </a:endParaRPr>
          </a:p>
        </p:txBody>
      </p:sp>
      <p:sp>
        <p:nvSpPr>
          <p:cNvPr id="133" name="Rectangle 132"/>
          <p:cNvSpPr/>
          <p:nvPr/>
        </p:nvSpPr>
        <p:spPr>
          <a:xfrm>
            <a:off x="6319422" y="3943350"/>
            <a:ext cx="308098" cy="338554"/>
          </a:xfrm>
          <a:prstGeom prst="rect">
            <a:avLst/>
          </a:prstGeom>
        </p:spPr>
        <p:txBody>
          <a:bodyPr wrap="none">
            <a:spAutoFit/>
          </a:bodyPr>
          <a:lstStyle/>
          <a:p>
            <a:r>
              <a:rPr lang="en-US" sz="1600" dirty="0">
                <a:solidFill>
                  <a:prstClr val="black"/>
                </a:solidFill>
                <a:latin typeface="Bookman Old Style" pitchFamily="18" charset="0"/>
                <a:cs typeface="Calibri"/>
                <a:sym typeface="Symbol"/>
              </a:rPr>
              <a:t>=</a:t>
            </a:r>
            <a:endParaRPr lang="en-IN" sz="1600" dirty="0">
              <a:solidFill>
                <a:prstClr val="black"/>
              </a:solidFill>
            </a:endParaRPr>
          </a:p>
        </p:txBody>
      </p:sp>
      <p:sp>
        <p:nvSpPr>
          <p:cNvPr id="134" name="Rectangle 133"/>
          <p:cNvSpPr/>
          <p:nvPr/>
        </p:nvSpPr>
        <p:spPr>
          <a:xfrm>
            <a:off x="6613371" y="3943350"/>
            <a:ext cx="311304" cy="338554"/>
          </a:xfrm>
          <a:prstGeom prst="rect">
            <a:avLst/>
          </a:prstGeom>
        </p:spPr>
        <p:txBody>
          <a:bodyPr wrap="none">
            <a:spAutoFit/>
          </a:bodyPr>
          <a:lstStyle/>
          <a:p>
            <a:r>
              <a:rPr lang="en-US" sz="1600" dirty="0">
                <a:solidFill>
                  <a:prstClr val="black"/>
                </a:solidFill>
                <a:latin typeface="Bookman Old Style" pitchFamily="18" charset="0"/>
                <a:cs typeface="Calibri"/>
              </a:rPr>
              <a:t>5</a:t>
            </a:r>
            <a:endParaRPr lang="en-IN" sz="1600" dirty="0">
              <a:solidFill>
                <a:prstClr val="black"/>
              </a:solidFill>
            </a:endParaRPr>
          </a:p>
        </p:txBody>
      </p:sp>
      <p:sp>
        <p:nvSpPr>
          <p:cNvPr id="135" name="TextBox 134"/>
          <p:cNvSpPr txBox="1"/>
          <p:nvPr/>
        </p:nvSpPr>
        <p:spPr>
          <a:xfrm>
            <a:off x="4574223" y="4248150"/>
            <a:ext cx="3731577" cy="523220"/>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fontAlgn="base">
              <a:spcBef>
                <a:spcPct val="0"/>
              </a:spcBef>
              <a:spcAft>
                <a:spcPct val="0"/>
              </a:spcAft>
              <a:defRPr sz="1600" b="1">
                <a:solidFill>
                  <a:prstClr val="black"/>
                </a:solidFill>
                <a:latin typeface="Bookman Old Style" panose="0205060405050502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sym typeface="Symbol"/>
              </a:rPr>
              <a:t>  </a:t>
            </a:r>
            <a:r>
              <a:rPr lang="en-US" sz="1400" dirty="0"/>
              <a:t>Other two sides of right triangle is 12cm and 5cm.</a:t>
            </a:r>
            <a:endParaRPr lang="en-IN" sz="1400" dirty="0"/>
          </a:p>
        </p:txBody>
      </p:sp>
      <p:sp>
        <p:nvSpPr>
          <p:cNvPr id="136" name="TextBox 135"/>
          <p:cNvSpPr txBox="1"/>
          <p:nvPr/>
        </p:nvSpPr>
        <p:spPr>
          <a:xfrm>
            <a:off x="4506386" y="2525296"/>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37" name="TextBox 136"/>
          <p:cNvSpPr txBox="1"/>
          <p:nvPr/>
        </p:nvSpPr>
        <p:spPr>
          <a:xfrm>
            <a:off x="4863318" y="2525296"/>
            <a:ext cx="1093569"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 ‒12 = 0</a:t>
            </a:r>
            <a:endParaRPr lang="en-IN" sz="1600" dirty="0">
              <a:solidFill>
                <a:prstClr val="black"/>
              </a:solidFill>
              <a:latin typeface="Bookman Old Style" pitchFamily="18" charset="0"/>
            </a:endParaRPr>
          </a:p>
        </p:txBody>
      </p:sp>
      <p:sp>
        <p:nvSpPr>
          <p:cNvPr id="138" name="TextBox 137"/>
          <p:cNvSpPr txBox="1"/>
          <p:nvPr/>
        </p:nvSpPr>
        <p:spPr>
          <a:xfrm>
            <a:off x="6097062" y="2525296"/>
            <a:ext cx="389850"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or</a:t>
            </a:r>
            <a:endParaRPr lang="en-IN" sz="1600" dirty="0">
              <a:solidFill>
                <a:prstClr val="black"/>
              </a:solidFill>
              <a:latin typeface="Bookman Old Style" pitchFamily="18" charset="0"/>
            </a:endParaRPr>
          </a:p>
        </p:txBody>
      </p:sp>
      <p:sp>
        <p:nvSpPr>
          <p:cNvPr id="139" name="TextBox 138"/>
          <p:cNvSpPr txBox="1"/>
          <p:nvPr/>
        </p:nvSpPr>
        <p:spPr>
          <a:xfrm>
            <a:off x="6518455" y="2525296"/>
            <a:ext cx="1184940"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 + 5  =  0</a:t>
            </a:r>
            <a:endParaRPr lang="en-IN" sz="1600" dirty="0">
              <a:solidFill>
                <a:prstClr val="black"/>
              </a:solidFill>
              <a:latin typeface="Bookman Old Style" pitchFamily="18" charset="0"/>
            </a:endParaRPr>
          </a:p>
        </p:txBody>
      </p:sp>
      <p:sp>
        <p:nvSpPr>
          <p:cNvPr id="140" name="TextBox 139"/>
          <p:cNvSpPr txBox="1"/>
          <p:nvPr/>
        </p:nvSpPr>
        <p:spPr>
          <a:xfrm>
            <a:off x="4506386" y="2827000"/>
            <a:ext cx="360996" cy="338554"/>
          </a:xfrm>
          <a:prstGeom prst="rect">
            <a:avLst/>
          </a:prstGeom>
          <a:noFill/>
        </p:spPr>
        <p:txBody>
          <a:bodyPr wrap="none" rtlCol="0">
            <a:spAutoFit/>
          </a:bodyPr>
          <a:lstStyle/>
          <a:p>
            <a:r>
              <a:rPr lang="en-US" sz="1600" dirty="0">
                <a:solidFill>
                  <a:prstClr val="black"/>
                </a:solidFill>
                <a:latin typeface="Bookman Old Style" pitchFamily="18" charset="0"/>
                <a:sym typeface="Symbol"/>
              </a:rPr>
              <a:t></a:t>
            </a:r>
            <a:endParaRPr lang="en-IN" sz="1600" dirty="0">
              <a:solidFill>
                <a:prstClr val="black"/>
              </a:solidFill>
              <a:latin typeface="Bookman Old Style" pitchFamily="18" charset="0"/>
            </a:endParaRPr>
          </a:p>
        </p:txBody>
      </p:sp>
      <p:sp>
        <p:nvSpPr>
          <p:cNvPr id="141" name="TextBox 140"/>
          <p:cNvSpPr txBox="1"/>
          <p:nvPr/>
        </p:nvSpPr>
        <p:spPr>
          <a:xfrm>
            <a:off x="4863318" y="2827000"/>
            <a:ext cx="873957"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  = 12</a:t>
            </a:r>
            <a:endParaRPr lang="en-IN" sz="1600" dirty="0">
              <a:solidFill>
                <a:prstClr val="black"/>
              </a:solidFill>
              <a:latin typeface="Bookman Old Style" pitchFamily="18" charset="0"/>
            </a:endParaRPr>
          </a:p>
        </p:txBody>
      </p:sp>
      <p:sp>
        <p:nvSpPr>
          <p:cNvPr id="142" name="TextBox 141"/>
          <p:cNvSpPr txBox="1"/>
          <p:nvPr/>
        </p:nvSpPr>
        <p:spPr>
          <a:xfrm>
            <a:off x="6097062" y="2827000"/>
            <a:ext cx="389850"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or</a:t>
            </a:r>
            <a:endParaRPr lang="en-IN" sz="1600" dirty="0">
              <a:solidFill>
                <a:prstClr val="black"/>
              </a:solidFill>
              <a:latin typeface="Bookman Old Style" pitchFamily="18" charset="0"/>
            </a:endParaRPr>
          </a:p>
        </p:txBody>
      </p:sp>
      <p:sp>
        <p:nvSpPr>
          <p:cNvPr id="143" name="TextBox 142"/>
          <p:cNvSpPr txBox="1"/>
          <p:nvPr/>
        </p:nvSpPr>
        <p:spPr>
          <a:xfrm>
            <a:off x="6518455" y="2827000"/>
            <a:ext cx="829073" cy="338554"/>
          </a:xfrm>
          <a:prstGeom prst="rect">
            <a:avLst/>
          </a:prstGeom>
          <a:noFill/>
        </p:spPr>
        <p:txBody>
          <a:bodyPr wrap="none" rtlCol="0">
            <a:spAutoFit/>
          </a:bodyPr>
          <a:lstStyle/>
          <a:p>
            <a:pPr defTabSz="428625"/>
            <a:r>
              <a:rPr lang="en-US" sz="1600" dirty="0">
                <a:solidFill>
                  <a:prstClr val="black"/>
                </a:solidFill>
                <a:latin typeface="Bookman Old Style" pitchFamily="18" charset="0"/>
                <a:cs typeface="Calibri"/>
              </a:rPr>
              <a:t>x  = -5</a:t>
            </a:r>
            <a:endParaRPr lang="en-IN" sz="1600" dirty="0">
              <a:solidFill>
                <a:prstClr val="black"/>
              </a:solidFill>
              <a:latin typeface="Bookman Old Style" pitchFamily="18" charset="0"/>
            </a:endParaRPr>
          </a:p>
        </p:txBody>
      </p:sp>
      <p:grpSp>
        <p:nvGrpSpPr>
          <p:cNvPr id="153" name="Group 152"/>
          <p:cNvGrpSpPr/>
          <p:nvPr/>
        </p:nvGrpSpPr>
        <p:grpSpPr>
          <a:xfrm>
            <a:off x="5418147" y="2390975"/>
            <a:ext cx="2259631" cy="1078305"/>
            <a:chOff x="1835615" y="3471681"/>
            <a:chExt cx="2591062" cy="722465"/>
          </a:xfrm>
        </p:grpSpPr>
        <p:sp>
          <p:nvSpPr>
            <p:cNvPr id="154" name="Rounded Rectangle 153"/>
            <p:cNvSpPr/>
            <p:nvPr/>
          </p:nvSpPr>
          <p:spPr>
            <a:xfrm>
              <a:off x="1835615" y="3471681"/>
              <a:ext cx="2591062" cy="72246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55" name="TextBox 154"/>
            <p:cNvSpPr txBox="1"/>
            <p:nvPr/>
          </p:nvSpPr>
          <p:spPr>
            <a:xfrm>
              <a:off x="1904148" y="3493985"/>
              <a:ext cx="2303565" cy="639253"/>
            </a:xfrm>
            <a:prstGeom prst="rect">
              <a:avLst/>
            </a:prstGeom>
            <a:noFill/>
          </p:spPr>
          <p:txBody>
            <a:bodyPr wrap="square" rtlCol="0">
              <a:spAutoFit/>
            </a:bodyPr>
            <a:lstStyle/>
            <a:p>
              <a:pPr algn="ctr">
                <a:defRPr/>
              </a:pPr>
              <a:r>
                <a:rPr lang="en-US" sz="1400" b="1" kern="0" dirty="0">
                  <a:solidFill>
                    <a:prstClr val="white"/>
                  </a:solidFill>
                  <a:latin typeface="Bookman Old Style"/>
                </a:rPr>
                <a:t>In a comparative statement whatever comes later is taken as x</a:t>
              </a:r>
            </a:p>
          </p:txBody>
        </p:sp>
      </p:grpSp>
      <p:sp>
        <p:nvSpPr>
          <p:cNvPr id="168" name="Curved Down Arrow 167"/>
          <p:cNvSpPr/>
          <p:nvPr/>
        </p:nvSpPr>
        <p:spPr>
          <a:xfrm flipH="1">
            <a:off x="719763" y="3826619"/>
            <a:ext cx="1275034"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72" name="Oval 171"/>
          <p:cNvSpPr/>
          <p:nvPr/>
        </p:nvSpPr>
        <p:spPr>
          <a:xfrm>
            <a:off x="1614957" y="4118795"/>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178" name="Rectangle 177"/>
          <p:cNvSpPr/>
          <p:nvPr/>
        </p:nvSpPr>
        <p:spPr>
          <a:xfrm>
            <a:off x="3794434" y="1352550"/>
            <a:ext cx="300082" cy="338554"/>
          </a:xfrm>
          <a:prstGeom prst="rect">
            <a:avLst/>
          </a:prstGeom>
        </p:spPr>
        <p:txBody>
          <a:bodyPr wrap="none">
            <a:spAutoFit/>
          </a:bodyPr>
          <a:lstStyle/>
          <a:p>
            <a:r>
              <a:rPr lang="en-US" sz="1600" dirty="0">
                <a:solidFill>
                  <a:prstClr val="black"/>
                </a:solidFill>
                <a:latin typeface="Bookman Old Style" pitchFamily="18" charset="0"/>
                <a:cs typeface="Calibri"/>
              </a:rPr>
              <a:t>x</a:t>
            </a:r>
            <a:endParaRPr lang="en-IN" sz="1600" dirty="0">
              <a:solidFill>
                <a:prstClr val="black"/>
              </a:solidFill>
              <a:latin typeface="Bookman Old Style" pitchFamily="18" charset="0"/>
            </a:endParaRPr>
          </a:p>
        </p:txBody>
      </p:sp>
      <p:sp>
        <p:nvSpPr>
          <p:cNvPr id="184" name="Rectangle 183"/>
          <p:cNvSpPr/>
          <p:nvPr/>
        </p:nvSpPr>
        <p:spPr>
          <a:xfrm>
            <a:off x="3705226" y="1352549"/>
            <a:ext cx="1197764" cy="338554"/>
          </a:xfrm>
          <a:prstGeom prst="rect">
            <a:avLst/>
          </a:prstGeom>
        </p:spPr>
        <p:txBody>
          <a:bodyPr wrap="none">
            <a:spAutoFit/>
          </a:bodyPr>
          <a:lstStyle/>
          <a:p>
            <a:r>
              <a:rPr lang="en-US" sz="1600" dirty="0" smtClean="0">
                <a:solidFill>
                  <a:prstClr val="black"/>
                </a:solidFill>
                <a:latin typeface="Bookman Old Style" pitchFamily="18" charset="0"/>
                <a:cs typeface="Calibri"/>
              </a:rPr>
              <a:t>(        ) </a:t>
            </a:r>
            <a:r>
              <a:rPr lang="en-US" sz="1600" dirty="0">
                <a:solidFill>
                  <a:prstClr val="black"/>
                </a:solidFill>
                <a:latin typeface="Bookman Old Style" pitchFamily="18" charset="0"/>
                <a:cs typeface="Calibri"/>
              </a:rPr>
              <a:t>cm</a:t>
            </a:r>
            <a:endParaRPr lang="en-IN" sz="1600" dirty="0">
              <a:solidFill>
                <a:prstClr val="black"/>
              </a:solidFill>
              <a:latin typeface="Bookman Old Style" pitchFamily="18" charset="0"/>
            </a:endParaRPr>
          </a:p>
        </p:txBody>
      </p:sp>
      <p:grpSp>
        <p:nvGrpSpPr>
          <p:cNvPr id="185" name="Group 184"/>
          <p:cNvGrpSpPr/>
          <p:nvPr/>
        </p:nvGrpSpPr>
        <p:grpSpPr>
          <a:xfrm>
            <a:off x="3212541" y="3682298"/>
            <a:ext cx="2259631" cy="736498"/>
            <a:chOff x="1672298" y="3323270"/>
            <a:chExt cx="2591062" cy="493453"/>
          </a:xfrm>
        </p:grpSpPr>
        <p:sp>
          <p:nvSpPr>
            <p:cNvPr id="186" name="Rounded Rectangular Callout 185"/>
            <p:cNvSpPr/>
            <p:nvPr/>
          </p:nvSpPr>
          <p:spPr>
            <a:xfrm>
              <a:off x="1672298" y="3323270"/>
              <a:ext cx="2591062" cy="493453"/>
            </a:xfrm>
            <a:prstGeom prst="wedgeRoundRectCallout">
              <a:avLst>
                <a:gd name="adj1" fmla="val -75632"/>
                <a:gd name="adj2" fmla="val 1464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87" name="TextBox 186"/>
            <p:cNvSpPr txBox="1"/>
            <p:nvPr/>
          </p:nvSpPr>
          <p:spPr>
            <a:xfrm>
              <a:off x="1849790" y="3370765"/>
              <a:ext cx="2303565" cy="350557"/>
            </a:xfrm>
            <a:prstGeom prst="rect">
              <a:avLst/>
            </a:prstGeom>
            <a:noFill/>
          </p:spPr>
          <p:txBody>
            <a:bodyPr wrap="square" rtlCol="0">
              <a:spAutoFit/>
            </a:bodyPr>
            <a:lstStyle/>
            <a:p>
              <a:pPr algn="ctr">
                <a:defRPr/>
              </a:pPr>
              <a:r>
                <a:rPr lang="en-US" sz="1400" b="1" kern="0" dirty="0">
                  <a:solidFill>
                    <a:sysClr val="window" lastClr="FFFFFF"/>
                  </a:solidFill>
                  <a:latin typeface="Bookman Old Style"/>
                  <a:sym typeface="Symbol"/>
                </a:rPr>
                <a:t>Let us do the prime factorization of 60</a:t>
              </a:r>
              <a:endParaRPr lang="en-US" sz="1400" b="1" kern="0" dirty="0">
                <a:solidFill>
                  <a:sysClr val="window" lastClr="FFFFFF"/>
                </a:solidFill>
                <a:latin typeface="Bookman Old Style"/>
              </a:endParaRPr>
            </a:p>
          </p:txBody>
        </p:sp>
      </p:grpSp>
      <p:grpSp>
        <p:nvGrpSpPr>
          <p:cNvPr id="233" name="Group 232"/>
          <p:cNvGrpSpPr/>
          <p:nvPr/>
        </p:nvGrpSpPr>
        <p:grpSpPr>
          <a:xfrm>
            <a:off x="3534569" y="1568450"/>
            <a:ext cx="1764965" cy="310990"/>
            <a:chOff x="6779419" y="1348740"/>
            <a:chExt cx="1764965" cy="310990"/>
          </a:xfrm>
        </p:grpSpPr>
        <p:sp>
          <p:nvSpPr>
            <p:cNvPr id="234" name="Rectangle 233"/>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Math" panose="02040503050406030204" pitchFamily="18" charset="0"/>
                </a:rPr>
                <a:t>Calculation</a:t>
              </a:r>
            </a:p>
          </p:txBody>
        </p:sp>
        <p:sp>
          <p:nvSpPr>
            <p:cNvPr id="235" name="Freeform 234"/>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6" name="Freeform 235"/>
            <p:cNvSpPr/>
            <p:nvPr/>
          </p:nvSpPr>
          <p:spPr>
            <a:xfrm flipH="1">
              <a:off x="837531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38" name="Group 237"/>
          <p:cNvGrpSpPr/>
          <p:nvPr/>
        </p:nvGrpSpPr>
        <p:grpSpPr>
          <a:xfrm>
            <a:off x="3962571" y="2012094"/>
            <a:ext cx="990606" cy="1418584"/>
            <a:chOff x="5888126" y="1829597"/>
            <a:chExt cx="1600199" cy="1418584"/>
          </a:xfrm>
        </p:grpSpPr>
        <p:cxnSp>
          <p:nvCxnSpPr>
            <p:cNvPr id="239" name="Straight Connector 238"/>
            <p:cNvCxnSpPr/>
            <p:nvPr/>
          </p:nvCxnSpPr>
          <p:spPr>
            <a:xfrm flipH="1" flipV="1">
              <a:off x="6631456" y="1829597"/>
              <a:ext cx="2" cy="1418584"/>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240" name="Straight Connector 239"/>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241" name="Rectangle 240"/>
          <p:cNvSpPr/>
          <p:nvPr/>
        </p:nvSpPr>
        <p:spPr>
          <a:xfrm>
            <a:off x="4497327" y="1980244"/>
            <a:ext cx="68580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60</a:t>
            </a:r>
          </a:p>
        </p:txBody>
      </p:sp>
      <p:sp>
        <p:nvSpPr>
          <p:cNvPr id="242" name="Rectangle 241"/>
          <p:cNvSpPr/>
          <p:nvPr/>
        </p:nvSpPr>
        <p:spPr>
          <a:xfrm>
            <a:off x="4497327" y="2242186"/>
            <a:ext cx="68580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30</a:t>
            </a:r>
          </a:p>
        </p:txBody>
      </p:sp>
      <p:sp>
        <p:nvSpPr>
          <p:cNvPr id="243" name="Rectangle 242"/>
          <p:cNvSpPr/>
          <p:nvPr/>
        </p:nvSpPr>
        <p:spPr>
          <a:xfrm>
            <a:off x="4497327" y="2520787"/>
            <a:ext cx="68580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15</a:t>
            </a:r>
          </a:p>
        </p:txBody>
      </p:sp>
      <p:sp>
        <p:nvSpPr>
          <p:cNvPr id="244" name="Rectangle 243"/>
          <p:cNvSpPr/>
          <p:nvPr/>
        </p:nvSpPr>
        <p:spPr>
          <a:xfrm>
            <a:off x="4006791" y="1980244"/>
            <a:ext cx="41513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sp>
        <p:nvSpPr>
          <p:cNvPr id="245" name="Rectangle 244"/>
          <p:cNvSpPr/>
          <p:nvPr/>
        </p:nvSpPr>
        <p:spPr>
          <a:xfrm>
            <a:off x="4006791" y="2242186"/>
            <a:ext cx="33893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246" name="Straight Connector 245"/>
          <p:cNvCxnSpPr/>
          <p:nvPr/>
        </p:nvCxnSpPr>
        <p:spPr>
          <a:xfrm>
            <a:off x="3962577" y="2550876"/>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47" name="Rectangle 246"/>
          <p:cNvSpPr/>
          <p:nvPr/>
        </p:nvSpPr>
        <p:spPr>
          <a:xfrm>
            <a:off x="4006791" y="2520787"/>
            <a:ext cx="33893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3</a:t>
            </a:r>
          </a:p>
        </p:txBody>
      </p:sp>
      <p:cxnSp>
        <p:nvCxnSpPr>
          <p:cNvPr id="248" name="Straight Connector 247"/>
          <p:cNvCxnSpPr/>
          <p:nvPr/>
        </p:nvCxnSpPr>
        <p:spPr>
          <a:xfrm>
            <a:off x="3962577" y="2818444"/>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49" name="Rectangle 248"/>
          <p:cNvSpPr/>
          <p:nvPr/>
        </p:nvSpPr>
        <p:spPr>
          <a:xfrm>
            <a:off x="4497327" y="2834161"/>
            <a:ext cx="68580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5</a:t>
            </a:r>
          </a:p>
        </p:txBody>
      </p:sp>
      <p:sp>
        <p:nvSpPr>
          <p:cNvPr id="250" name="Rectangle 249"/>
          <p:cNvSpPr/>
          <p:nvPr/>
        </p:nvSpPr>
        <p:spPr>
          <a:xfrm>
            <a:off x="4006791" y="2834161"/>
            <a:ext cx="33893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5</a:t>
            </a:r>
          </a:p>
        </p:txBody>
      </p:sp>
      <p:cxnSp>
        <p:nvCxnSpPr>
          <p:cNvPr id="251" name="Straight Connector 250"/>
          <p:cNvCxnSpPr/>
          <p:nvPr/>
        </p:nvCxnSpPr>
        <p:spPr>
          <a:xfrm>
            <a:off x="3962577" y="3131818"/>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52" name="Rectangle 251"/>
          <p:cNvSpPr/>
          <p:nvPr/>
        </p:nvSpPr>
        <p:spPr>
          <a:xfrm>
            <a:off x="4497327" y="3140312"/>
            <a:ext cx="685800" cy="332399"/>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1</a:t>
            </a:r>
          </a:p>
        </p:txBody>
      </p:sp>
      <p:sp>
        <p:nvSpPr>
          <p:cNvPr id="253" name="Rectangle 252"/>
          <p:cNvSpPr/>
          <p:nvPr/>
        </p:nvSpPr>
        <p:spPr>
          <a:xfrm>
            <a:off x="3940866" y="2841052"/>
            <a:ext cx="426575" cy="267568"/>
          </a:xfrm>
          <a:prstGeom prst="rect">
            <a:avLst/>
          </a:prstGeom>
          <a:noFill/>
          <a:ln w="28575" cap="flat" cmpd="sng" algn="ctr">
            <a:solidFill>
              <a:srgbClr val="FFFF00"/>
            </a:solidFill>
            <a:prstDash val="sysDash"/>
          </a:ln>
          <a:effectLst>
            <a:glow rad="25400">
              <a:schemeClr val="tx1"/>
            </a:glow>
          </a:effectLst>
        </p:spPr>
        <p:txBody>
          <a:bodyPr rtlCol="0" anchor="ctr"/>
          <a:lstStyle/>
          <a:p>
            <a:pPr algn="ctr">
              <a:defRPr/>
            </a:pPr>
            <a:endParaRPr lang="en-US" kern="0" dirty="0">
              <a:solidFill>
                <a:sysClr val="window" lastClr="FFFFFF"/>
              </a:solidFill>
              <a:latin typeface="Arial"/>
            </a:endParaRPr>
          </a:p>
        </p:txBody>
      </p:sp>
      <p:sp>
        <p:nvSpPr>
          <p:cNvPr id="254" name="Rectangle 253"/>
          <p:cNvSpPr/>
          <p:nvPr/>
        </p:nvSpPr>
        <p:spPr>
          <a:xfrm>
            <a:off x="3933395" y="2009100"/>
            <a:ext cx="426575" cy="821966"/>
          </a:xfrm>
          <a:prstGeom prst="rect">
            <a:avLst/>
          </a:prstGeom>
          <a:noFill/>
          <a:ln w="28575" cap="flat" cmpd="sng" algn="ctr">
            <a:solidFill>
              <a:sysClr val="window" lastClr="FFFFFF"/>
            </a:solidFill>
            <a:prstDash val="sysDash"/>
          </a:ln>
          <a:effectLst>
            <a:glow rad="25400">
              <a:sysClr val="windowText" lastClr="000000"/>
            </a:glow>
          </a:effectLst>
        </p:spPr>
        <p:txBody>
          <a:bodyPr rtlCol="0" anchor="ctr"/>
          <a:lstStyle/>
          <a:p>
            <a:pPr algn="ctr">
              <a:defRPr/>
            </a:pPr>
            <a:endParaRPr lang="en-US" kern="0" dirty="0">
              <a:solidFill>
                <a:sysClr val="window" lastClr="FFFFFF"/>
              </a:solidFill>
              <a:latin typeface="Arial"/>
            </a:endParaRPr>
          </a:p>
        </p:txBody>
      </p:sp>
      <p:grpSp>
        <p:nvGrpSpPr>
          <p:cNvPr id="181" name="Group 180"/>
          <p:cNvGrpSpPr/>
          <p:nvPr/>
        </p:nvGrpSpPr>
        <p:grpSpPr>
          <a:xfrm>
            <a:off x="3002770" y="2714365"/>
            <a:ext cx="2303208" cy="1355949"/>
            <a:chOff x="1950721" y="3610586"/>
            <a:chExt cx="2735355" cy="749499"/>
          </a:xfrm>
        </p:grpSpPr>
        <p:sp>
          <p:nvSpPr>
            <p:cNvPr id="182" name="Rounded Rectangular Callout 181"/>
            <p:cNvSpPr/>
            <p:nvPr/>
          </p:nvSpPr>
          <p:spPr>
            <a:xfrm>
              <a:off x="1950721" y="3610586"/>
              <a:ext cx="2735355" cy="749499"/>
            </a:xfrm>
            <a:prstGeom prst="wedgeRoundRectCallout">
              <a:avLst>
                <a:gd name="adj1" fmla="val -66324"/>
                <a:gd name="adj2" fmla="val 5803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83" name="TextBox 182"/>
            <p:cNvSpPr txBox="1"/>
            <p:nvPr/>
          </p:nvSpPr>
          <p:spPr>
            <a:xfrm>
              <a:off x="2045367" y="3659452"/>
              <a:ext cx="2617762" cy="587698"/>
            </a:xfrm>
            <a:prstGeom prst="rect">
              <a:avLst/>
            </a:prstGeom>
            <a:noFill/>
          </p:spPr>
          <p:txBody>
            <a:bodyPr wrap="square" rtlCol="0">
              <a:spAutoFit/>
            </a:bodyPr>
            <a:lstStyle/>
            <a:p>
              <a:pPr algn="ctr">
                <a:defRPr/>
              </a:pPr>
              <a:r>
                <a:rPr lang="en-US" sz="1400" b="1" kern="0" dirty="0">
                  <a:solidFill>
                    <a:sysClr val="window" lastClr="FFFFFF"/>
                  </a:solidFill>
                  <a:latin typeface="Bookman Old Style"/>
                </a:rPr>
                <a:t>Find two factors of 60 in such a way that by subtracting factors we get middle number.</a:t>
              </a:r>
            </a:p>
          </p:txBody>
        </p:sp>
      </p:grpSp>
      <p:grpSp>
        <p:nvGrpSpPr>
          <p:cNvPr id="173" name="Group 172"/>
          <p:cNvGrpSpPr/>
          <p:nvPr/>
        </p:nvGrpSpPr>
        <p:grpSpPr>
          <a:xfrm>
            <a:off x="2860616" y="3387273"/>
            <a:ext cx="1730434" cy="695816"/>
            <a:chOff x="2214845" y="3546228"/>
            <a:chExt cx="2055112" cy="349646"/>
          </a:xfrm>
        </p:grpSpPr>
        <p:sp>
          <p:nvSpPr>
            <p:cNvPr id="174" name="Rounded Rectangular Callout 173"/>
            <p:cNvSpPr/>
            <p:nvPr/>
          </p:nvSpPr>
          <p:spPr>
            <a:xfrm>
              <a:off x="2214845" y="3546228"/>
              <a:ext cx="2055112" cy="349646"/>
            </a:xfrm>
            <a:prstGeom prst="wedgeRoundRectCallout">
              <a:avLst>
                <a:gd name="adj1" fmla="val -66519"/>
                <a:gd name="adj2" fmla="val 7482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75" name="TextBox 174"/>
            <p:cNvSpPr txBox="1"/>
            <p:nvPr/>
          </p:nvSpPr>
          <p:spPr>
            <a:xfrm>
              <a:off x="2234694" y="3578983"/>
              <a:ext cx="1966764" cy="262917"/>
            </a:xfrm>
            <a:prstGeom prst="rect">
              <a:avLst/>
            </a:prstGeom>
            <a:noFill/>
          </p:spPr>
          <p:txBody>
            <a:bodyPr wrap="square" rtlCol="0">
              <a:spAutoFit/>
            </a:bodyPr>
            <a:lstStyle/>
            <a:p>
              <a:pPr algn="ctr">
                <a:defRPr/>
              </a:pPr>
              <a:r>
                <a:rPr lang="en-US" sz="1400" b="1" kern="0" dirty="0">
                  <a:solidFill>
                    <a:sysClr val="window" lastClr="FFFFFF"/>
                  </a:solidFill>
                  <a:latin typeface="Bookman Old Style"/>
                </a:rPr>
                <a:t>‘-’ sign means </a:t>
              </a:r>
              <a:r>
                <a:rPr lang="en-US" sz="1400" b="1" kern="0" dirty="0" err="1">
                  <a:solidFill>
                    <a:sysClr val="window" lastClr="FFFFFF"/>
                  </a:solidFill>
                  <a:latin typeface="Bookman Old Style"/>
                </a:rPr>
                <a:t>subtracting</a:t>
              </a:r>
              <a:endParaRPr lang="en-US" sz="1400" b="1" kern="0" dirty="0">
                <a:solidFill>
                  <a:sysClr val="window" lastClr="FFFFFF"/>
                </a:solidFill>
                <a:latin typeface="Bookman Old Style"/>
              </a:endParaRPr>
            </a:p>
          </p:txBody>
        </p:sp>
      </p:grpSp>
      <p:grpSp>
        <p:nvGrpSpPr>
          <p:cNvPr id="165" name="Group 164"/>
          <p:cNvGrpSpPr/>
          <p:nvPr/>
        </p:nvGrpSpPr>
        <p:grpSpPr>
          <a:xfrm>
            <a:off x="3352800" y="3688582"/>
            <a:ext cx="1403054" cy="608676"/>
            <a:chOff x="1994476" y="3316888"/>
            <a:chExt cx="1946704" cy="493453"/>
          </a:xfrm>
        </p:grpSpPr>
        <p:sp>
          <p:nvSpPr>
            <p:cNvPr id="166" name="Rounded Rectangular Callout 165"/>
            <p:cNvSpPr/>
            <p:nvPr/>
          </p:nvSpPr>
          <p:spPr>
            <a:xfrm>
              <a:off x="1994476" y="3316888"/>
              <a:ext cx="1946704" cy="493453"/>
            </a:xfrm>
            <a:prstGeom prst="wedgeRoundRectCallout">
              <a:avLst>
                <a:gd name="adj1" fmla="val -101064"/>
                <a:gd name="adj2" fmla="val 2370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67" name="TextBox 166"/>
            <p:cNvSpPr txBox="1"/>
            <p:nvPr/>
          </p:nvSpPr>
          <p:spPr>
            <a:xfrm>
              <a:off x="2117296" y="3434555"/>
              <a:ext cx="1730703" cy="206210"/>
            </a:xfrm>
            <a:prstGeom prst="rect">
              <a:avLst/>
            </a:prstGeom>
            <a:noFill/>
          </p:spPr>
          <p:txBody>
            <a:bodyPr wrap="square" rtlCol="0">
              <a:spAutoFit/>
            </a:bodyPr>
            <a:lstStyle/>
            <a:p>
              <a:pPr algn="ctr">
                <a:defRPr/>
              </a:pPr>
              <a:r>
                <a:rPr lang="en-US" sz="1400" b="1" kern="0" dirty="0">
                  <a:solidFill>
                    <a:sysClr val="window" lastClr="FFFFFF"/>
                  </a:solidFill>
                  <a:latin typeface="Bookman Old Style"/>
                  <a:sym typeface="Symbol"/>
                </a:rPr>
                <a:t>60 × 1 = 60</a:t>
              </a:r>
              <a:endParaRPr lang="en-US" sz="1400" b="1" kern="0" dirty="0">
                <a:solidFill>
                  <a:sysClr val="window" lastClr="FFFFFF"/>
                </a:solidFill>
                <a:latin typeface="Bookman Old Style"/>
              </a:endParaRPr>
            </a:p>
          </p:txBody>
        </p:sp>
      </p:grpSp>
      <p:grpSp>
        <p:nvGrpSpPr>
          <p:cNvPr id="150" name="Group 149"/>
          <p:cNvGrpSpPr/>
          <p:nvPr/>
        </p:nvGrpSpPr>
        <p:grpSpPr>
          <a:xfrm>
            <a:off x="5332572" y="2484546"/>
            <a:ext cx="2430780" cy="891163"/>
            <a:chOff x="1679749" y="3606777"/>
            <a:chExt cx="2787314" cy="597079"/>
          </a:xfrm>
        </p:grpSpPr>
        <p:sp>
          <p:nvSpPr>
            <p:cNvPr id="151" name="Rounded Rectangle 150"/>
            <p:cNvSpPr/>
            <p:nvPr/>
          </p:nvSpPr>
          <p:spPr>
            <a:xfrm>
              <a:off x="1780137" y="3606777"/>
              <a:ext cx="2591062" cy="59707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dirty="0">
                <a:solidFill>
                  <a:prstClr val="black"/>
                </a:solidFill>
                <a:latin typeface="Bookman Old Style" panose="02050604050505020204" pitchFamily="18" charset="0"/>
              </a:endParaRPr>
            </a:p>
          </p:txBody>
        </p:sp>
        <p:sp>
          <p:nvSpPr>
            <p:cNvPr id="152" name="TextBox 151"/>
            <p:cNvSpPr txBox="1"/>
            <p:nvPr/>
          </p:nvSpPr>
          <p:spPr>
            <a:xfrm>
              <a:off x="1679749" y="3649671"/>
              <a:ext cx="2787314" cy="494905"/>
            </a:xfrm>
            <a:prstGeom prst="rect">
              <a:avLst/>
            </a:prstGeom>
            <a:noFill/>
          </p:spPr>
          <p:txBody>
            <a:bodyPr wrap="square" rtlCol="0">
              <a:spAutoFit/>
            </a:bodyPr>
            <a:lstStyle/>
            <a:p>
              <a:pPr algn="ctr">
                <a:defRPr/>
              </a:pPr>
              <a:r>
                <a:rPr lang="en-US" sz="1400" b="1" kern="0" dirty="0">
                  <a:solidFill>
                    <a:prstClr val="white"/>
                  </a:solidFill>
                  <a:latin typeface="Bookman Old Style"/>
                </a:rPr>
                <a:t>In this sum which geometric figure is considered ?</a:t>
              </a:r>
            </a:p>
          </p:txBody>
        </p:sp>
      </p:grpSp>
      <p:grpSp>
        <p:nvGrpSpPr>
          <p:cNvPr id="100" name="Group 99"/>
          <p:cNvGrpSpPr/>
          <p:nvPr/>
        </p:nvGrpSpPr>
        <p:grpSpPr>
          <a:xfrm>
            <a:off x="4030475" y="2266951"/>
            <a:ext cx="2141349" cy="1262724"/>
            <a:chOff x="1868786" y="3386310"/>
            <a:chExt cx="2355511" cy="795321"/>
          </a:xfrm>
        </p:grpSpPr>
        <p:sp>
          <p:nvSpPr>
            <p:cNvPr id="101" name="Rounded Rectangle 100"/>
            <p:cNvSpPr/>
            <p:nvPr/>
          </p:nvSpPr>
          <p:spPr>
            <a:xfrm>
              <a:off x="1868786" y="3386310"/>
              <a:ext cx="2355511" cy="79471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02" name="TextBox 101"/>
                <p:cNvSpPr txBox="1"/>
                <p:nvPr/>
              </p:nvSpPr>
              <p:spPr>
                <a:xfrm>
                  <a:off x="1984904" y="3444995"/>
                  <a:ext cx="2226882" cy="736636"/>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Do we know </a:t>
                  </a:r>
                  <a:r>
                    <a:rPr lang="en-US" sz="1400" b="1" kern="0" dirty="0" err="1">
                      <a:solidFill>
                        <a:prstClr val="white"/>
                      </a:solidFill>
                      <a:latin typeface="Bookman Old Style"/>
                    </a:rPr>
                    <a:t>th</a:t>
                  </a:r>
                  <a:r>
                    <a:rPr lang="en-US" sz="1400" b="1" kern="0" dirty="0">
                      <a:solidFill>
                        <a:prstClr val="white"/>
                      </a:solidFill>
                      <a:latin typeface="Bookman Old Style"/>
                    </a:rPr>
                    <a:t>e relation which connects all three sides of </a:t>
                  </a:r>
                  <a14:m>
                    <m:oMath xmlns:m="http://schemas.openxmlformats.org/officeDocument/2006/math">
                      <m:r>
                        <a:rPr lang="en-US" sz="1400" b="1" kern="0" smtClean="0">
                          <a:solidFill>
                            <a:prstClr val="white"/>
                          </a:solidFill>
                          <a:latin typeface="Cambria Math"/>
                          <a:ea typeface="Cambria Math"/>
                        </a:rPr>
                        <m:t>𝐫𝐢𝐠𝐡𝐭</m:t>
                      </m:r>
                      <m:r>
                        <a:rPr lang="en-US" sz="1400" b="1" kern="0" smtClean="0">
                          <a:solidFill>
                            <a:prstClr val="white"/>
                          </a:solidFill>
                          <a:latin typeface="Cambria Math"/>
                          <a:ea typeface="Cambria Math"/>
                        </a:rPr>
                        <m:t> </m:t>
                      </m:r>
                      <m:r>
                        <a:rPr lang="en-US" sz="1400" b="1" kern="0" smtClean="0">
                          <a:solidFill>
                            <a:prstClr val="white"/>
                          </a:solidFill>
                          <a:latin typeface="Cambria Math"/>
                          <a:ea typeface="Cambria Math"/>
                        </a:rPr>
                        <m:t>𝐚𝐧𝐠𝐥𝐞𝐝</m:t>
                      </m:r>
                      <m:r>
                        <a:rPr lang="en-US" sz="1400" b="1" kern="0" smtClean="0">
                          <a:solidFill>
                            <a:prstClr val="white"/>
                          </a:solidFill>
                          <a:latin typeface="Cambria Math"/>
                          <a:ea typeface="Cambria Math"/>
                        </a:rPr>
                        <m:t> </m:t>
                      </m:r>
                      <m:r>
                        <a:rPr lang="en-US" sz="1400" b="1" kern="0" smtClean="0">
                          <a:solidFill>
                            <a:prstClr val="white"/>
                          </a:solidFill>
                          <a:latin typeface="Cambria Math"/>
                          <a:ea typeface="Cambria Math"/>
                        </a:rPr>
                        <m:t>𝐭𝐫𝐢𝐚𝐧𝐠𝐥𝐞</m:t>
                      </m:r>
                    </m:oMath>
                  </a14:m>
                  <a:endParaRPr lang="en-US" sz="1400" b="1" kern="0" dirty="0">
                    <a:solidFill>
                      <a:prstClr val="white"/>
                    </a:solidFill>
                    <a:latin typeface="Bookman Old Style"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1984904" y="3444995"/>
                  <a:ext cx="2226882" cy="736636"/>
                </a:xfrm>
                <a:prstGeom prst="rect">
                  <a:avLst/>
                </a:prstGeom>
                <a:blipFill rotWithShape="1">
                  <a:blip r:embed="rId4"/>
                  <a:stretch>
                    <a:fillRect t="-521" b="-1563"/>
                  </a:stretch>
                </a:blipFill>
              </p:spPr>
              <p:txBody>
                <a:bodyPr/>
                <a:lstStyle/>
                <a:p>
                  <a:r>
                    <a:rPr lang="en-US">
                      <a:noFill/>
                    </a:rPr>
                    <a:t> </a:t>
                  </a:r>
                </a:p>
              </p:txBody>
            </p:sp>
          </mc:Fallback>
        </mc:AlternateContent>
      </p:grpSp>
      <p:grpSp>
        <p:nvGrpSpPr>
          <p:cNvPr id="103" name="Group 102"/>
          <p:cNvGrpSpPr/>
          <p:nvPr/>
        </p:nvGrpSpPr>
        <p:grpSpPr>
          <a:xfrm>
            <a:off x="5476729" y="3527616"/>
            <a:ext cx="597046" cy="415734"/>
            <a:chOff x="2550079" y="3460715"/>
            <a:chExt cx="1102585" cy="370739"/>
          </a:xfrm>
        </p:grpSpPr>
        <p:sp>
          <p:nvSpPr>
            <p:cNvPr id="104" name="Rounded Rectangle 103"/>
            <p:cNvSpPr/>
            <p:nvPr/>
          </p:nvSpPr>
          <p:spPr>
            <a:xfrm>
              <a:off x="2553800" y="3460715"/>
              <a:ext cx="1098864" cy="37073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05" name="TextBox 104"/>
            <p:cNvSpPr txBox="1"/>
            <p:nvPr/>
          </p:nvSpPr>
          <p:spPr>
            <a:xfrm>
              <a:off x="2550079" y="3518879"/>
              <a:ext cx="1074631" cy="274466"/>
            </a:xfrm>
            <a:prstGeom prst="rect">
              <a:avLst/>
            </a:prstGeom>
            <a:noFill/>
          </p:spPr>
          <p:txBody>
            <a:bodyPr wrap="square" rtlCol="0">
              <a:spAutoFit/>
            </a:bodyPr>
            <a:lstStyle/>
            <a:p>
              <a:pPr algn="ctr">
                <a:defRPr/>
              </a:pPr>
              <a:r>
                <a:rPr lang="en-US" sz="1400" b="1" kern="0" dirty="0">
                  <a:solidFill>
                    <a:prstClr val="white"/>
                  </a:solidFill>
                  <a:latin typeface="Bookman Old Style"/>
                </a:rPr>
                <a:t>Yes</a:t>
              </a:r>
            </a:p>
          </p:txBody>
        </p:sp>
      </p:grpSp>
      <p:grpSp>
        <p:nvGrpSpPr>
          <p:cNvPr id="106" name="Group 105"/>
          <p:cNvGrpSpPr/>
          <p:nvPr/>
        </p:nvGrpSpPr>
        <p:grpSpPr>
          <a:xfrm>
            <a:off x="4508770" y="3944274"/>
            <a:ext cx="1660255" cy="608676"/>
            <a:chOff x="2120141" y="3503426"/>
            <a:chExt cx="1903773" cy="542799"/>
          </a:xfrm>
        </p:grpSpPr>
        <p:sp>
          <p:nvSpPr>
            <p:cNvPr id="107" name="Rounded Rectangle 106"/>
            <p:cNvSpPr/>
            <p:nvPr/>
          </p:nvSpPr>
          <p:spPr>
            <a:xfrm>
              <a:off x="2190802" y="3503426"/>
              <a:ext cx="1769731" cy="54279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08" name="TextBox 107"/>
            <p:cNvSpPr txBox="1"/>
            <p:nvPr/>
          </p:nvSpPr>
          <p:spPr>
            <a:xfrm>
              <a:off x="2120141" y="3538334"/>
              <a:ext cx="1903773" cy="466592"/>
            </a:xfrm>
            <a:prstGeom prst="rect">
              <a:avLst/>
            </a:prstGeom>
            <a:noFill/>
          </p:spPr>
          <p:txBody>
            <a:bodyPr wrap="square" rtlCol="0">
              <a:spAutoFit/>
            </a:bodyPr>
            <a:lstStyle/>
            <a:p>
              <a:pPr algn="ctr">
                <a:defRPr/>
              </a:pPr>
              <a:r>
                <a:rPr lang="en-US" sz="1400" b="1" kern="0" dirty="0">
                  <a:solidFill>
                    <a:prstClr val="white"/>
                  </a:solidFill>
                  <a:latin typeface="Bookman Old Style"/>
                </a:rPr>
                <a:t>Pythagoras theorem</a:t>
              </a:r>
            </a:p>
          </p:txBody>
        </p:sp>
      </p:grpSp>
      <p:grpSp>
        <p:nvGrpSpPr>
          <p:cNvPr id="192" name="Group 191"/>
          <p:cNvGrpSpPr/>
          <p:nvPr/>
        </p:nvGrpSpPr>
        <p:grpSpPr>
          <a:xfrm>
            <a:off x="6606561" y="1079430"/>
            <a:ext cx="1706238" cy="1092405"/>
            <a:chOff x="467544" y="1779862"/>
            <a:chExt cx="2160000" cy="1800000"/>
          </a:xfrm>
        </p:grpSpPr>
        <p:sp>
          <p:nvSpPr>
            <p:cNvPr id="195" name="Isosceles Triangle 194"/>
            <p:cNvSpPr/>
            <p:nvPr/>
          </p:nvSpPr>
          <p:spPr>
            <a:xfrm>
              <a:off x="467544" y="1779862"/>
              <a:ext cx="2160000" cy="1800000"/>
            </a:xfrm>
            <a:prstGeom prst="triangle">
              <a:avLst>
                <a:gd name="adj" fmla="val 0"/>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94" name="Rectangle 193"/>
            <p:cNvSpPr/>
            <p:nvPr/>
          </p:nvSpPr>
          <p:spPr>
            <a:xfrm>
              <a:off x="467544" y="3399862"/>
              <a:ext cx="180000" cy="18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cxnSp>
        <p:nvCxnSpPr>
          <p:cNvPr id="10" name="Straight Connector 9"/>
          <p:cNvCxnSpPr/>
          <p:nvPr/>
        </p:nvCxnSpPr>
        <p:spPr>
          <a:xfrm>
            <a:off x="6595811" y="2166805"/>
            <a:ext cx="1726447" cy="5595"/>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195" idx="2"/>
          </p:cNvCxnSpPr>
          <p:nvPr/>
        </p:nvCxnSpPr>
        <p:spPr>
          <a:xfrm flipH="1" flipV="1">
            <a:off x="6602014" y="1072458"/>
            <a:ext cx="4547" cy="1104846"/>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95" idx="0"/>
            <a:endCxn id="195" idx="4"/>
          </p:cNvCxnSpPr>
          <p:nvPr/>
        </p:nvCxnSpPr>
        <p:spPr>
          <a:xfrm>
            <a:off x="6606561" y="1079430"/>
            <a:ext cx="1706238" cy="1092405"/>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3503549" y="3535458"/>
            <a:ext cx="2401031" cy="1278502"/>
            <a:chOff x="2073326" y="3638765"/>
            <a:chExt cx="2851532" cy="642445"/>
          </a:xfrm>
        </p:grpSpPr>
        <p:sp>
          <p:nvSpPr>
            <p:cNvPr id="215" name="Rounded Rectangular Callout 214"/>
            <p:cNvSpPr/>
            <p:nvPr/>
          </p:nvSpPr>
          <p:spPr>
            <a:xfrm>
              <a:off x="2120305" y="3638765"/>
              <a:ext cx="2701598" cy="642445"/>
            </a:xfrm>
            <a:prstGeom prst="wedgeRoundRectCallout">
              <a:avLst>
                <a:gd name="adj1" fmla="val -90600"/>
                <a:gd name="adj2" fmla="val 12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216" name="TextBox 215"/>
            <p:cNvSpPr txBox="1"/>
            <p:nvPr/>
          </p:nvSpPr>
          <p:spPr>
            <a:xfrm>
              <a:off x="2073326"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grpSp>
        <p:nvGrpSpPr>
          <p:cNvPr id="217" name="Group 216"/>
          <p:cNvGrpSpPr/>
          <p:nvPr/>
        </p:nvGrpSpPr>
        <p:grpSpPr>
          <a:xfrm>
            <a:off x="3944177" y="2357130"/>
            <a:ext cx="1237423" cy="1103167"/>
            <a:chOff x="7279617" y="2892868"/>
            <a:chExt cx="1237423" cy="1103167"/>
          </a:xfrm>
        </p:grpSpPr>
        <p:sp>
          <p:nvSpPr>
            <p:cNvPr id="218" name="Rectangle 217"/>
            <p:cNvSpPr/>
            <p:nvPr/>
          </p:nvSpPr>
          <p:spPr bwMode="auto">
            <a:xfrm>
              <a:off x="7279617" y="2892868"/>
              <a:ext cx="1237423"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219" name="Group 218"/>
            <p:cNvGrpSpPr/>
            <p:nvPr/>
          </p:nvGrpSpPr>
          <p:grpSpPr>
            <a:xfrm>
              <a:off x="7433330" y="2916102"/>
              <a:ext cx="1082440" cy="1067345"/>
              <a:chOff x="4365829" y="-1460698"/>
              <a:chExt cx="1082440" cy="1067345"/>
            </a:xfrm>
          </p:grpSpPr>
          <p:sp>
            <p:nvSpPr>
              <p:cNvPr id="220" name="Rectangle 219"/>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sp>
            <p:nvSpPr>
              <p:cNvPr id="221" name="Rectangle 220"/>
              <p:cNvSpPr>
                <a:spLocks noChangeArrowheads="1"/>
              </p:cNvSpPr>
              <p:nvPr/>
            </p:nvSpPr>
            <p:spPr bwMode="auto">
              <a:xfrm>
                <a:off x="5144981"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5</a:t>
                </a:r>
                <a:endParaRPr lang="en-US" sz="1400" b="1" kern="0" dirty="0">
                  <a:solidFill>
                    <a:sysClr val="windowText" lastClr="000000"/>
                  </a:solidFill>
                  <a:latin typeface="Bookman Old Style" pitchFamily="18" charset="0"/>
                </a:endParaRPr>
              </a:p>
            </p:txBody>
          </p:sp>
          <p:grpSp>
            <p:nvGrpSpPr>
              <p:cNvPr id="222" name="Group 28"/>
              <p:cNvGrpSpPr/>
              <p:nvPr/>
            </p:nvGrpSpPr>
            <p:grpSpPr>
              <a:xfrm>
                <a:off x="4587166" y="-1206557"/>
                <a:ext cx="685800" cy="526463"/>
                <a:chOff x="1524000" y="4876800"/>
                <a:chExt cx="990599" cy="762001"/>
              </a:xfrm>
            </p:grpSpPr>
            <p:cxnSp>
              <p:nvCxnSpPr>
                <p:cNvPr id="224" name="Straight Connector 223"/>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25" name="Straight Connector 224"/>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23" name="Rectangle 222"/>
              <p:cNvSpPr>
                <a:spLocks noChangeArrowheads="1"/>
              </p:cNvSpPr>
              <p:nvPr/>
            </p:nvSpPr>
            <p:spPr bwMode="auto">
              <a:xfrm>
                <a:off x="4684617"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60</a:t>
                </a:r>
                <a:endParaRPr lang="en-US" sz="1400" b="1" kern="0" dirty="0">
                  <a:solidFill>
                    <a:sysClr val="windowText" lastClr="000000"/>
                  </a:solidFill>
                  <a:latin typeface="Bookman Old Style" pitchFamily="18" charset="0"/>
                </a:endParaRPr>
              </a:p>
            </p:txBody>
          </p:sp>
        </p:grpSp>
      </p:grpSp>
      <p:sp>
        <p:nvSpPr>
          <p:cNvPr id="226" name="Rectangle 225"/>
          <p:cNvSpPr/>
          <p:nvPr/>
        </p:nvSpPr>
        <p:spPr>
          <a:xfrm>
            <a:off x="3917083" y="3102304"/>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28" name="Rectangle 227"/>
          <p:cNvSpPr/>
          <p:nvPr/>
        </p:nvSpPr>
        <p:spPr>
          <a:xfrm>
            <a:off x="4690587" y="3102304"/>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29" name="Oval 228"/>
          <p:cNvSpPr/>
          <p:nvPr/>
        </p:nvSpPr>
        <p:spPr bwMode="auto">
          <a:xfrm>
            <a:off x="1597839" y="4101088"/>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31" name="Oval 230"/>
          <p:cNvSpPr/>
          <p:nvPr/>
        </p:nvSpPr>
        <p:spPr bwMode="auto">
          <a:xfrm>
            <a:off x="1036361" y="4079388"/>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cxnSp>
        <p:nvCxnSpPr>
          <p:cNvPr id="232" name="Straight Connector 231"/>
          <p:cNvCxnSpPr/>
          <p:nvPr/>
        </p:nvCxnSpPr>
        <p:spPr>
          <a:xfrm>
            <a:off x="826307" y="4521200"/>
            <a:ext cx="838200"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974850" y="4521200"/>
            <a:ext cx="786833"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978135" y="4816475"/>
            <a:ext cx="629752"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091716" y="4816475"/>
            <a:ext cx="591159"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a:off x="5715000" y="-1238250"/>
            <a:ext cx="3429000" cy="800100"/>
            <a:chOff x="5562600" y="4248150"/>
            <a:chExt cx="3429000" cy="800100"/>
          </a:xfrm>
          <a:solidFill>
            <a:srgbClr val="FF0066"/>
          </a:solidFill>
        </p:grpSpPr>
        <p:sp>
          <p:nvSpPr>
            <p:cNvPr id="211" name="Rectangle 210"/>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2"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4.2 </a:t>
              </a:r>
              <a:r>
                <a:rPr lang="en-US" sz="4000" dirty="0"/>
                <a:t>5</a:t>
              </a:r>
            </a:p>
          </p:txBody>
        </p:sp>
      </p:grpSp>
      <p:sp>
        <p:nvSpPr>
          <p:cNvPr id="213" name="TextBox 212"/>
          <p:cNvSpPr txBox="1"/>
          <p:nvPr/>
        </p:nvSpPr>
        <p:spPr>
          <a:xfrm>
            <a:off x="685800" y="-1162050"/>
            <a:ext cx="3276198" cy="769441"/>
          </a:xfrm>
          <a:prstGeom prst="rect">
            <a:avLst/>
          </a:prstGeom>
          <a:solidFill>
            <a:srgbClr val="FF0000"/>
          </a:solidFill>
        </p:spPr>
        <p:txBody>
          <a:bodyPr wrap="square" rtlCol="0">
            <a:spAutoFit/>
          </a:bodyPr>
          <a:lstStyle/>
          <a:p>
            <a:r>
              <a:rPr lang="en-US" sz="4400" dirty="0" smtClean="0"/>
              <a:t>homework</a:t>
            </a:r>
            <a:endParaRPr lang="en-US" sz="4400" dirty="0"/>
          </a:p>
        </p:txBody>
      </p:sp>
    </p:spTree>
    <p:extLst>
      <p:ext uri="{BB962C8B-B14F-4D97-AF65-F5344CB8AC3E}">
        <p14:creationId xmlns:p14="http://schemas.microsoft.com/office/powerpoint/2010/main" val="415251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wipe(left)">
                                      <p:cBhvr>
                                        <p:cTn id="22" dur="500"/>
                                        <p:tgtEl>
                                          <p:spTgt spid="1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wipe(left)">
                                      <p:cBhvr>
                                        <p:cTn id="27" dur="500"/>
                                        <p:tgtEl>
                                          <p:spTgt spid="176"/>
                                        </p:tgtEl>
                                      </p:cBhvr>
                                    </p:animEffect>
                                  </p:childTnLst>
                                </p:cTn>
                              </p:par>
                              <p:par>
                                <p:cTn id="28" presetID="35" presetClass="emph" presetSubtype="0" repeatCount="3000" fill="hold" grpId="0" nodeType="withEffect">
                                  <p:stCondLst>
                                    <p:cond delay="0"/>
                                  </p:stCondLst>
                                  <p:childTnLst>
                                    <p:anim calcmode="discrete" valueType="str">
                                      <p:cBhvr>
                                        <p:cTn id="29" dur="1000" fill="hold"/>
                                        <p:tgtEl>
                                          <p:spTgt spid="176"/>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50"/>
                                        </p:tgtEl>
                                      </p:cBhvr>
                                    </p:animEffect>
                                    <p:set>
                                      <p:cBhvr>
                                        <p:cTn id="34" dur="1" fill="hold">
                                          <p:stCondLst>
                                            <p:cond delay="499"/>
                                          </p:stCondLst>
                                        </p:cTn>
                                        <p:tgtEl>
                                          <p:spTgt spid="150"/>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92"/>
                                        </p:tgtEl>
                                        <p:attrNameLst>
                                          <p:attrName>style.visibility</p:attrName>
                                        </p:attrNameLst>
                                      </p:cBhvr>
                                      <p:to>
                                        <p:strVal val="visible"/>
                                      </p:to>
                                    </p:set>
                                  </p:childTnLst>
                                </p:cTn>
                              </p:par>
                              <p:par>
                                <p:cTn id="38" presetID="1" presetClass="exit" presetSubtype="0" fill="hold" grpId="2" nodeType="withEffect">
                                  <p:stCondLst>
                                    <p:cond delay="0"/>
                                  </p:stCondLst>
                                  <p:childTnLst>
                                    <p:set>
                                      <p:cBhvr>
                                        <p:cTn id="39" dur="1" fill="hold">
                                          <p:stCondLst>
                                            <p:cond delay="0"/>
                                          </p:stCondLst>
                                        </p:cTn>
                                        <p:tgtEl>
                                          <p:spTgt spid="17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left)">
                                      <p:cBhvr>
                                        <p:cTn id="44" dur="500"/>
                                        <p:tgtEl>
                                          <p:spTgt spid="9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1"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wipe(left)">
                                      <p:cBhvr>
                                        <p:cTn id="49" dur="500"/>
                                        <p:tgtEl>
                                          <p:spTgt spid="94"/>
                                        </p:tgtEl>
                                      </p:cBhvr>
                                    </p:animEffect>
                                  </p:childTnLst>
                                </p:cTn>
                              </p:par>
                              <p:par>
                                <p:cTn id="50" presetID="35" presetClass="emph" presetSubtype="0" repeatCount="3000" fill="hold" grpId="0" nodeType="withEffect">
                                  <p:stCondLst>
                                    <p:cond delay="0"/>
                                  </p:stCondLst>
                                  <p:childTnLst>
                                    <p:anim calcmode="discrete" valueType="str">
                                      <p:cBhvr>
                                        <p:cTn id="51" dur="1000" fill="hold"/>
                                        <p:tgtEl>
                                          <p:spTgt spid="9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90"/>
                                        </p:tgtEl>
                                      </p:cBhvr>
                                    </p:animEffect>
                                    <p:set>
                                      <p:cBhvr>
                                        <p:cTn id="56" dur="1" fill="hold">
                                          <p:stCondLst>
                                            <p:cond delay="499"/>
                                          </p:stCondLst>
                                        </p:cTn>
                                        <p:tgtEl>
                                          <p:spTgt spid="90"/>
                                        </p:tgtEl>
                                        <p:attrNameLst>
                                          <p:attrName>style.visibility</p:attrName>
                                        </p:attrNameLst>
                                      </p:cBhvr>
                                      <p:to>
                                        <p:strVal val="hidden"/>
                                      </p:to>
                                    </p:set>
                                  </p:childTnLst>
                                </p:cTn>
                              </p:par>
                              <p:par>
                                <p:cTn id="57" presetID="22" presetClass="entr" presetSubtype="8" fill="hold" nodeType="withEffect">
                                  <p:stCondLst>
                                    <p:cond delay="0"/>
                                  </p:stCondLst>
                                  <p:childTnLst>
                                    <p:set>
                                      <p:cBhvr>
                                        <p:cTn id="58" dur="1" fill="hold">
                                          <p:stCondLst>
                                            <p:cond delay="0"/>
                                          </p:stCondLst>
                                        </p:cTn>
                                        <p:tgtEl>
                                          <p:spTgt spid="153"/>
                                        </p:tgtEl>
                                        <p:attrNameLst>
                                          <p:attrName>style.visibility</p:attrName>
                                        </p:attrNameLst>
                                      </p:cBhvr>
                                      <p:to>
                                        <p:strVal val="visible"/>
                                      </p:to>
                                    </p:set>
                                    <p:animEffect transition="in" filter="wipe(left)">
                                      <p:cBhvr>
                                        <p:cTn id="59" dur="500"/>
                                        <p:tgtEl>
                                          <p:spTgt spid="15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53"/>
                                        </p:tgtEl>
                                      </p:cBhvr>
                                    </p:animEffect>
                                    <p:set>
                                      <p:cBhvr>
                                        <p:cTn id="64" dur="1" fill="hold">
                                          <p:stCondLst>
                                            <p:cond delay="499"/>
                                          </p:stCondLst>
                                        </p:cTn>
                                        <p:tgtEl>
                                          <p:spTgt spid="153"/>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94"/>
                                        </p:tgtEl>
                                      </p:cBhvr>
                                    </p:animEffect>
                                    <p:set>
                                      <p:cBhvr>
                                        <p:cTn id="67" dur="1" fill="hold">
                                          <p:stCondLst>
                                            <p:cond delay="499"/>
                                          </p:stCondLst>
                                        </p:cTn>
                                        <p:tgtEl>
                                          <p:spTgt spid="94"/>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4"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down)">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left)">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1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left)">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1" nodeType="clickEffect">
                                  <p:stCondLst>
                                    <p:cond delay="0"/>
                                  </p:stCondLst>
                                  <p:childTnLst>
                                    <p:set>
                                      <p:cBhvr>
                                        <p:cTn id="92" dur="1" fill="hold">
                                          <p:stCondLst>
                                            <p:cond delay="0"/>
                                          </p:stCondLst>
                                        </p:cTn>
                                        <p:tgtEl>
                                          <p:spTgt spid="156"/>
                                        </p:tgtEl>
                                        <p:attrNameLst>
                                          <p:attrName>style.visibility</p:attrName>
                                        </p:attrNameLst>
                                      </p:cBhvr>
                                      <p:to>
                                        <p:strVal val="visible"/>
                                      </p:to>
                                    </p:set>
                                    <p:animEffect transition="in" filter="wipe(left)">
                                      <p:cBhvr>
                                        <p:cTn id="93" dur="500"/>
                                        <p:tgtEl>
                                          <p:spTgt spid="156"/>
                                        </p:tgtEl>
                                      </p:cBhvr>
                                    </p:animEffect>
                                  </p:childTnLst>
                                </p:cTn>
                              </p:par>
                              <p:par>
                                <p:cTn id="94" presetID="35" presetClass="emph" presetSubtype="0" repeatCount="3000" fill="hold" grpId="0" nodeType="withEffect">
                                  <p:stCondLst>
                                    <p:cond delay="0"/>
                                  </p:stCondLst>
                                  <p:childTnLst>
                                    <p:anim calcmode="discrete" valueType="str">
                                      <p:cBhvr>
                                        <p:cTn id="95" dur="1000" fill="hold"/>
                                        <p:tgtEl>
                                          <p:spTgt spid="156"/>
                                        </p:tgtEl>
                                        <p:attrNameLst>
                                          <p:attrName>style.visibility</p:attrName>
                                        </p:attrNameLst>
                                      </p:cBhvr>
                                      <p:tavLst>
                                        <p:tav tm="0">
                                          <p:val>
                                            <p:strVal val="hidden"/>
                                          </p:val>
                                        </p:tav>
                                        <p:tav tm="50000">
                                          <p:val>
                                            <p:strVal val="visible"/>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left)">
                                      <p:cBhvr>
                                        <p:cTn id="100" dur="500"/>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2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2" nodeType="clickEffect">
                                  <p:stCondLst>
                                    <p:cond delay="0"/>
                                  </p:stCondLst>
                                  <p:childTnLst>
                                    <p:animEffect transition="out" filter="fade">
                                      <p:cBhvr>
                                        <p:cTn id="108" dur="500"/>
                                        <p:tgtEl>
                                          <p:spTgt spid="156"/>
                                        </p:tgtEl>
                                      </p:cBhvr>
                                    </p:animEffect>
                                    <p:set>
                                      <p:cBhvr>
                                        <p:cTn id="109" dur="1" fill="hold">
                                          <p:stCondLst>
                                            <p:cond delay="499"/>
                                          </p:stCondLst>
                                        </p:cTn>
                                        <p:tgtEl>
                                          <p:spTgt spid="156"/>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1" nodeType="afterEffect">
                                  <p:stCondLst>
                                    <p:cond delay="0"/>
                                  </p:stCondLst>
                                  <p:childTnLst>
                                    <p:set>
                                      <p:cBhvr>
                                        <p:cTn id="112" dur="1" fill="hold">
                                          <p:stCondLst>
                                            <p:cond delay="0"/>
                                          </p:stCondLst>
                                        </p:cTn>
                                        <p:tgtEl>
                                          <p:spTgt spid="157"/>
                                        </p:tgtEl>
                                        <p:attrNameLst>
                                          <p:attrName>style.visibility</p:attrName>
                                        </p:attrNameLst>
                                      </p:cBhvr>
                                      <p:to>
                                        <p:strVal val="visible"/>
                                      </p:to>
                                    </p:set>
                                    <p:animEffect transition="in" filter="wipe(left)">
                                      <p:cBhvr>
                                        <p:cTn id="113" dur="500"/>
                                        <p:tgtEl>
                                          <p:spTgt spid="157"/>
                                        </p:tgtEl>
                                      </p:cBhvr>
                                    </p:animEffect>
                                  </p:childTnLst>
                                </p:cTn>
                              </p:par>
                              <p:par>
                                <p:cTn id="114" presetID="35" presetClass="emph" presetSubtype="0" repeatCount="3000" fill="hold" grpId="0" nodeType="withEffect">
                                  <p:stCondLst>
                                    <p:cond delay="0"/>
                                  </p:stCondLst>
                                  <p:childTnLst>
                                    <p:anim calcmode="discrete" valueType="str">
                                      <p:cBhvr>
                                        <p:cTn id="115" dur="1000" fill="hold"/>
                                        <p:tgtEl>
                                          <p:spTgt spid="157"/>
                                        </p:tgtEl>
                                        <p:attrNameLst>
                                          <p:attrName>style.visibility</p:attrName>
                                        </p:attrNameLst>
                                      </p:cBhvr>
                                      <p:tavLst>
                                        <p:tav tm="0">
                                          <p:val>
                                            <p:strVal val="hidden"/>
                                          </p:val>
                                        </p:tav>
                                        <p:tav tm="50000">
                                          <p:val>
                                            <p:strVal val="visible"/>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left)">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2" nodeType="clickEffect">
                                  <p:stCondLst>
                                    <p:cond delay="0"/>
                                  </p:stCondLst>
                                  <p:childTnLst>
                                    <p:animEffect transition="out" filter="fade">
                                      <p:cBhvr>
                                        <p:cTn id="124" dur="500"/>
                                        <p:tgtEl>
                                          <p:spTgt spid="157"/>
                                        </p:tgtEl>
                                      </p:cBhvr>
                                    </p:animEffect>
                                    <p:set>
                                      <p:cBhvr>
                                        <p:cTn id="125" dur="1" fill="hold">
                                          <p:stCondLst>
                                            <p:cond delay="499"/>
                                          </p:stCondLst>
                                        </p:cTn>
                                        <p:tgtEl>
                                          <p:spTgt spid="157"/>
                                        </p:tgtEl>
                                        <p:attrNameLst>
                                          <p:attrName>style.visibility</p:attrName>
                                        </p:attrNameLst>
                                      </p:cBhvr>
                                      <p:to>
                                        <p:strVal val="hidden"/>
                                      </p:to>
                                    </p:set>
                                  </p:childTnLst>
                                </p:cTn>
                              </p:par>
                            </p:childTnLst>
                          </p:cTn>
                        </p:par>
                        <p:par>
                          <p:cTn id="126" fill="hold">
                            <p:stCondLst>
                              <p:cond delay="500"/>
                            </p:stCondLst>
                            <p:childTnLst>
                              <p:par>
                                <p:cTn id="127" presetID="22" presetClass="entr" presetSubtype="8" fill="hold" grpId="1" nodeType="afterEffect">
                                  <p:stCondLst>
                                    <p:cond delay="0"/>
                                  </p:stCondLst>
                                  <p:childTnLst>
                                    <p:set>
                                      <p:cBhvr>
                                        <p:cTn id="128" dur="1" fill="hold">
                                          <p:stCondLst>
                                            <p:cond delay="0"/>
                                          </p:stCondLst>
                                        </p:cTn>
                                        <p:tgtEl>
                                          <p:spTgt spid="158"/>
                                        </p:tgtEl>
                                        <p:attrNameLst>
                                          <p:attrName>style.visibility</p:attrName>
                                        </p:attrNameLst>
                                      </p:cBhvr>
                                      <p:to>
                                        <p:strVal val="visible"/>
                                      </p:to>
                                    </p:set>
                                    <p:animEffect transition="in" filter="wipe(left)">
                                      <p:cBhvr>
                                        <p:cTn id="129" dur="500"/>
                                        <p:tgtEl>
                                          <p:spTgt spid="158"/>
                                        </p:tgtEl>
                                      </p:cBhvr>
                                    </p:animEffect>
                                  </p:childTnLst>
                                </p:cTn>
                              </p:par>
                              <p:par>
                                <p:cTn id="130" presetID="35" presetClass="emph" presetSubtype="0" repeatCount="3000" fill="hold" grpId="0" nodeType="withEffect">
                                  <p:stCondLst>
                                    <p:cond delay="0"/>
                                  </p:stCondLst>
                                  <p:childTnLst>
                                    <p:anim calcmode="discrete" valueType="str">
                                      <p:cBhvr>
                                        <p:cTn id="131" dur="1000" fill="hold"/>
                                        <p:tgtEl>
                                          <p:spTgt spid="158"/>
                                        </p:tgtEl>
                                        <p:attrNameLst>
                                          <p:attrName>style.visibility</p:attrName>
                                        </p:attrNameLst>
                                      </p:cBhvr>
                                      <p:tavLst>
                                        <p:tav tm="0">
                                          <p:val>
                                            <p:strVal val="hidden"/>
                                          </p:val>
                                        </p:tav>
                                        <p:tav tm="50000">
                                          <p:val>
                                            <p:strVal val="visible"/>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wipe(left)">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2" nodeType="clickEffect">
                                  <p:stCondLst>
                                    <p:cond delay="0"/>
                                  </p:stCondLst>
                                  <p:childTnLst>
                                    <p:animEffect transition="out" filter="fade">
                                      <p:cBhvr>
                                        <p:cTn id="140" dur="500"/>
                                        <p:tgtEl>
                                          <p:spTgt spid="158"/>
                                        </p:tgtEl>
                                      </p:cBhvr>
                                    </p:animEffect>
                                    <p:set>
                                      <p:cBhvr>
                                        <p:cTn id="141" dur="1" fill="hold">
                                          <p:stCondLst>
                                            <p:cond delay="499"/>
                                          </p:stCondLst>
                                        </p:cTn>
                                        <p:tgtEl>
                                          <p:spTgt spid="158"/>
                                        </p:tgtEl>
                                        <p:attrNameLst>
                                          <p:attrName>style.visibility</p:attrName>
                                        </p:attrNameLst>
                                      </p:cBhvr>
                                      <p:to>
                                        <p:strVal val="hidden"/>
                                      </p:to>
                                    </p:set>
                                  </p:childTnLst>
                                </p:cTn>
                              </p:par>
                            </p:childTnLst>
                          </p:cTn>
                        </p:par>
                        <p:par>
                          <p:cTn id="142" fill="hold">
                            <p:stCondLst>
                              <p:cond delay="500"/>
                            </p:stCondLst>
                            <p:childTnLst>
                              <p:par>
                                <p:cTn id="143" presetID="22" presetClass="entr" presetSubtype="8" fill="hold" grpId="1" nodeType="afterEffect">
                                  <p:stCondLst>
                                    <p:cond delay="0"/>
                                  </p:stCondLst>
                                  <p:childTnLst>
                                    <p:set>
                                      <p:cBhvr>
                                        <p:cTn id="144" dur="1" fill="hold">
                                          <p:stCondLst>
                                            <p:cond delay="0"/>
                                          </p:stCondLst>
                                        </p:cTn>
                                        <p:tgtEl>
                                          <p:spTgt spid="179"/>
                                        </p:tgtEl>
                                        <p:attrNameLst>
                                          <p:attrName>style.visibility</p:attrName>
                                        </p:attrNameLst>
                                      </p:cBhvr>
                                      <p:to>
                                        <p:strVal val="visible"/>
                                      </p:to>
                                    </p:set>
                                    <p:animEffect transition="in" filter="wipe(left)">
                                      <p:cBhvr>
                                        <p:cTn id="145" dur="500"/>
                                        <p:tgtEl>
                                          <p:spTgt spid="179"/>
                                        </p:tgtEl>
                                      </p:cBhvr>
                                    </p:animEffect>
                                  </p:childTnLst>
                                </p:cTn>
                              </p:par>
                              <p:par>
                                <p:cTn id="146" presetID="35" presetClass="emph" presetSubtype="0" repeatCount="3000" fill="hold" grpId="0" nodeType="withEffect">
                                  <p:stCondLst>
                                    <p:cond delay="0"/>
                                  </p:stCondLst>
                                  <p:childTnLst>
                                    <p:anim calcmode="discrete" valueType="str">
                                      <p:cBhvr>
                                        <p:cTn id="147" dur="10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78"/>
                                        </p:tgtEl>
                                        <p:attrNameLst>
                                          <p:attrName>style.visibility</p:attrName>
                                        </p:attrNameLst>
                                      </p:cBhvr>
                                      <p:to>
                                        <p:strVal val="visible"/>
                                      </p:to>
                                    </p:set>
                                    <p:animEffect transition="in" filter="wipe(left)">
                                      <p:cBhvr>
                                        <p:cTn id="152" dur="500"/>
                                        <p:tgtEl>
                                          <p:spTgt spid="17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2" nodeType="clickEffect">
                                  <p:stCondLst>
                                    <p:cond delay="0"/>
                                  </p:stCondLst>
                                  <p:childTnLst>
                                    <p:animEffect transition="out" filter="fade">
                                      <p:cBhvr>
                                        <p:cTn id="156" dur="500"/>
                                        <p:tgtEl>
                                          <p:spTgt spid="179"/>
                                        </p:tgtEl>
                                      </p:cBhvr>
                                    </p:animEffect>
                                    <p:set>
                                      <p:cBhvr>
                                        <p:cTn id="157" dur="1" fill="hold">
                                          <p:stCondLst>
                                            <p:cond delay="499"/>
                                          </p:stCondLst>
                                        </p:cTn>
                                        <p:tgtEl>
                                          <p:spTgt spid="179"/>
                                        </p:tgtEl>
                                        <p:attrNameLst>
                                          <p:attrName>style.visibility</p:attrName>
                                        </p:attrNameLst>
                                      </p:cBhvr>
                                      <p:to>
                                        <p:strVal val="hidden"/>
                                      </p:to>
                                    </p:se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184"/>
                                        </p:tgtEl>
                                        <p:attrNameLst>
                                          <p:attrName>style.visibility</p:attrName>
                                        </p:attrNameLst>
                                      </p:cBhvr>
                                      <p:to>
                                        <p:strVal val="visible"/>
                                      </p:to>
                                    </p:set>
                                    <p:animEffect transition="in" filter="wipe(left)">
                                      <p:cBhvr>
                                        <p:cTn id="161" dur="500"/>
                                        <p:tgtEl>
                                          <p:spTgt spid="184"/>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wipe(left)">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2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1" nodeType="clickEffect">
                                  <p:stCondLst>
                                    <p:cond delay="0"/>
                                  </p:stCondLst>
                                  <p:childTnLst>
                                    <p:set>
                                      <p:cBhvr>
                                        <p:cTn id="174" dur="1" fill="hold">
                                          <p:stCondLst>
                                            <p:cond delay="0"/>
                                          </p:stCondLst>
                                        </p:cTn>
                                        <p:tgtEl>
                                          <p:spTgt spid="99"/>
                                        </p:tgtEl>
                                        <p:attrNameLst>
                                          <p:attrName>style.visibility</p:attrName>
                                        </p:attrNameLst>
                                      </p:cBhvr>
                                      <p:to>
                                        <p:strVal val="visible"/>
                                      </p:to>
                                    </p:set>
                                    <p:animEffect transition="in" filter="wipe(left)">
                                      <p:cBhvr>
                                        <p:cTn id="175" dur="500"/>
                                        <p:tgtEl>
                                          <p:spTgt spid="99"/>
                                        </p:tgtEl>
                                      </p:cBhvr>
                                    </p:animEffect>
                                  </p:childTnLst>
                                </p:cTn>
                              </p:par>
                              <p:par>
                                <p:cTn id="176" presetID="35" presetClass="emph" presetSubtype="0" repeatCount="3000" fill="hold" grpId="0" nodeType="withEffect">
                                  <p:stCondLst>
                                    <p:cond delay="0"/>
                                  </p:stCondLst>
                                  <p:childTnLst>
                                    <p:anim calcmode="discrete" valueType="str">
                                      <p:cBhvr>
                                        <p:cTn id="177" dur="1000" fill="hold"/>
                                        <p:tgtEl>
                                          <p:spTgt spid="99"/>
                                        </p:tgtEl>
                                        <p:attrNameLst>
                                          <p:attrName>style.visibility</p:attrName>
                                        </p:attrNameLst>
                                      </p:cBhvr>
                                      <p:tavLst>
                                        <p:tav tm="0">
                                          <p:val>
                                            <p:strVal val="hidden"/>
                                          </p:val>
                                        </p:tav>
                                        <p:tav tm="50000">
                                          <p:val>
                                            <p:strVal val="visible"/>
                                          </p:val>
                                        </p:tav>
                                      </p:tavLst>
                                    </p:anim>
                                  </p:childTnLst>
                                </p:cTn>
                              </p:par>
                              <p:par>
                                <p:cTn id="178" presetID="1" presetClass="entr" presetSubtype="0" fill="hold" nodeType="withEffect">
                                  <p:stCondLst>
                                    <p:cond delay="0"/>
                                  </p:stCondLst>
                                  <p:childTnLst>
                                    <p:set>
                                      <p:cBhvr>
                                        <p:cTn id="179" dur="1" fill="hold">
                                          <p:stCondLst>
                                            <p:cond delay="0"/>
                                          </p:stCondLst>
                                        </p:cTn>
                                        <p:tgtEl>
                                          <p:spTgt spid="230"/>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6"/>
                                        </p:tgtEl>
                                        <p:attrNameLst>
                                          <p:attrName>style.visibility</p:attrName>
                                        </p:attrNameLst>
                                      </p:cBhvr>
                                      <p:to>
                                        <p:strVal val="visible"/>
                                      </p:to>
                                    </p:set>
                                    <p:animEffect transition="in" filter="wipe(left)">
                                      <p:cBhvr>
                                        <p:cTn id="184" dur="500"/>
                                        <p:tgtEl>
                                          <p:spTgt spid="16"/>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7"/>
                                        </p:tgtEl>
                                        <p:attrNameLst>
                                          <p:attrName>style.visibility</p:attrName>
                                        </p:attrNameLst>
                                      </p:cBhvr>
                                      <p:to>
                                        <p:strVal val="visible"/>
                                      </p:to>
                                    </p:set>
                                    <p:animEffect transition="in" filter="wipe(left)">
                                      <p:cBhvr>
                                        <p:cTn id="189" dur="500"/>
                                        <p:tgtEl>
                                          <p:spTgt spid="17"/>
                                        </p:tgtEl>
                                      </p:cBhvr>
                                    </p:animEffec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18"/>
                                        </p:tgtEl>
                                        <p:attrNameLst>
                                          <p:attrName>style.visibility</p:attrName>
                                        </p:attrNameLst>
                                      </p:cBhvr>
                                      <p:to>
                                        <p:strVal val="visible"/>
                                      </p:to>
                                    </p:set>
                                    <p:animEffect transition="in" filter="wipe(left)">
                                      <p:cBhvr>
                                        <p:cTn id="193" dur="500"/>
                                        <p:tgtEl>
                                          <p:spTgt spid="18"/>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84"/>
                                        </p:tgtEl>
                                        <p:attrNameLst>
                                          <p:attrName>style.visibility</p:attrName>
                                        </p:attrNameLst>
                                      </p:cBhvr>
                                      <p:to>
                                        <p:strVal val="visible"/>
                                      </p:to>
                                    </p:set>
                                    <p:animEffect transition="in" filter="wipe(left)">
                                      <p:cBhvr>
                                        <p:cTn id="198" dur="500"/>
                                        <p:tgtEl>
                                          <p:spTgt spid="84"/>
                                        </p:tgtEl>
                                      </p:cBhvr>
                                    </p:animEffect>
                                  </p:childTnLst>
                                </p:cTn>
                              </p:par>
                              <p:par>
                                <p:cTn id="199" presetID="1" presetClass="exit" presetSubtype="0" fill="hold" grpId="2" nodeType="withEffect">
                                  <p:stCondLst>
                                    <p:cond delay="0"/>
                                  </p:stCondLst>
                                  <p:childTnLst>
                                    <p:set>
                                      <p:cBhvr>
                                        <p:cTn id="200" dur="1" fill="hold">
                                          <p:stCondLst>
                                            <p:cond delay="0"/>
                                          </p:stCondLst>
                                        </p:cTn>
                                        <p:tgtEl>
                                          <p:spTgt spid="99"/>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230"/>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wipe(left)">
                                      <p:cBhvr>
                                        <p:cTn id="207" dur="500"/>
                                        <p:tgtEl>
                                          <p:spTgt spid="100"/>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wipe(left)">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nodeType="click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wipe(left)">
                                      <p:cBhvr>
                                        <p:cTn id="217" dur="500"/>
                                        <p:tgtEl>
                                          <p:spTgt spid="106"/>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xit" presetSubtype="0" fill="hold" nodeType="clickEffect">
                                  <p:stCondLst>
                                    <p:cond delay="0"/>
                                  </p:stCondLst>
                                  <p:childTnLst>
                                    <p:animEffect transition="out" filter="fade">
                                      <p:cBhvr>
                                        <p:cTn id="221" dur="500"/>
                                        <p:tgtEl>
                                          <p:spTgt spid="100"/>
                                        </p:tgtEl>
                                      </p:cBhvr>
                                    </p:animEffect>
                                    <p:set>
                                      <p:cBhvr>
                                        <p:cTn id="222" dur="1" fill="hold">
                                          <p:stCondLst>
                                            <p:cond delay="499"/>
                                          </p:stCondLst>
                                        </p:cTn>
                                        <p:tgtEl>
                                          <p:spTgt spid="100"/>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103"/>
                                        </p:tgtEl>
                                      </p:cBhvr>
                                    </p:animEffect>
                                    <p:set>
                                      <p:cBhvr>
                                        <p:cTn id="225" dur="1" fill="hold">
                                          <p:stCondLst>
                                            <p:cond delay="499"/>
                                          </p:stCondLst>
                                        </p:cTn>
                                        <p:tgtEl>
                                          <p:spTgt spid="103"/>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500"/>
                                        <p:tgtEl>
                                          <p:spTgt spid="106"/>
                                        </p:tgtEl>
                                      </p:cBhvr>
                                    </p:animEffect>
                                    <p:set>
                                      <p:cBhvr>
                                        <p:cTn id="228" dur="1" fill="hold">
                                          <p:stCondLst>
                                            <p:cond delay="499"/>
                                          </p:stCondLst>
                                        </p:cTn>
                                        <p:tgtEl>
                                          <p:spTgt spid="106"/>
                                        </p:tgtEl>
                                        <p:attrNameLst>
                                          <p:attrName>style.visibility</p:attrName>
                                        </p:attrNameLst>
                                      </p:cBhvr>
                                      <p:to>
                                        <p:strVal val="hidden"/>
                                      </p:to>
                                    </p:set>
                                  </p:childTnLst>
                                </p:cTn>
                              </p:par>
                            </p:childTnLst>
                          </p:cTn>
                        </p:par>
                        <p:par>
                          <p:cTn id="229" fill="hold">
                            <p:stCondLst>
                              <p:cond delay="500"/>
                            </p:stCondLst>
                            <p:childTnLst>
                              <p:par>
                                <p:cTn id="230" presetID="22" presetClass="entr" presetSubtype="8" fill="hold" nodeType="afterEffect">
                                  <p:stCondLst>
                                    <p:cond delay="0"/>
                                  </p:stCondLst>
                                  <p:childTnLst>
                                    <p:set>
                                      <p:cBhvr>
                                        <p:cTn id="231" dur="1" fill="hold">
                                          <p:stCondLst>
                                            <p:cond delay="0"/>
                                          </p:stCondLst>
                                        </p:cTn>
                                        <p:tgtEl>
                                          <p:spTgt spid="19">
                                            <p:txEl>
                                              <p:pRg st="0" end="0"/>
                                            </p:txEl>
                                          </p:spTgt>
                                        </p:tgtEl>
                                        <p:attrNameLst>
                                          <p:attrName>style.visibility</p:attrName>
                                        </p:attrNameLst>
                                      </p:cBhvr>
                                      <p:to>
                                        <p:strVal val="visible"/>
                                      </p:to>
                                    </p:set>
                                    <p:animEffect transition="in" filter="wipe(left)">
                                      <p:cBhvr>
                                        <p:cTn id="232" dur="500"/>
                                        <p:tgtEl>
                                          <p:spTgt spid="19">
                                            <p:txEl>
                                              <p:pRg st="0" end="0"/>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nodeType="clickEffect">
                                  <p:stCondLst>
                                    <p:cond delay="0"/>
                                  </p:stCondLst>
                                  <p:childTnLst>
                                    <p:set>
                                      <p:cBhvr>
                                        <p:cTn id="236" dur="1" fill="hold">
                                          <p:stCondLst>
                                            <p:cond delay="0"/>
                                          </p:stCondLst>
                                        </p:cTn>
                                        <p:tgtEl>
                                          <p:spTgt spid="19">
                                            <p:txEl>
                                              <p:pRg st="1" end="1"/>
                                            </p:txEl>
                                          </p:spTgt>
                                        </p:tgtEl>
                                        <p:attrNameLst>
                                          <p:attrName>style.visibility</p:attrName>
                                        </p:attrNameLst>
                                      </p:cBhvr>
                                      <p:to>
                                        <p:strVal val="visible"/>
                                      </p:to>
                                    </p:set>
                                    <p:animEffect transition="in" filter="wipe(left)">
                                      <p:cBhvr>
                                        <p:cTn id="237" dur="500"/>
                                        <p:tgtEl>
                                          <p:spTgt spid="19">
                                            <p:txEl>
                                              <p:pRg st="1" end="1"/>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20"/>
                                        </p:tgtEl>
                                        <p:attrNameLst>
                                          <p:attrName>style.visibility</p:attrName>
                                        </p:attrNameLst>
                                      </p:cBhvr>
                                      <p:to>
                                        <p:strVal val="visible"/>
                                      </p:to>
                                    </p:set>
                                    <p:animEffect transition="in" filter="wipe(left)">
                                      <p:cBhvr>
                                        <p:cTn id="242" dur="500"/>
                                        <p:tgtEl>
                                          <p:spTgt spid="20"/>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21"/>
                                        </p:tgtEl>
                                        <p:attrNameLst>
                                          <p:attrName>style.visibility</p:attrName>
                                        </p:attrNameLst>
                                      </p:cBhvr>
                                      <p:to>
                                        <p:strVal val="visible"/>
                                      </p:to>
                                    </p:set>
                                    <p:animEffect transition="in" filter="wipe(left)">
                                      <p:cBhvr>
                                        <p:cTn id="247" dur="500"/>
                                        <p:tgtEl>
                                          <p:spTgt spid="21"/>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22"/>
                                        </p:tgtEl>
                                        <p:attrNameLst>
                                          <p:attrName>style.visibility</p:attrName>
                                        </p:attrNameLst>
                                      </p:cBhvr>
                                      <p:to>
                                        <p:strVal val="visible"/>
                                      </p:to>
                                    </p:set>
                                    <p:animEffect transition="in" filter="wipe(left)">
                                      <p:cBhvr>
                                        <p:cTn id="252" dur="500"/>
                                        <p:tgtEl>
                                          <p:spTgt spid="22"/>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23"/>
                                        </p:tgtEl>
                                        <p:attrNameLst>
                                          <p:attrName>style.visibility</p:attrName>
                                        </p:attrNameLst>
                                      </p:cBhvr>
                                      <p:to>
                                        <p:strVal val="visible"/>
                                      </p:to>
                                    </p:set>
                                    <p:animEffect transition="in" filter="wipe(left)">
                                      <p:cBhvr>
                                        <p:cTn id="257" dur="500"/>
                                        <p:tgtEl>
                                          <p:spTgt spid="23"/>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24"/>
                                        </p:tgtEl>
                                        <p:attrNameLst>
                                          <p:attrName>style.visibility</p:attrName>
                                        </p:attrNameLst>
                                      </p:cBhvr>
                                      <p:to>
                                        <p:strVal val="visible"/>
                                      </p:to>
                                    </p:set>
                                    <p:animEffect transition="in" filter="wipe(left)">
                                      <p:cBhvr>
                                        <p:cTn id="262" dur="500"/>
                                        <p:tgtEl>
                                          <p:spTgt spid="24"/>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200"/>
                                        </p:tgtEl>
                                        <p:attrNameLst>
                                          <p:attrName>style.visibility</p:attrName>
                                        </p:attrNameLst>
                                      </p:cBhvr>
                                      <p:to>
                                        <p:strVal val="visible"/>
                                      </p:to>
                                    </p:set>
                                  </p:childTnLst>
                                </p:cTn>
                              </p:par>
                              <p:par>
                                <p:cTn id="267" presetID="26" presetClass="emph" presetSubtype="0" repeatCount="3000" fill="hold" grpId="1" nodeType="withEffect">
                                  <p:stCondLst>
                                    <p:cond delay="0"/>
                                  </p:stCondLst>
                                  <p:childTnLst>
                                    <p:animEffect transition="out" filter="fade">
                                      <p:cBhvr>
                                        <p:cTn id="268" dur="500" tmFilter="0, 0; .2, .5; .8, .5; 1, 0"/>
                                        <p:tgtEl>
                                          <p:spTgt spid="200"/>
                                        </p:tgtEl>
                                      </p:cBhvr>
                                    </p:animEffect>
                                    <p:animScale>
                                      <p:cBhvr>
                                        <p:cTn id="269" dur="250" autoRev="1" fill="hold"/>
                                        <p:tgtEl>
                                          <p:spTgt spid="200"/>
                                        </p:tgtEl>
                                      </p:cBhvr>
                                      <p:by x="105000" y="105000"/>
                                    </p:animScale>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201"/>
                                        </p:tgtEl>
                                        <p:attrNameLst>
                                          <p:attrName>style.visibility</p:attrName>
                                        </p:attrNameLst>
                                      </p:cBhvr>
                                      <p:to>
                                        <p:strVal val="visible"/>
                                      </p:to>
                                    </p:set>
                                  </p:childTnLst>
                                </p:cTn>
                              </p:par>
                              <p:par>
                                <p:cTn id="274" presetID="26" presetClass="emph" presetSubtype="0" repeatCount="3000" fill="hold" grpId="1" nodeType="withEffect">
                                  <p:stCondLst>
                                    <p:cond delay="0"/>
                                  </p:stCondLst>
                                  <p:childTnLst>
                                    <p:animEffect transition="out" filter="fade">
                                      <p:cBhvr>
                                        <p:cTn id="275" dur="500" tmFilter="0, 0; .2, .5; .8, .5; 1, 0"/>
                                        <p:tgtEl>
                                          <p:spTgt spid="201"/>
                                        </p:tgtEl>
                                      </p:cBhvr>
                                    </p:animEffect>
                                    <p:animScale>
                                      <p:cBhvr>
                                        <p:cTn id="276" dur="250" autoRev="1" fill="hold"/>
                                        <p:tgtEl>
                                          <p:spTgt spid="201"/>
                                        </p:tgtEl>
                                      </p:cBhvr>
                                      <p:by x="105000" y="105000"/>
                                    </p:animScale>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25"/>
                                        </p:tgtEl>
                                        <p:attrNameLst>
                                          <p:attrName>style.visibility</p:attrName>
                                        </p:attrNameLst>
                                      </p:cBhvr>
                                      <p:to>
                                        <p:strVal val="visible"/>
                                      </p:to>
                                    </p:set>
                                    <p:animEffect transition="in" filter="wipe(left)">
                                      <p:cBhvr>
                                        <p:cTn id="281" dur="500"/>
                                        <p:tgtEl>
                                          <p:spTgt spid="25"/>
                                        </p:tgtEl>
                                      </p:cBhvr>
                                    </p:animEffect>
                                  </p:childTnLst>
                                </p:cTn>
                              </p:par>
                              <p:par>
                                <p:cTn id="282" presetID="10" presetClass="exit" presetSubtype="0" fill="hold" grpId="2" nodeType="withEffect">
                                  <p:stCondLst>
                                    <p:cond delay="0"/>
                                  </p:stCondLst>
                                  <p:childTnLst>
                                    <p:animEffect transition="out" filter="fade">
                                      <p:cBhvr>
                                        <p:cTn id="283" dur="500"/>
                                        <p:tgtEl>
                                          <p:spTgt spid="200"/>
                                        </p:tgtEl>
                                      </p:cBhvr>
                                    </p:animEffect>
                                    <p:set>
                                      <p:cBhvr>
                                        <p:cTn id="284" dur="1" fill="hold">
                                          <p:stCondLst>
                                            <p:cond delay="499"/>
                                          </p:stCondLst>
                                        </p:cTn>
                                        <p:tgtEl>
                                          <p:spTgt spid="200"/>
                                        </p:tgtEl>
                                        <p:attrNameLst>
                                          <p:attrName>style.visibility</p:attrName>
                                        </p:attrNameLst>
                                      </p:cBhvr>
                                      <p:to>
                                        <p:strVal val="hidden"/>
                                      </p:to>
                                    </p:set>
                                  </p:childTnLst>
                                </p:cTn>
                              </p:par>
                              <p:par>
                                <p:cTn id="285" presetID="10" presetClass="exit" presetSubtype="0" fill="hold" grpId="3" nodeType="withEffect">
                                  <p:stCondLst>
                                    <p:cond delay="0"/>
                                  </p:stCondLst>
                                  <p:childTnLst>
                                    <p:animEffect transition="out" filter="fade">
                                      <p:cBhvr>
                                        <p:cTn id="286" dur="500"/>
                                        <p:tgtEl>
                                          <p:spTgt spid="200"/>
                                        </p:tgtEl>
                                      </p:cBhvr>
                                    </p:animEffect>
                                    <p:set>
                                      <p:cBhvr>
                                        <p:cTn id="287" dur="1" fill="hold">
                                          <p:stCondLst>
                                            <p:cond delay="499"/>
                                          </p:stCondLst>
                                        </p:cTn>
                                        <p:tgtEl>
                                          <p:spTgt spid="200"/>
                                        </p:tgtEl>
                                        <p:attrNameLst>
                                          <p:attrName>style.visibility</p:attrName>
                                        </p:attrNameLst>
                                      </p:cBhvr>
                                      <p:to>
                                        <p:strVal val="hidden"/>
                                      </p:to>
                                    </p:set>
                                  </p:childTnLst>
                                </p:cTn>
                              </p:par>
                              <p:par>
                                <p:cTn id="288" presetID="10" presetClass="exit" presetSubtype="0" fill="hold" grpId="2" nodeType="withEffect">
                                  <p:stCondLst>
                                    <p:cond delay="0"/>
                                  </p:stCondLst>
                                  <p:childTnLst>
                                    <p:animEffect transition="out" filter="fade">
                                      <p:cBhvr>
                                        <p:cTn id="289" dur="500"/>
                                        <p:tgtEl>
                                          <p:spTgt spid="201"/>
                                        </p:tgtEl>
                                      </p:cBhvr>
                                    </p:animEffect>
                                    <p:set>
                                      <p:cBhvr>
                                        <p:cTn id="290" dur="1" fill="hold">
                                          <p:stCondLst>
                                            <p:cond delay="499"/>
                                          </p:stCondLst>
                                        </p:cTn>
                                        <p:tgtEl>
                                          <p:spTgt spid="201"/>
                                        </p:tgtEl>
                                        <p:attrNameLst>
                                          <p:attrName>style.visibility</p:attrName>
                                        </p:attrNameLst>
                                      </p:cBhvr>
                                      <p:to>
                                        <p:strVal val="hidden"/>
                                      </p:to>
                                    </p:set>
                                  </p:childTnLst>
                                </p:cTn>
                              </p:par>
                              <p:par>
                                <p:cTn id="291" presetID="10" presetClass="exit" presetSubtype="0" fill="hold" grpId="3" nodeType="withEffect">
                                  <p:stCondLst>
                                    <p:cond delay="0"/>
                                  </p:stCondLst>
                                  <p:childTnLst>
                                    <p:animEffect transition="out" filter="fade">
                                      <p:cBhvr>
                                        <p:cTn id="292" dur="500"/>
                                        <p:tgtEl>
                                          <p:spTgt spid="201"/>
                                        </p:tgtEl>
                                      </p:cBhvr>
                                    </p:animEffect>
                                    <p:set>
                                      <p:cBhvr>
                                        <p:cTn id="293" dur="1" fill="hold">
                                          <p:stCondLst>
                                            <p:cond delay="499"/>
                                          </p:stCondLst>
                                        </p:cTn>
                                        <p:tgtEl>
                                          <p:spTgt spid="201"/>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26"/>
                                        </p:tgtEl>
                                        <p:attrNameLst>
                                          <p:attrName>style.visibility</p:attrName>
                                        </p:attrNameLst>
                                      </p:cBhvr>
                                      <p:to>
                                        <p:strVal val="visible"/>
                                      </p:to>
                                    </p:set>
                                    <p:animEffect transition="in" filter="wipe(left)">
                                      <p:cBhvr>
                                        <p:cTn id="298" dur="500"/>
                                        <p:tgtEl>
                                          <p:spTgt spid="26"/>
                                        </p:tgtEl>
                                      </p:cBhvr>
                                    </p:animEffec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203"/>
                                        </p:tgtEl>
                                        <p:attrNameLst>
                                          <p:attrName>style.visibility</p:attrName>
                                        </p:attrNameLst>
                                      </p:cBhvr>
                                      <p:to>
                                        <p:strVal val="visible"/>
                                      </p:to>
                                    </p:set>
                                  </p:childTnLst>
                                </p:cTn>
                              </p:par>
                              <p:par>
                                <p:cTn id="303" presetID="26" presetClass="emph" presetSubtype="0" repeatCount="3000" fill="hold" grpId="1" nodeType="withEffect">
                                  <p:stCondLst>
                                    <p:cond delay="0"/>
                                  </p:stCondLst>
                                  <p:childTnLst>
                                    <p:animEffect transition="out" filter="fade">
                                      <p:cBhvr>
                                        <p:cTn id="304" dur="500" tmFilter="0, 0; .2, .5; .8, .5; 1, 0"/>
                                        <p:tgtEl>
                                          <p:spTgt spid="203"/>
                                        </p:tgtEl>
                                      </p:cBhvr>
                                    </p:animEffect>
                                    <p:animScale>
                                      <p:cBhvr>
                                        <p:cTn id="305" dur="250" autoRev="1" fill="hold"/>
                                        <p:tgtEl>
                                          <p:spTgt spid="203"/>
                                        </p:tgtEl>
                                      </p:cBhvr>
                                      <p:by x="105000" y="105000"/>
                                    </p:animScale>
                                  </p:childTnLst>
                                </p:cTn>
                              </p:par>
                              <p:par>
                                <p:cTn id="306" presetID="1" presetClass="entr" presetSubtype="0" fill="hold" grpId="0" nodeType="withEffect">
                                  <p:stCondLst>
                                    <p:cond delay="0"/>
                                  </p:stCondLst>
                                  <p:childTnLst>
                                    <p:set>
                                      <p:cBhvr>
                                        <p:cTn id="307" dur="1" fill="hold">
                                          <p:stCondLst>
                                            <p:cond delay="0"/>
                                          </p:stCondLst>
                                        </p:cTn>
                                        <p:tgtEl>
                                          <p:spTgt spid="202"/>
                                        </p:tgtEl>
                                        <p:attrNameLst>
                                          <p:attrName>style.visibility</p:attrName>
                                        </p:attrNameLst>
                                      </p:cBhvr>
                                      <p:to>
                                        <p:strVal val="visible"/>
                                      </p:to>
                                    </p:set>
                                  </p:childTnLst>
                                </p:cTn>
                              </p:par>
                              <p:par>
                                <p:cTn id="308" presetID="26" presetClass="emph" presetSubtype="0" repeatCount="3000" fill="hold" grpId="1" nodeType="withEffect">
                                  <p:stCondLst>
                                    <p:cond delay="0"/>
                                  </p:stCondLst>
                                  <p:childTnLst>
                                    <p:animEffect transition="out" filter="fade">
                                      <p:cBhvr>
                                        <p:cTn id="309" dur="500" tmFilter="0, 0; .2, .5; .8, .5; 1, 0"/>
                                        <p:tgtEl>
                                          <p:spTgt spid="202"/>
                                        </p:tgtEl>
                                      </p:cBhvr>
                                    </p:animEffect>
                                    <p:animScale>
                                      <p:cBhvr>
                                        <p:cTn id="310" dur="250" autoRev="1" fill="hold"/>
                                        <p:tgtEl>
                                          <p:spTgt spid="202"/>
                                        </p:tgtEl>
                                      </p:cBhvr>
                                      <p:by x="105000" y="105000"/>
                                    </p:animScale>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27"/>
                                        </p:tgtEl>
                                        <p:attrNameLst>
                                          <p:attrName>style.visibility</p:attrName>
                                        </p:attrNameLst>
                                      </p:cBhvr>
                                      <p:to>
                                        <p:strVal val="visible"/>
                                      </p:to>
                                    </p:set>
                                    <p:animEffect transition="in" filter="wipe(left)">
                                      <p:cBhvr>
                                        <p:cTn id="315" dur="500"/>
                                        <p:tgtEl>
                                          <p:spTgt spid="27"/>
                                        </p:tgtEl>
                                      </p:cBhvr>
                                    </p:animEffect>
                                  </p:childTnLst>
                                </p:cTn>
                              </p:par>
                              <p:par>
                                <p:cTn id="316" presetID="10" presetClass="exit" presetSubtype="0" fill="hold" grpId="2" nodeType="withEffect">
                                  <p:stCondLst>
                                    <p:cond delay="0"/>
                                  </p:stCondLst>
                                  <p:childTnLst>
                                    <p:animEffect transition="out" filter="fade">
                                      <p:cBhvr>
                                        <p:cTn id="317" dur="500"/>
                                        <p:tgtEl>
                                          <p:spTgt spid="202"/>
                                        </p:tgtEl>
                                      </p:cBhvr>
                                    </p:animEffect>
                                    <p:set>
                                      <p:cBhvr>
                                        <p:cTn id="318" dur="1" fill="hold">
                                          <p:stCondLst>
                                            <p:cond delay="499"/>
                                          </p:stCondLst>
                                        </p:cTn>
                                        <p:tgtEl>
                                          <p:spTgt spid="202"/>
                                        </p:tgtEl>
                                        <p:attrNameLst>
                                          <p:attrName>style.visibility</p:attrName>
                                        </p:attrNameLst>
                                      </p:cBhvr>
                                      <p:to>
                                        <p:strVal val="hidden"/>
                                      </p:to>
                                    </p:set>
                                  </p:childTnLst>
                                </p:cTn>
                              </p:par>
                              <p:par>
                                <p:cTn id="319" presetID="10" presetClass="exit" presetSubtype="0" fill="hold" grpId="3" nodeType="withEffect">
                                  <p:stCondLst>
                                    <p:cond delay="0"/>
                                  </p:stCondLst>
                                  <p:childTnLst>
                                    <p:animEffect transition="out" filter="fade">
                                      <p:cBhvr>
                                        <p:cTn id="320" dur="500"/>
                                        <p:tgtEl>
                                          <p:spTgt spid="202"/>
                                        </p:tgtEl>
                                      </p:cBhvr>
                                    </p:animEffect>
                                    <p:set>
                                      <p:cBhvr>
                                        <p:cTn id="321" dur="1" fill="hold">
                                          <p:stCondLst>
                                            <p:cond delay="499"/>
                                          </p:stCondLst>
                                        </p:cTn>
                                        <p:tgtEl>
                                          <p:spTgt spid="202"/>
                                        </p:tgtEl>
                                        <p:attrNameLst>
                                          <p:attrName>style.visibility</p:attrName>
                                        </p:attrNameLst>
                                      </p:cBhvr>
                                      <p:to>
                                        <p:strVal val="hidden"/>
                                      </p:to>
                                    </p:set>
                                  </p:childTnLst>
                                </p:cTn>
                              </p:par>
                              <p:par>
                                <p:cTn id="322" presetID="10" presetClass="exit" presetSubtype="0" fill="hold" grpId="2" nodeType="withEffect">
                                  <p:stCondLst>
                                    <p:cond delay="0"/>
                                  </p:stCondLst>
                                  <p:childTnLst>
                                    <p:animEffect transition="out" filter="fade">
                                      <p:cBhvr>
                                        <p:cTn id="323" dur="500"/>
                                        <p:tgtEl>
                                          <p:spTgt spid="203"/>
                                        </p:tgtEl>
                                      </p:cBhvr>
                                    </p:animEffect>
                                    <p:set>
                                      <p:cBhvr>
                                        <p:cTn id="324" dur="1" fill="hold">
                                          <p:stCondLst>
                                            <p:cond delay="499"/>
                                          </p:stCondLst>
                                        </p:cTn>
                                        <p:tgtEl>
                                          <p:spTgt spid="203"/>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grpId="0" nodeType="clickEffect">
                                  <p:stCondLst>
                                    <p:cond delay="0"/>
                                  </p:stCondLst>
                                  <p:childTnLst>
                                    <p:set>
                                      <p:cBhvr>
                                        <p:cTn id="328" dur="1" fill="hold">
                                          <p:stCondLst>
                                            <p:cond delay="0"/>
                                          </p:stCondLst>
                                        </p:cTn>
                                        <p:tgtEl>
                                          <p:spTgt spid="28"/>
                                        </p:tgtEl>
                                        <p:attrNameLst>
                                          <p:attrName>style.visibility</p:attrName>
                                        </p:attrNameLst>
                                      </p:cBhvr>
                                      <p:to>
                                        <p:strVal val="visible"/>
                                      </p:to>
                                    </p:set>
                                    <p:animEffect transition="in" filter="wipe(left)">
                                      <p:cBhvr>
                                        <p:cTn id="329" dur="500"/>
                                        <p:tgtEl>
                                          <p:spTgt spid="28"/>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29"/>
                                        </p:tgtEl>
                                        <p:attrNameLst>
                                          <p:attrName>style.visibility</p:attrName>
                                        </p:attrNameLst>
                                      </p:cBhvr>
                                      <p:to>
                                        <p:strVal val="visible"/>
                                      </p:to>
                                    </p:set>
                                    <p:animEffect transition="in" filter="wipe(left)">
                                      <p:cBhvr>
                                        <p:cTn id="334" dur="500"/>
                                        <p:tgtEl>
                                          <p:spTgt spid="29"/>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30"/>
                                        </p:tgtEl>
                                        <p:attrNameLst>
                                          <p:attrName>style.visibility</p:attrName>
                                        </p:attrNameLst>
                                      </p:cBhvr>
                                      <p:to>
                                        <p:strVal val="visible"/>
                                      </p:to>
                                    </p:set>
                                    <p:animEffect transition="in" filter="wipe(left)">
                                      <p:cBhvr>
                                        <p:cTn id="339" dur="500"/>
                                        <p:tgtEl>
                                          <p:spTgt spid="30"/>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31"/>
                                        </p:tgtEl>
                                        <p:attrNameLst>
                                          <p:attrName>style.visibility</p:attrName>
                                        </p:attrNameLst>
                                      </p:cBhvr>
                                      <p:to>
                                        <p:strVal val="visible"/>
                                      </p:to>
                                    </p:set>
                                    <p:animEffect transition="in" filter="wipe(left)">
                                      <p:cBhvr>
                                        <p:cTn id="344" dur="500"/>
                                        <p:tgtEl>
                                          <p:spTgt spid="31"/>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32"/>
                                        </p:tgtEl>
                                        <p:attrNameLst>
                                          <p:attrName>style.visibility</p:attrName>
                                        </p:attrNameLst>
                                      </p:cBhvr>
                                      <p:to>
                                        <p:strVal val="visible"/>
                                      </p:to>
                                    </p:set>
                                    <p:animEffect transition="in" filter="wipe(left)">
                                      <p:cBhvr>
                                        <p:cTn id="349" dur="500"/>
                                        <p:tgtEl>
                                          <p:spTgt spid="32"/>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35"/>
                                        </p:tgtEl>
                                        <p:attrNameLst>
                                          <p:attrName>style.visibility</p:attrName>
                                        </p:attrNameLst>
                                      </p:cBhvr>
                                      <p:to>
                                        <p:strVal val="visible"/>
                                      </p:to>
                                    </p:set>
                                    <p:animEffect transition="in" filter="wipe(left)">
                                      <p:cBhvr>
                                        <p:cTn id="354" dur="500"/>
                                        <p:tgtEl>
                                          <p:spTgt spid="35"/>
                                        </p:tgtEl>
                                      </p:cBhvr>
                                    </p:animEffect>
                                  </p:childTnLst>
                                </p:cTn>
                              </p:par>
                            </p:childTnLst>
                          </p:cTn>
                        </p:par>
                      </p:childTnLst>
                    </p:cTn>
                  </p:par>
                  <p:par>
                    <p:cTn id="355" fill="hold">
                      <p:stCondLst>
                        <p:cond delay="indefinite"/>
                      </p:stCondLst>
                      <p:childTnLst>
                        <p:par>
                          <p:cTn id="356" fill="hold">
                            <p:stCondLst>
                              <p:cond delay="0"/>
                            </p:stCondLst>
                            <p:childTnLst>
                              <p:par>
                                <p:cTn id="357" presetID="22" presetClass="entr" presetSubtype="8" fill="hold" grpId="0" nodeType="clickEffect">
                                  <p:stCondLst>
                                    <p:cond delay="0"/>
                                  </p:stCondLst>
                                  <p:childTnLst>
                                    <p:set>
                                      <p:cBhvr>
                                        <p:cTn id="358" dur="1" fill="hold">
                                          <p:stCondLst>
                                            <p:cond delay="0"/>
                                          </p:stCondLst>
                                        </p:cTn>
                                        <p:tgtEl>
                                          <p:spTgt spid="36"/>
                                        </p:tgtEl>
                                        <p:attrNameLst>
                                          <p:attrName>style.visibility</p:attrName>
                                        </p:attrNameLst>
                                      </p:cBhvr>
                                      <p:to>
                                        <p:strVal val="visible"/>
                                      </p:to>
                                    </p:set>
                                    <p:animEffect transition="in" filter="wipe(left)">
                                      <p:cBhvr>
                                        <p:cTn id="359" dur="500"/>
                                        <p:tgtEl>
                                          <p:spTgt spid="36"/>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37"/>
                                        </p:tgtEl>
                                        <p:attrNameLst>
                                          <p:attrName>style.visibility</p:attrName>
                                        </p:attrNameLst>
                                      </p:cBhvr>
                                      <p:to>
                                        <p:strVal val="visible"/>
                                      </p:to>
                                    </p:set>
                                    <p:animEffect transition="in" filter="wipe(left)">
                                      <p:cBhvr>
                                        <p:cTn id="364" dur="500"/>
                                        <p:tgtEl>
                                          <p:spTgt spid="37"/>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38"/>
                                        </p:tgtEl>
                                        <p:attrNameLst>
                                          <p:attrName>style.visibility</p:attrName>
                                        </p:attrNameLst>
                                      </p:cBhvr>
                                      <p:to>
                                        <p:strVal val="visible"/>
                                      </p:to>
                                    </p:set>
                                    <p:animEffect transition="in" filter="wipe(left)">
                                      <p:cBhvr>
                                        <p:cTn id="369" dur="500"/>
                                        <p:tgtEl>
                                          <p:spTgt spid="3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41"/>
                                        </p:tgtEl>
                                        <p:attrNameLst>
                                          <p:attrName>style.visibility</p:attrName>
                                        </p:attrNameLst>
                                      </p:cBhvr>
                                      <p:to>
                                        <p:strVal val="visible"/>
                                      </p:to>
                                    </p:set>
                                    <p:animEffect transition="in" filter="wipe(left)">
                                      <p:cBhvr>
                                        <p:cTn id="374" dur="500"/>
                                        <p:tgtEl>
                                          <p:spTgt spid="41"/>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8" fill="hold" grpId="0" nodeType="clickEffect">
                                  <p:stCondLst>
                                    <p:cond delay="0"/>
                                  </p:stCondLst>
                                  <p:childTnLst>
                                    <p:set>
                                      <p:cBhvr>
                                        <p:cTn id="378" dur="1" fill="hold">
                                          <p:stCondLst>
                                            <p:cond delay="0"/>
                                          </p:stCondLst>
                                        </p:cTn>
                                        <p:tgtEl>
                                          <p:spTgt spid="42"/>
                                        </p:tgtEl>
                                        <p:attrNameLst>
                                          <p:attrName>style.visibility</p:attrName>
                                        </p:attrNameLst>
                                      </p:cBhvr>
                                      <p:to>
                                        <p:strVal val="visible"/>
                                      </p:to>
                                    </p:set>
                                    <p:animEffect transition="in" filter="wipe(left)">
                                      <p:cBhvr>
                                        <p:cTn id="379" dur="500"/>
                                        <p:tgtEl>
                                          <p:spTgt spid="42"/>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8" fill="hold" grpId="0" nodeType="clickEffect">
                                  <p:stCondLst>
                                    <p:cond delay="0"/>
                                  </p:stCondLst>
                                  <p:childTnLst>
                                    <p:set>
                                      <p:cBhvr>
                                        <p:cTn id="383" dur="1" fill="hold">
                                          <p:stCondLst>
                                            <p:cond delay="0"/>
                                          </p:stCondLst>
                                        </p:cTn>
                                        <p:tgtEl>
                                          <p:spTgt spid="45"/>
                                        </p:tgtEl>
                                        <p:attrNameLst>
                                          <p:attrName>style.visibility</p:attrName>
                                        </p:attrNameLst>
                                      </p:cBhvr>
                                      <p:to>
                                        <p:strVal val="visible"/>
                                      </p:to>
                                    </p:set>
                                    <p:animEffect transition="in" filter="wipe(left)">
                                      <p:cBhvr>
                                        <p:cTn id="384" dur="500"/>
                                        <p:tgtEl>
                                          <p:spTgt spid="45"/>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46"/>
                                        </p:tgtEl>
                                        <p:attrNameLst>
                                          <p:attrName>style.visibility</p:attrName>
                                        </p:attrNameLst>
                                      </p:cBhvr>
                                      <p:to>
                                        <p:strVal val="visible"/>
                                      </p:to>
                                    </p:set>
                                    <p:animEffect transition="in" filter="wipe(left)">
                                      <p:cBhvr>
                                        <p:cTn id="389" dur="500"/>
                                        <p:tgtEl>
                                          <p:spTgt spid="46"/>
                                        </p:tgtEl>
                                      </p:cBhvr>
                                    </p:animEffect>
                                  </p:childTnLst>
                                </p:cTn>
                              </p:par>
                            </p:childTnLst>
                          </p:cTn>
                        </p:par>
                      </p:childTnLst>
                    </p:cTn>
                  </p:par>
                  <p:par>
                    <p:cTn id="390" fill="hold">
                      <p:stCondLst>
                        <p:cond delay="indefinite"/>
                      </p:stCondLst>
                      <p:childTnLst>
                        <p:par>
                          <p:cTn id="391" fill="hold">
                            <p:stCondLst>
                              <p:cond delay="0"/>
                            </p:stCondLst>
                            <p:childTnLst>
                              <p:par>
                                <p:cTn id="392" presetID="22" presetClass="entr" presetSubtype="8" fill="hold" grpId="0" nodeType="clickEffect">
                                  <p:stCondLst>
                                    <p:cond delay="0"/>
                                  </p:stCondLst>
                                  <p:childTnLst>
                                    <p:set>
                                      <p:cBhvr>
                                        <p:cTn id="393" dur="1" fill="hold">
                                          <p:stCondLst>
                                            <p:cond delay="0"/>
                                          </p:stCondLst>
                                        </p:cTn>
                                        <p:tgtEl>
                                          <p:spTgt spid="47"/>
                                        </p:tgtEl>
                                        <p:attrNameLst>
                                          <p:attrName>style.visibility</p:attrName>
                                        </p:attrNameLst>
                                      </p:cBhvr>
                                      <p:to>
                                        <p:strVal val="visible"/>
                                      </p:to>
                                    </p:set>
                                    <p:animEffect transition="in" filter="wipe(left)">
                                      <p:cBhvr>
                                        <p:cTn id="394" dur="500"/>
                                        <p:tgtEl>
                                          <p:spTgt spid="47"/>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8" fill="hold" grpId="0" nodeType="clickEffect">
                                  <p:stCondLst>
                                    <p:cond delay="0"/>
                                  </p:stCondLst>
                                  <p:childTnLst>
                                    <p:set>
                                      <p:cBhvr>
                                        <p:cTn id="398" dur="1" fill="hold">
                                          <p:stCondLst>
                                            <p:cond delay="0"/>
                                          </p:stCondLst>
                                        </p:cTn>
                                        <p:tgtEl>
                                          <p:spTgt spid="48"/>
                                        </p:tgtEl>
                                        <p:attrNameLst>
                                          <p:attrName>style.visibility</p:attrName>
                                        </p:attrNameLst>
                                      </p:cBhvr>
                                      <p:to>
                                        <p:strVal val="visible"/>
                                      </p:to>
                                    </p:set>
                                    <p:animEffect transition="in" filter="wipe(left)">
                                      <p:cBhvr>
                                        <p:cTn id="399" dur="500"/>
                                        <p:tgtEl>
                                          <p:spTgt spid="48"/>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8" fill="hold" grpId="0" nodeType="clickEffect">
                                  <p:stCondLst>
                                    <p:cond delay="0"/>
                                  </p:stCondLst>
                                  <p:childTnLst>
                                    <p:set>
                                      <p:cBhvr>
                                        <p:cTn id="403" dur="1" fill="hold">
                                          <p:stCondLst>
                                            <p:cond delay="0"/>
                                          </p:stCondLst>
                                        </p:cTn>
                                        <p:tgtEl>
                                          <p:spTgt spid="49"/>
                                        </p:tgtEl>
                                        <p:attrNameLst>
                                          <p:attrName>style.visibility</p:attrName>
                                        </p:attrNameLst>
                                      </p:cBhvr>
                                      <p:to>
                                        <p:strVal val="visible"/>
                                      </p:to>
                                    </p:set>
                                    <p:animEffect transition="in" filter="wipe(left)">
                                      <p:cBhvr>
                                        <p:cTn id="404" dur="500"/>
                                        <p:tgtEl>
                                          <p:spTgt spid="49"/>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8" fill="hold" grpId="0" nodeType="clickEffect">
                                  <p:stCondLst>
                                    <p:cond delay="0"/>
                                  </p:stCondLst>
                                  <p:childTnLst>
                                    <p:set>
                                      <p:cBhvr>
                                        <p:cTn id="408" dur="1" fill="hold">
                                          <p:stCondLst>
                                            <p:cond delay="0"/>
                                          </p:stCondLst>
                                        </p:cTn>
                                        <p:tgtEl>
                                          <p:spTgt spid="50"/>
                                        </p:tgtEl>
                                        <p:attrNameLst>
                                          <p:attrName>style.visibility</p:attrName>
                                        </p:attrNameLst>
                                      </p:cBhvr>
                                      <p:to>
                                        <p:strVal val="visible"/>
                                      </p:to>
                                    </p:set>
                                    <p:animEffect transition="in" filter="wipe(left)">
                                      <p:cBhvr>
                                        <p:cTn id="409" dur="500"/>
                                        <p:tgtEl>
                                          <p:spTgt spid="50"/>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8" fill="hold" grpId="0" nodeType="clickEffect">
                                  <p:stCondLst>
                                    <p:cond delay="0"/>
                                  </p:stCondLst>
                                  <p:childTnLst>
                                    <p:set>
                                      <p:cBhvr>
                                        <p:cTn id="413" dur="1" fill="hold">
                                          <p:stCondLst>
                                            <p:cond delay="0"/>
                                          </p:stCondLst>
                                        </p:cTn>
                                        <p:tgtEl>
                                          <p:spTgt spid="44"/>
                                        </p:tgtEl>
                                        <p:attrNameLst>
                                          <p:attrName>style.visibility</p:attrName>
                                        </p:attrNameLst>
                                      </p:cBhvr>
                                      <p:to>
                                        <p:strVal val="visible"/>
                                      </p:to>
                                    </p:set>
                                    <p:animEffect transition="in" filter="wipe(left)">
                                      <p:cBhvr>
                                        <p:cTn id="414" dur="500"/>
                                        <p:tgtEl>
                                          <p:spTgt spid="44"/>
                                        </p:tgtEl>
                                      </p:cBhvr>
                                    </p:animEffect>
                                  </p:childTnLst>
                                </p:cTn>
                              </p:par>
                            </p:childTnLst>
                          </p:cTn>
                        </p:par>
                      </p:childTnLst>
                    </p:cTn>
                  </p:par>
                  <p:par>
                    <p:cTn id="415" fill="hold">
                      <p:stCondLst>
                        <p:cond delay="indefinite"/>
                      </p:stCondLst>
                      <p:childTnLst>
                        <p:par>
                          <p:cTn id="416" fill="hold">
                            <p:stCondLst>
                              <p:cond delay="0"/>
                            </p:stCondLst>
                            <p:childTnLst>
                              <p:par>
                                <p:cTn id="417" presetID="22" presetClass="entr" presetSubtype="8" fill="hold" grpId="0" nodeType="clickEffect">
                                  <p:stCondLst>
                                    <p:cond delay="0"/>
                                  </p:stCondLst>
                                  <p:childTnLst>
                                    <p:set>
                                      <p:cBhvr>
                                        <p:cTn id="418" dur="1" fill="hold">
                                          <p:stCondLst>
                                            <p:cond delay="0"/>
                                          </p:stCondLst>
                                        </p:cTn>
                                        <p:tgtEl>
                                          <p:spTgt spid="52"/>
                                        </p:tgtEl>
                                        <p:attrNameLst>
                                          <p:attrName>style.visibility</p:attrName>
                                        </p:attrNameLst>
                                      </p:cBhvr>
                                      <p:to>
                                        <p:strVal val="visible"/>
                                      </p:to>
                                    </p:set>
                                    <p:animEffect transition="in" filter="wipe(left)">
                                      <p:cBhvr>
                                        <p:cTn id="419" dur="500"/>
                                        <p:tgtEl>
                                          <p:spTgt spid="52"/>
                                        </p:tgtEl>
                                      </p:cBhvr>
                                    </p:animEffect>
                                  </p:childTnLst>
                                </p:cTn>
                              </p:par>
                            </p:childTnLst>
                          </p:cTn>
                        </p:par>
                      </p:childTnLst>
                    </p:cTn>
                  </p:par>
                  <p:par>
                    <p:cTn id="420" fill="hold">
                      <p:stCondLst>
                        <p:cond delay="indefinite"/>
                      </p:stCondLst>
                      <p:childTnLst>
                        <p:par>
                          <p:cTn id="421" fill="hold">
                            <p:stCondLst>
                              <p:cond delay="0"/>
                            </p:stCondLst>
                            <p:childTnLst>
                              <p:par>
                                <p:cTn id="422" presetID="22" presetClass="entr" presetSubtype="8" fill="hold" grpId="0" nodeType="clickEffect">
                                  <p:stCondLst>
                                    <p:cond delay="0"/>
                                  </p:stCondLst>
                                  <p:childTnLst>
                                    <p:set>
                                      <p:cBhvr>
                                        <p:cTn id="423" dur="1" fill="hold">
                                          <p:stCondLst>
                                            <p:cond delay="0"/>
                                          </p:stCondLst>
                                        </p:cTn>
                                        <p:tgtEl>
                                          <p:spTgt spid="51"/>
                                        </p:tgtEl>
                                        <p:attrNameLst>
                                          <p:attrName>style.visibility</p:attrName>
                                        </p:attrNameLst>
                                      </p:cBhvr>
                                      <p:to>
                                        <p:strVal val="visible"/>
                                      </p:to>
                                    </p:set>
                                    <p:animEffect transition="in" filter="wipe(left)">
                                      <p:cBhvr>
                                        <p:cTn id="424" dur="500"/>
                                        <p:tgtEl>
                                          <p:spTgt spid="51"/>
                                        </p:tgtEl>
                                      </p:cBhvr>
                                    </p:animEffect>
                                  </p:childTnLst>
                                </p:cTn>
                              </p:par>
                            </p:childTnLst>
                          </p:cTn>
                        </p:par>
                      </p:childTnLst>
                    </p:cTn>
                  </p:par>
                  <p:par>
                    <p:cTn id="425" fill="hold">
                      <p:stCondLst>
                        <p:cond delay="indefinite"/>
                      </p:stCondLst>
                      <p:childTnLst>
                        <p:par>
                          <p:cTn id="426" fill="hold">
                            <p:stCondLst>
                              <p:cond delay="0"/>
                            </p:stCondLst>
                            <p:childTnLst>
                              <p:par>
                                <p:cTn id="427" presetID="22" presetClass="entr" presetSubtype="8" fill="hold" grpId="0" nodeType="clickEffect">
                                  <p:stCondLst>
                                    <p:cond delay="0"/>
                                  </p:stCondLst>
                                  <p:childTnLst>
                                    <p:set>
                                      <p:cBhvr>
                                        <p:cTn id="428" dur="1" fill="hold">
                                          <p:stCondLst>
                                            <p:cond delay="0"/>
                                          </p:stCondLst>
                                        </p:cTn>
                                        <p:tgtEl>
                                          <p:spTgt spid="57"/>
                                        </p:tgtEl>
                                        <p:attrNameLst>
                                          <p:attrName>style.visibility</p:attrName>
                                        </p:attrNameLst>
                                      </p:cBhvr>
                                      <p:to>
                                        <p:strVal val="visible"/>
                                      </p:to>
                                    </p:set>
                                    <p:animEffect transition="in" filter="wipe(left)">
                                      <p:cBhvr>
                                        <p:cTn id="429" dur="500"/>
                                        <p:tgtEl>
                                          <p:spTgt spid="57"/>
                                        </p:tgtEl>
                                      </p:cBhvr>
                                    </p:animEffect>
                                  </p:childTnLst>
                                </p:cTn>
                              </p:par>
                            </p:childTnLst>
                          </p:cTn>
                        </p:par>
                      </p:childTnLst>
                    </p:cTn>
                  </p:par>
                  <p:par>
                    <p:cTn id="430" fill="hold">
                      <p:stCondLst>
                        <p:cond delay="indefinite"/>
                      </p:stCondLst>
                      <p:childTnLst>
                        <p:par>
                          <p:cTn id="431" fill="hold">
                            <p:stCondLst>
                              <p:cond delay="0"/>
                            </p:stCondLst>
                            <p:childTnLst>
                              <p:par>
                                <p:cTn id="432" presetID="22" presetClass="entr" presetSubtype="8" fill="hold" grpId="0" nodeType="clickEffect">
                                  <p:stCondLst>
                                    <p:cond delay="0"/>
                                  </p:stCondLst>
                                  <p:childTnLst>
                                    <p:set>
                                      <p:cBhvr>
                                        <p:cTn id="433" dur="1" fill="hold">
                                          <p:stCondLst>
                                            <p:cond delay="0"/>
                                          </p:stCondLst>
                                        </p:cTn>
                                        <p:tgtEl>
                                          <p:spTgt spid="59"/>
                                        </p:tgtEl>
                                        <p:attrNameLst>
                                          <p:attrName>style.visibility</p:attrName>
                                        </p:attrNameLst>
                                      </p:cBhvr>
                                      <p:to>
                                        <p:strVal val="visible"/>
                                      </p:to>
                                    </p:set>
                                    <p:animEffect transition="in" filter="wipe(left)">
                                      <p:cBhvr>
                                        <p:cTn id="434" dur="500"/>
                                        <p:tgtEl>
                                          <p:spTgt spid="59"/>
                                        </p:tgtEl>
                                      </p:cBhvr>
                                    </p:animEffect>
                                  </p:childTnLst>
                                </p:cTn>
                              </p:par>
                            </p:childTnLst>
                          </p:cTn>
                        </p:par>
                      </p:childTnLst>
                    </p:cTn>
                  </p:par>
                  <p:par>
                    <p:cTn id="435" fill="hold">
                      <p:stCondLst>
                        <p:cond delay="indefinite"/>
                      </p:stCondLst>
                      <p:childTnLst>
                        <p:par>
                          <p:cTn id="436" fill="hold">
                            <p:stCondLst>
                              <p:cond delay="0"/>
                            </p:stCondLst>
                            <p:childTnLst>
                              <p:par>
                                <p:cTn id="437" presetID="22" presetClass="entr" presetSubtype="8" fill="hold" grpId="0" nodeType="clickEffect">
                                  <p:stCondLst>
                                    <p:cond delay="0"/>
                                  </p:stCondLst>
                                  <p:childTnLst>
                                    <p:set>
                                      <p:cBhvr>
                                        <p:cTn id="438" dur="1" fill="hold">
                                          <p:stCondLst>
                                            <p:cond delay="0"/>
                                          </p:stCondLst>
                                        </p:cTn>
                                        <p:tgtEl>
                                          <p:spTgt spid="60"/>
                                        </p:tgtEl>
                                        <p:attrNameLst>
                                          <p:attrName>style.visibility</p:attrName>
                                        </p:attrNameLst>
                                      </p:cBhvr>
                                      <p:to>
                                        <p:strVal val="visible"/>
                                      </p:to>
                                    </p:set>
                                    <p:animEffect transition="in" filter="wipe(left)">
                                      <p:cBhvr>
                                        <p:cTn id="439" dur="500"/>
                                        <p:tgtEl>
                                          <p:spTgt spid="60"/>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grpId="0" nodeType="clickEffect">
                                  <p:stCondLst>
                                    <p:cond delay="0"/>
                                  </p:stCondLst>
                                  <p:childTnLst>
                                    <p:set>
                                      <p:cBhvr>
                                        <p:cTn id="443" dur="1" fill="hold">
                                          <p:stCondLst>
                                            <p:cond delay="0"/>
                                          </p:stCondLst>
                                        </p:cTn>
                                        <p:tgtEl>
                                          <p:spTgt spid="61"/>
                                        </p:tgtEl>
                                        <p:attrNameLst>
                                          <p:attrName>style.visibility</p:attrName>
                                        </p:attrNameLst>
                                      </p:cBhvr>
                                      <p:to>
                                        <p:strVal val="visible"/>
                                      </p:to>
                                    </p:set>
                                    <p:animEffect transition="in" filter="wipe(left)">
                                      <p:cBhvr>
                                        <p:cTn id="444" dur="500"/>
                                        <p:tgtEl>
                                          <p:spTgt spid="61"/>
                                        </p:tgtEl>
                                      </p:cBhvr>
                                    </p:animEffec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62"/>
                                        </p:tgtEl>
                                        <p:attrNameLst>
                                          <p:attrName>style.visibility</p:attrName>
                                        </p:attrNameLst>
                                      </p:cBhvr>
                                      <p:to>
                                        <p:strVal val="visible"/>
                                      </p:to>
                                    </p:set>
                                    <p:animEffect transition="in" filter="wipe(left)">
                                      <p:cBhvr>
                                        <p:cTn id="449" dur="500"/>
                                        <p:tgtEl>
                                          <p:spTgt spid="62"/>
                                        </p:tgtEl>
                                      </p:cBhvr>
                                    </p:animEffect>
                                  </p:childTnLst>
                                </p:cTn>
                              </p:par>
                            </p:childTnLst>
                          </p:cTn>
                        </p:par>
                      </p:childTnLst>
                    </p:cTn>
                  </p:par>
                  <p:par>
                    <p:cTn id="450" fill="hold">
                      <p:stCondLst>
                        <p:cond delay="indefinite"/>
                      </p:stCondLst>
                      <p:childTnLst>
                        <p:par>
                          <p:cTn id="451" fill="hold">
                            <p:stCondLst>
                              <p:cond delay="0"/>
                            </p:stCondLst>
                            <p:childTnLst>
                              <p:par>
                                <p:cTn id="452" presetID="22" presetClass="entr" presetSubtype="8" fill="hold" grpId="0" nodeType="clickEffect">
                                  <p:stCondLst>
                                    <p:cond delay="0"/>
                                  </p:stCondLst>
                                  <p:childTnLst>
                                    <p:set>
                                      <p:cBhvr>
                                        <p:cTn id="453" dur="1" fill="hold">
                                          <p:stCondLst>
                                            <p:cond delay="0"/>
                                          </p:stCondLst>
                                        </p:cTn>
                                        <p:tgtEl>
                                          <p:spTgt spid="58"/>
                                        </p:tgtEl>
                                        <p:attrNameLst>
                                          <p:attrName>style.visibility</p:attrName>
                                        </p:attrNameLst>
                                      </p:cBhvr>
                                      <p:to>
                                        <p:strVal val="visible"/>
                                      </p:to>
                                    </p:set>
                                    <p:animEffect transition="in" filter="wipe(left)">
                                      <p:cBhvr>
                                        <p:cTn id="454" dur="500"/>
                                        <p:tgtEl>
                                          <p:spTgt spid="58"/>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grpId="0" nodeType="clickEffect">
                                  <p:stCondLst>
                                    <p:cond delay="0"/>
                                  </p:stCondLst>
                                  <p:childTnLst>
                                    <p:set>
                                      <p:cBhvr>
                                        <p:cTn id="458" dur="1" fill="hold">
                                          <p:stCondLst>
                                            <p:cond delay="0"/>
                                          </p:stCondLst>
                                        </p:cTn>
                                        <p:tgtEl>
                                          <p:spTgt spid="64"/>
                                        </p:tgtEl>
                                        <p:attrNameLst>
                                          <p:attrName>style.visibility</p:attrName>
                                        </p:attrNameLst>
                                      </p:cBhvr>
                                      <p:to>
                                        <p:strVal val="visible"/>
                                      </p:to>
                                    </p:set>
                                    <p:animEffect transition="in" filter="wipe(left)">
                                      <p:cBhvr>
                                        <p:cTn id="459" dur="500"/>
                                        <p:tgtEl>
                                          <p:spTgt spid="64"/>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8" fill="hold" grpId="0" nodeType="clickEffect">
                                  <p:stCondLst>
                                    <p:cond delay="0"/>
                                  </p:stCondLst>
                                  <p:childTnLst>
                                    <p:set>
                                      <p:cBhvr>
                                        <p:cTn id="463" dur="1" fill="hold">
                                          <p:stCondLst>
                                            <p:cond delay="0"/>
                                          </p:stCondLst>
                                        </p:cTn>
                                        <p:tgtEl>
                                          <p:spTgt spid="63"/>
                                        </p:tgtEl>
                                        <p:attrNameLst>
                                          <p:attrName>style.visibility</p:attrName>
                                        </p:attrNameLst>
                                      </p:cBhvr>
                                      <p:to>
                                        <p:strVal val="visible"/>
                                      </p:to>
                                    </p:set>
                                    <p:animEffect transition="in" filter="wipe(left)">
                                      <p:cBhvr>
                                        <p:cTn id="464" dur="500"/>
                                        <p:tgtEl>
                                          <p:spTgt spid="63"/>
                                        </p:tgtEl>
                                      </p:cBhvr>
                                    </p:animEffect>
                                  </p:childTnLst>
                                </p:cTn>
                              </p:par>
                            </p:childTnLst>
                          </p:cTn>
                        </p:par>
                      </p:childTnLst>
                    </p:cTn>
                  </p:par>
                  <p:par>
                    <p:cTn id="465" fill="hold">
                      <p:stCondLst>
                        <p:cond delay="indefinite"/>
                      </p:stCondLst>
                      <p:childTnLst>
                        <p:par>
                          <p:cTn id="466" fill="hold">
                            <p:stCondLst>
                              <p:cond delay="0"/>
                            </p:stCondLst>
                            <p:childTnLst>
                              <p:par>
                                <p:cTn id="467" presetID="22" presetClass="entr" presetSubtype="8" fill="hold" grpId="0" nodeType="clickEffect">
                                  <p:stCondLst>
                                    <p:cond delay="0"/>
                                  </p:stCondLst>
                                  <p:childTnLst>
                                    <p:set>
                                      <p:cBhvr>
                                        <p:cTn id="468" dur="1" fill="hold">
                                          <p:stCondLst>
                                            <p:cond delay="0"/>
                                          </p:stCondLst>
                                        </p:cTn>
                                        <p:tgtEl>
                                          <p:spTgt spid="73"/>
                                        </p:tgtEl>
                                        <p:attrNameLst>
                                          <p:attrName>style.visibility</p:attrName>
                                        </p:attrNameLst>
                                      </p:cBhvr>
                                      <p:to>
                                        <p:strVal val="visible"/>
                                      </p:to>
                                    </p:set>
                                    <p:animEffect transition="in" filter="wipe(left)">
                                      <p:cBhvr>
                                        <p:cTn id="469" dur="500"/>
                                        <p:tgtEl>
                                          <p:spTgt spid="73"/>
                                        </p:tgtEl>
                                      </p:cBhvr>
                                    </p:animEffect>
                                  </p:childTnLst>
                                </p:cTn>
                              </p:par>
                            </p:childTnLst>
                          </p:cTn>
                        </p:par>
                      </p:childTnLst>
                    </p:cTn>
                  </p:par>
                  <p:par>
                    <p:cTn id="470" fill="hold">
                      <p:stCondLst>
                        <p:cond delay="indefinite"/>
                      </p:stCondLst>
                      <p:childTnLst>
                        <p:par>
                          <p:cTn id="471" fill="hold">
                            <p:stCondLst>
                              <p:cond delay="0"/>
                            </p:stCondLst>
                            <p:childTnLst>
                              <p:par>
                                <p:cTn id="472" presetID="22" presetClass="entr" presetSubtype="8" fill="hold" grpId="0" nodeType="clickEffect">
                                  <p:stCondLst>
                                    <p:cond delay="0"/>
                                  </p:stCondLst>
                                  <p:childTnLst>
                                    <p:set>
                                      <p:cBhvr>
                                        <p:cTn id="473" dur="1" fill="hold">
                                          <p:stCondLst>
                                            <p:cond delay="0"/>
                                          </p:stCondLst>
                                        </p:cTn>
                                        <p:tgtEl>
                                          <p:spTgt spid="65"/>
                                        </p:tgtEl>
                                        <p:attrNameLst>
                                          <p:attrName>style.visibility</p:attrName>
                                        </p:attrNameLst>
                                      </p:cBhvr>
                                      <p:to>
                                        <p:strVal val="visible"/>
                                      </p:to>
                                    </p:set>
                                    <p:animEffect transition="in" filter="wipe(left)">
                                      <p:cBhvr>
                                        <p:cTn id="474" dur="500"/>
                                        <p:tgtEl>
                                          <p:spTgt spid="65"/>
                                        </p:tgtEl>
                                      </p:cBhvr>
                                    </p:animEffect>
                                  </p:childTnLst>
                                </p:cTn>
                              </p:par>
                            </p:childTnLst>
                          </p:cTn>
                        </p:par>
                      </p:childTnLst>
                    </p:cTn>
                  </p:par>
                  <p:par>
                    <p:cTn id="475" fill="hold">
                      <p:stCondLst>
                        <p:cond delay="indefinite"/>
                      </p:stCondLst>
                      <p:childTnLst>
                        <p:par>
                          <p:cTn id="476" fill="hold">
                            <p:stCondLst>
                              <p:cond delay="0"/>
                            </p:stCondLst>
                            <p:childTnLst>
                              <p:par>
                                <p:cTn id="477" presetID="22" presetClass="entr" presetSubtype="8" fill="hold" grpId="0" nodeType="clickEffect">
                                  <p:stCondLst>
                                    <p:cond delay="0"/>
                                  </p:stCondLst>
                                  <p:childTnLst>
                                    <p:set>
                                      <p:cBhvr>
                                        <p:cTn id="478" dur="1" fill="hold">
                                          <p:stCondLst>
                                            <p:cond delay="0"/>
                                          </p:stCondLst>
                                        </p:cTn>
                                        <p:tgtEl>
                                          <p:spTgt spid="67"/>
                                        </p:tgtEl>
                                        <p:attrNameLst>
                                          <p:attrName>style.visibility</p:attrName>
                                        </p:attrNameLst>
                                      </p:cBhvr>
                                      <p:to>
                                        <p:strVal val="visible"/>
                                      </p:to>
                                    </p:set>
                                    <p:animEffect transition="in" filter="wipe(left)">
                                      <p:cBhvr>
                                        <p:cTn id="479" dur="500"/>
                                        <p:tgtEl>
                                          <p:spTgt spid="67"/>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8" fill="hold" grpId="0" nodeType="clickEffect">
                                  <p:stCondLst>
                                    <p:cond delay="0"/>
                                  </p:stCondLst>
                                  <p:childTnLst>
                                    <p:set>
                                      <p:cBhvr>
                                        <p:cTn id="483" dur="1" fill="hold">
                                          <p:stCondLst>
                                            <p:cond delay="0"/>
                                          </p:stCondLst>
                                        </p:cTn>
                                        <p:tgtEl>
                                          <p:spTgt spid="68"/>
                                        </p:tgtEl>
                                        <p:attrNameLst>
                                          <p:attrName>style.visibility</p:attrName>
                                        </p:attrNameLst>
                                      </p:cBhvr>
                                      <p:to>
                                        <p:strVal val="visible"/>
                                      </p:to>
                                    </p:set>
                                    <p:animEffect transition="in" filter="wipe(left)">
                                      <p:cBhvr>
                                        <p:cTn id="484" dur="500"/>
                                        <p:tgtEl>
                                          <p:spTgt spid="68"/>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69"/>
                                        </p:tgtEl>
                                        <p:attrNameLst>
                                          <p:attrName>style.visibility</p:attrName>
                                        </p:attrNameLst>
                                      </p:cBhvr>
                                      <p:to>
                                        <p:strVal val="visible"/>
                                      </p:to>
                                    </p:set>
                                    <p:animEffect transition="in" filter="wipe(left)">
                                      <p:cBhvr>
                                        <p:cTn id="489" dur="500"/>
                                        <p:tgtEl>
                                          <p:spTgt spid="69"/>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grpId="0" nodeType="clickEffect">
                                  <p:stCondLst>
                                    <p:cond delay="0"/>
                                  </p:stCondLst>
                                  <p:childTnLst>
                                    <p:set>
                                      <p:cBhvr>
                                        <p:cTn id="493" dur="1" fill="hold">
                                          <p:stCondLst>
                                            <p:cond delay="0"/>
                                          </p:stCondLst>
                                        </p:cTn>
                                        <p:tgtEl>
                                          <p:spTgt spid="70"/>
                                        </p:tgtEl>
                                        <p:attrNameLst>
                                          <p:attrName>style.visibility</p:attrName>
                                        </p:attrNameLst>
                                      </p:cBhvr>
                                      <p:to>
                                        <p:strVal val="visible"/>
                                      </p:to>
                                    </p:set>
                                    <p:animEffect transition="in" filter="wipe(left)">
                                      <p:cBhvr>
                                        <p:cTn id="494" dur="500"/>
                                        <p:tgtEl>
                                          <p:spTgt spid="70"/>
                                        </p:tgtEl>
                                      </p:cBhvr>
                                    </p:animEffect>
                                  </p:childTnLst>
                                </p:cTn>
                              </p:par>
                            </p:childTnLst>
                          </p:cTn>
                        </p:par>
                      </p:childTnLst>
                    </p:cTn>
                  </p:par>
                  <p:par>
                    <p:cTn id="495" fill="hold">
                      <p:stCondLst>
                        <p:cond delay="indefinite"/>
                      </p:stCondLst>
                      <p:childTnLst>
                        <p:par>
                          <p:cTn id="496" fill="hold">
                            <p:stCondLst>
                              <p:cond delay="0"/>
                            </p:stCondLst>
                            <p:childTnLst>
                              <p:par>
                                <p:cTn id="497" presetID="22" presetClass="entr" presetSubtype="8" fill="hold" grpId="0" nodeType="clickEffect">
                                  <p:stCondLst>
                                    <p:cond delay="0"/>
                                  </p:stCondLst>
                                  <p:childTnLst>
                                    <p:set>
                                      <p:cBhvr>
                                        <p:cTn id="498" dur="1" fill="hold">
                                          <p:stCondLst>
                                            <p:cond delay="0"/>
                                          </p:stCondLst>
                                        </p:cTn>
                                        <p:tgtEl>
                                          <p:spTgt spid="66"/>
                                        </p:tgtEl>
                                        <p:attrNameLst>
                                          <p:attrName>style.visibility</p:attrName>
                                        </p:attrNameLst>
                                      </p:cBhvr>
                                      <p:to>
                                        <p:strVal val="visible"/>
                                      </p:to>
                                    </p:set>
                                    <p:animEffect transition="in" filter="wipe(left)">
                                      <p:cBhvr>
                                        <p:cTn id="499" dur="500"/>
                                        <p:tgtEl>
                                          <p:spTgt spid="66"/>
                                        </p:tgtEl>
                                      </p:cBhvr>
                                    </p:animEffect>
                                  </p:childTnLst>
                                </p:cTn>
                              </p:par>
                            </p:childTnLst>
                          </p:cTn>
                        </p:par>
                      </p:childTnLst>
                    </p:cTn>
                  </p:par>
                  <p:par>
                    <p:cTn id="500" fill="hold">
                      <p:stCondLst>
                        <p:cond delay="indefinite"/>
                      </p:stCondLst>
                      <p:childTnLst>
                        <p:par>
                          <p:cTn id="501" fill="hold">
                            <p:stCondLst>
                              <p:cond delay="0"/>
                            </p:stCondLst>
                            <p:childTnLst>
                              <p:par>
                                <p:cTn id="502" presetID="22" presetClass="entr" presetSubtype="8" fill="hold" grpId="0" nodeType="clickEffect">
                                  <p:stCondLst>
                                    <p:cond delay="0"/>
                                  </p:stCondLst>
                                  <p:childTnLst>
                                    <p:set>
                                      <p:cBhvr>
                                        <p:cTn id="503" dur="1" fill="hold">
                                          <p:stCondLst>
                                            <p:cond delay="0"/>
                                          </p:stCondLst>
                                        </p:cTn>
                                        <p:tgtEl>
                                          <p:spTgt spid="72"/>
                                        </p:tgtEl>
                                        <p:attrNameLst>
                                          <p:attrName>style.visibility</p:attrName>
                                        </p:attrNameLst>
                                      </p:cBhvr>
                                      <p:to>
                                        <p:strVal val="visible"/>
                                      </p:to>
                                    </p:set>
                                    <p:animEffect transition="in" filter="wipe(left)">
                                      <p:cBhvr>
                                        <p:cTn id="504" dur="500"/>
                                        <p:tgtEl>
                                          <p:spTgt spid="72"/>
                                        </p:tgtEl>
                                      </p:cBhvr>
                                    </p:animEffect>
                                  </p:childTnLst>
                                </p:cTn>
                              </p:par>
                            </p:childTnLst>
                          </p:cTn>
                        </p:par>
                      </p:childTnLst>
                    </p:cTn>
                  </p:par>
                  <p:par>
                    <p:cTn id="505" fill="hold">
                      <p:stCondLst>
                        <p:cond delay="indefinite"/>
                      </p:stCondLst>
                      <p:childTnLst>
                        <p:par>
                          <p:cTn id="506" fill="hold">
                            <p:stCondLst>
                              <p:cond delay="0"/>
                            </p:stCondLst>
                            <p:childTnLst>
                              <p:par>
                                <p:cTn id="507" presetID="22" presetClass="entr" presetSubtype="8" fill="hold" grpId="0" nodeType="clickEffect">
                                  <p:stCondLst>
                                    <p:cond delay="0"/>
                                  </p:stCondLst>
                                  <p:childTnLst>
                                    <p:set>
                                      <p:cBhvr>
                                        <p:cTn id="508" dur="1" fill="hold">
                                          <p:stCondLst>
                                            <p:cond delay="0"/>
                                          </p:stCondLst>
                                        </p:cTn>
                                        <p:tgtEl>
                                          <p:spTgt spid="71"/>
                                        </p:tgtEl>
                                        <p:attrNameLst>
                                          <p:attrName>style.visibility</p:attrName>
                                        </p:attrNameLst>
                                      </p:cBhvr>
                                      <p:to>
                                        <p:strVal val="visible"/>
                                      </p:to>
                                    </p:set>
                                    <p:animEffect transition="in" filter="wipe(left)">
                                      <p:cBhvr>
                                        <p:cTn id="509" dur="500"/>
                                        <p:tgtEl>
                                          <p:spTgt spid="71"/>
                                        </p:tgtEl>
                                      </p:cBhvr>
                                    </p:animEffect>
                                  </p:childTnLst>
                                </p:cTn>
                              </p:par>
                            </p:childTnLst>
                          </p:cTn>
                        </p:par>
                      </p:childTnLst>
                    </p:cTn>
                  </p:par>
                  <p:par>
                    <p:cTn id="510" fill="hold">
                      <p:stCondLst>
                        <p:cond delay="indefinite"/>
                      </p:stCondLst>
                      <p:childTnLst>
                        <p:par>
                          <p:cTn id="511" fill="hold">
                            <p:stCondLst>
                              <p:cond delay="0"/>
                            </p:stCondLst>
                            <p:childTnLst>
                              <p:par>
                                <p:cTn id="512" presetID="22" presetClass="entr" presetSubtype="2" fill="hold" grpId="0" nodeType="clickEffect">
                                  <p:stCondLst>
                                    <p:cond delay="0"/>
                                  </p:stCondLst>
                                  <p:childTnLst>
                                    <p:set>
                                      <p:cBhvr>
                                        <p:cTn id="513" dur="1" fill="hold">
                                          <p:stCondLst>
                                            <p:cond delay="0"/>
                                          </p:stCondLst>
                                        </p:cTn>
                                        <p:tgtEl>
                                          <p:spTgt spid="168"/>
                                        </p:tgtEl>
                                        <p:attrNameLst>
                                          <p:attrName>style.visibility</p:attrName>
                                        </p:attrNameLst>
                                      </p:cBhvr>
                                      <p:to>
                                        <p:strVal val="visible"/>
                                      </p:to>
                                    </p:set>
                                    <p:animEffect transition="in" filter="wipe(right)">
                                      <p:cBhvr>
                                        <p:cTn id="514" dur="500"/>
                                        <p:tgtEl>
                                          <p:spTgt spid="168"/>
                                        </p:tgtEl>
                                      </p:cBhvr>
                                    </p:animEffect>
                                  </p:childTnLst>
                                </p:cTn>
                              </p:par>
                            </p:childTnLst>
                          </p:cTn>
                        </p:par>
                        <p:par>
                          <p:cTn id="515" fill="hold">
                            <p:stCondLst>
                              <p:cond delay="500"/>
                            </p:stCondLst>
                            <p:childTnLst>
                              <p:par>
                                <p:cTn id="516" presetID="1" presetClass="entr" presetSubtype="0" fill="hold" grpId="0" nodeType="afterEffect">
                                  <p:stCondLst>
                                    <p:cond delay="0"/>
                                  </p:stCondLst>
                                  <p:childTnLst>
                                    <p:set>
                                      <p:cBhvr>
                                        <p:cTn id="517" dur="1" fill="hold">
                                          <p:stCondLst>
                                            <p:cond delay="0"/>
                                          </p:stCondLst>
                                        </p:cTn>
                                        <p:tgtEl>
                                          <p:spTgt spid="164"/>
                                        </p:tgtEl>
                                        <p:attrNameLst>
                                          <p:attrName>style.visibility</p:attrName>
                                        </p:attrNameLst>
                                      </p:cBhvr>
                                      <p:to>
                                        <p:strVal val="visible"/>
                                      </p:to>
                                    </p:set>
                                  </p:childTnLst>
                                </p:cTn>
                              </p:par>
                              <p:par>
                                <p:cTn id="518" presetID="26" presetClass="emph" presetSubtype="0" repeatCount="3000" fill="hold" grpId="1" nodeType="withEffect">
                                  <p:stCondLst>
                                    <p:cond delay="0"/>
                                  </p:stCondLst>
                                  <p:childTnLst>
                                    <p:animEffect transition="out" filter="fade">
                                      <p:cBhvr>
                                        <p:cTn id="519" dur="500" tmFilter="0, 0; .2, .5; .8, .5; 1, 0"/>
                                        <p:tgtEl>
                                          <p:spTgt spid="164"/>
                                        </p:tgtEl>
                                      </p:cBhvr>
                                    </p:animEffect>
                                    <p:animScale>
                                      <p:cBhvr>
                                        <p:cTn id="520" dur="250" autoRev="1" fill="hold"/>
                                        <p:tgtEl>
                                          <p:spTgt spid="164"/>
                                        </p:tgtEl>
                                      </p:cBhvr>
                                      <p:by x="105000" y="105000"/>
                                    </p:animScale>
                                  </p:childTnLst>
                                </p:cTn>
                              </p:par>
                            </p:childTnLst>
                          </p:cTn>
                        </p:par>
                      </p:childTnLst>
                    </p:cTn>
                  </p:par>
                  <p:par>
                    <p:cTn id="521" fill="hold">
                      <p:stCondLst>
                        <p:cond delay="indefinite"/>
                      </p:stCondLst>
                      <p:childTnLst>
                        <p:par>
                          <p:cTn id="522" fill="hold">
                            <p:stCondLst>
                              <p:cond delay="0"/>
                            </p:stCondLst>
                            <p:childTnLst>
                              <p:par>
                                <p:cTn id="523" presetID="22" presetClass="entr" presetSubtype="8" fill="hold" nodeType="clickEffect">
                                  <p:stCondLst>
                                    <p:cond delay="0"/>
                                  </p:stCondLst>
                                  <p:childTnLst>
                                    <p:set>
                                      <p:cBhvr>
                                        <p:cTn id="524" dur="1" fill="hold">
                                          <p:stCondLst>
                                            <p:cond delay="0"/>
                                          </p:stCondLst>
                                        </p:cTn>
                                        <p:tgtEl>
                                          <p:spTgt spid="165"/>
                                        </p:tgtEl>
                                        <p:attrNameLst>
                                          <p:attrName>style.visibility</p:attrName>
                                        </p:attrNameLst>
                                      </p:cBhvr>
                                      <p:to>
                                        <p:strVal val="visible"/>
                                      </p:to>
                                    </p:set>
                                    <p:animEffect transition="in" filter="wipe(left)">
                                      <p:cBhvr>
                                        <p:cTn id="525" dur="500"/>
                                        <p:tgtEl>
                                          <p:spTgt spid="165"/>
                                        </p:tgtEl>
                                      </p:cBhvr>
                                    </p:animEffect>
                                  </p:childTnLst>
                                </p:cTn>
                              </p:par>
                            </p:childTnLst>
                          </p:cTn>
                        </p:par>
                      </p:childTnLst>
                    </p:cTn>
                  </p:par>
                  <p:par>
                    <p:cTn id="526" fill="hold">
                      <p:stCondLst>
                        <p:cond delay="indefinite"/>
                      </p:stCondLst>
                      <p:childTnLst>
                        <p:par>
                          <p:cTn id="527" fill="hold">
                            <p:stCondLst>
                              <p:cond delay="0"/>
                            </p:stCondLst>
                            <p:childTnLst>
                              <p:par>
                                <p:cTn id="528" presetID="22" presetClass="entr" presetSubtype="8" fill="hold" nodeType="clickEffect">
                                  <p:stCondLst>
                                    <p:cond delay="0"/>
                                  </p:stCondLst>
                                  <p:childTnLst>
                                    <p:set>
                                      <p:cBhvr>
                                        <p:cTn id="529" dur="1" fill="hold">
                                          <p:stCondLst>
                                            <p:cond delay="0"/>
                                          </p:stCondLst>
                                        </p:cTn>
                                        <p:tgtEl>
                                          <p:spTgt spid="185"/>
                                        </p:tgtEl>
                                        <p:attrNameLst>
                                          <p:attrName>style.visibility</p:attrName>
                                        </p:attrNameLst>
                                      </p:cBhvr>
                                      <p:to>
                                        <p:strVal val="visible"/>
                                      </p:to>
                                    </p:set>
                                    <p:animEffect transition="in" filter="wipe(left)">
                                      <p:cBhvr>
                                        <p:cTn id="530" dur="500"/>
                                        <p:tgtEl>
                                          <p:spTgt spid="185"/>
                                        </p:tgtEl>
                                      </p:cBhvr>
                                    </p:animEffect>
                                  </p:childTnLst>
                                </p:cTn>
                              </p:par>
                              <p:par>
                                <p:cTn id="531" presetID="10" presetClass="exit" presetSubtype="0" fill="hold" nodeType="withEffect">
                                  <p:stCondLst>
                                    <p:cond delay="0"/>
                                  </p:stCondLst>
                                  <p:childTnLst>
                                    <p:animEffect transition="out" filter="fade">
                                      <p:cBhvr>
                                        <p:cTn id="532" dur="500"/>
                                        <p:tgtEl>
                                          <p:spTgt spid="165"/>
                                        </p:tgtEl>
                                      </p:cBhvr>
                                    </p:animEffect>
                                    <p:set>
                                      <p:cBhvr>
                                        <p:cTn id="533" dur="1" fill="hold">
                                          <p:stCondLst>
                                            <p:cond delay="499"/>
                                          </p:stCondLst>
                                        </p:cTn>
                                        <p:tgtEl>
                                          <p:spTgt spid="165"/>
                                        </p:tgtEl>
                                        <p:attrNameLst>
                                          <p:attrName>style.visibility</p:attrName>
                                        </p:attrNameLst>
                                      </p:cBhvr>
                                      <p:to>
                                        <p:strVal val="hidden"/>
                                      </p:to>
                                    </p:set>
                                  </p:childTnLst>
                                </p:cTn>
                              </p:par>
                            </p:childTnLst>
                          </p:cTn>
                        </p:par>
                      </p:childTnLst>
                    </p:cTn>
                  </p:par>
                  <p:par>
                    <p:cTn id="534" fill="hold">
                      <p:stCondLst>
                        <p:cond delay="indefinite"/>
                      </p:stCondLst>
                      <p:childTnLst>
                        <p:par>
                          <p:cTn id="535" fill="hold">
                            <p:stCondLst>
                              <p:cond delay="0"/>
                            </p:stCondLst>
                            <p:childTnLst>
                              <p:par>
                                <p:cTn id="536" presetID="10" presetClass="exit" presetSubtype="0" fill="hold" grpId="1" nodeType="clickEffect">
                                  <p:stCondLst>
                                    <p:cond delay="0"/>
                                  </p:stCondLst>
                                  <p:childTnLst>
                                    <p:animEffect transition="out" filter="fade">
                                      <p:cBhvr>
                                        <p:cTn id="537" dur="500"/>
                                        <p:tgtEl>
                                          <p:spTgt spid="168"/>
                                        </p:tgtEl>
                                      </p:cBhvr>
                                    </p:animEffect>
                                    <p:set>
                                      <p:cBhvr>
                                        <p:cTn id="538" dur="1" fill="hold">
                                          <p:stCondLst>
                                            <p:cond delay="499"/>
                                          </p:stCondLst>
                                        </p:cTn>
                                        <p:tgtEl>
                                          <p:spTgt spid="168"/>
                                        </p:tgtEl>
                                        <p:attrNameLst>
                                          <p:attrName>style.visibility</p:attrName>
                                        </p:attrNameLst>
                                      </p:cBhvr>
                                      <p:to>
                                        <p:strVal val="hidden"/>
                                      </p:to>
                                    </p:set>
                                  </p:childTnLst>
                                </p:cTn>
                              </p:par>
                              <p:par>
                                <p:cTn id="539" presetID="10" presetClass="exit" presetSubtype="0" fill="hold" grpId="2" nodeType="withEffect">
                                  <p:stCondLst>
                                    <p:cond delay="0"/>
                                  </p:stCondLst>
                                  <p:childTnLst>
                                    <p:animEffect transition="out" filter="fade">
                                      <p:cBhvr>
                                        <p:cTn id="540" dur="500"/>
                                        <p:tgtEl>
                                          <p:spTgt spid="164"/>
                                        </p:tgtEl>
                                      </p:cBhvr>
                                    </p:animEffect>
                                    <p:set>
                                      <p:cBhvr>
                                        <p:cTn id="541" dur="1" fill="hold">
                                          <p:stCondLst>
                                            <p:cond delay="499"/>
                                          </p:stCondLst>
                                        </p:cTn>
                                        <p:tgtEl>
                                          <p:spTgt spid="164"/>
                                        </p:tgtEl>
                                        <p:attrNameLst>
                                          <p:attrName>style.visibility</p:attrName>
                                        </p:attrNameLst>
                                      </p:cBhvr>
                                      <p:to>
                                        <p:strVal val="hidden"/>
                                      </p:to>
                                    </p:set>
                                  </p:childTnLst>
                                </p:cTn>
                              </p:par>
                              <p:par>
                                <p:cTn id="542" presetID="10" presetClass="exit" presetSubtype="0" fill="hold" nodeType="withEffect">
                                  <p:stCondLst>
                                    <p:cond delay="0"/>
                                  </p:stCondLst>
                                  <p:childTnLst>
                                    <p:animEffect transition="out" filter="fade">
                                      <p:cBhvr>
                                        <p:cTn id="543" dur="500"/>
                                        <p:tgtEl>
                                          <p:spTgt spid="185"/>
                                        </p:tgtEl>
                                      </p:cBhvr>
                                    </p:animEffect>
                                    <p:set>
                                      <p:cBhvr>
                                        <p:cTn id="544" dur="1" fill="hold">
                                          <p:stCondLst>
                                            <p:cond delay="499"/>
                                          </p:stCondLst>
                                        </p:cTn>
                                        <p:tgtEl>
                                          <p:spTgt spid="185"/>
                                        </p:tgtEl>
                                        <p:attrNameLst>
                                          <p:attrName>style.visibility</p:attrName>
                                        </p:attrNameLst>
                                      </p:cBhvr>
                                      <p:to>
                                        <p:strVal val="hidden"/>
                                      </p:to>
                                    </p:set>
                                  </p:childTnLst>
                                </p:cTn>
                              </p:par>
                            </p:childTnLst>
                          </p:cTn>
                        </p:par>
                        <p:par>
                          <p:cTn id="545" fill="hold">
                            <p:stCondLst>
                              <p:cond delay="500"/>
                            </p:stCondLst>
                            <p:childTnLst>
                              <p:par>
                                <p:cTn id="546" presetID="22" presetClass="entr" presetSubtype="1" fill="hold" nodeType="afterEffect">
                                  <p:stCondLst>
                                    <p:cond delay="0"/>
                                  </p:stCondLst>
                                  <p:childTnLst>
                                    <p:set>
                                      <p:cBhvr>
                                        <p:cTn id="547" dur="1" fill="hold">
                                          <p:stCondLst>
                                            <p:cond delay="0"/>
                                          </p:stCondLst>
                                        </p:cTn>
                                        <p:tgtEl>
                                          <p:spTgt spid="233"/>
                                        </p:tgtEl>
                                        <p:attrNameLst>
                                          <p:attrName>style.visibility</p:attrName>
                                        </p:attrNameLst>
                                      </p:cBhvr>
                                      <p:to>
                                        <p:strVal val="visible"/>
                                      </p:to>
                                    </p:set>
                                    <p:animEffect transition="in" filter="wipe(up)">
                                      <p:cBhvr>
                                        <p:cTn id="548" dur="500"/>
                                        <p:tgtEl>
                                          <p:spTgt spid="233"/>
                                        </p:tgtEl>
                                      </p:cBhvr>
                                    </p:animEffect>
                                  </p:childTnLst>
                                </p:cTn>
                              </p:par>
                            </p:childTnLst>
                          </p:cTn>
                        </p:par>
                        <p:par>
                          <p:cTn id="549" fill="hold">
                            <p:stCondLst>
                              <p:cond delay="1000"/>
                            </p:stCondLst>
                            <p:childTnLst>
                              <p:par>
                                <p:cTn id="550" presetID="22" presetClass="entr" presetSubtype="1" fill="hold" nodeType="afterEffect">
                                  <p:stCondLst>
                                    <p:cond delay="0"/>
                                  </p:stCondLst>
                                  <p:childTnLst>
                                    <p:set>
                                      <p:cBhvr>
                                        <p:cTn id="551" dur="1" fill="hold">
                                          <p:stCondLst>
                                            <p:cond delay="0"/>
                                          </p:stCondLst>
                                        </p:cTn>
                                        <p:tgtEl>
                                          <p:spTgt spid="191"/>
                                        </p:tgtEl>
                                        <p:attrNameLst>
                                          <p:attrName>style.visibility</p:attrName>
                                        </p:attrNameLst>
                                      </p:cBhvr>
                                      <p:to>
                                        <p:strVal val="visible"/>
                                      </p:to>
                                    </p:set>
                                    <p:animEffect transition="in" filter="wipe(up)">
                                      <p:cBhvr>
                                        <p:cTn id="552" dur="500"/>
                                        <p:tgtEl>
                                          <p:spTgt spid="191"/>
                                        </p:tgtEl>
                                      </p:cBhvr>
                                    </p:animEffect>
                                  </p:childTnLst>
                                </p:cTn>
                              </p:par>
                            </p:childTnLst>
                          </p:cTn>
                        </p:par>
                        <p:par>
                          <p:cTn id="553" fill="hold">
                            <p:stCondLst>
                              <p:cond delay="1500"/>
                            </p:stCondLst>
                            <p:childTnLst>
                              <p:par>
                                <p:cTn id="554" presetID="22" presetClass="entr" presetSubtype="1" fill="hold" nodeType="afterEffect">
                                  <p:stCondLst>
                                    <p:cond delay="0"/>
                                  </p:stCondLst>
                                  <p:childTnLst>
                                    <p:set>
                                      <p:cBhvr>
                                        <p:cTn id="555" dur="1" fill="hold">
                                          <p:stCondLst>
                                            <p:cond delay="0"/>
                                          </p:stCondLst>
                                        </p:cTn>
                                        <p:tgtEl>
                                          <p:spTgt spid="238"/>
                                        </p:tgtEl>
                                        <p:attrNameLst>
                                          <p:attrName>style.visibility</p:attrName>
                                        </p:attrNameLst>
                                      </p:cBhvr>
                                      <p:to>
                                        <p:strVal val="visible"/>
                                      </p:to>
                                    </p:set>
                                    <p:animEffect transition="in" filter="wipe(up)">
                                      <p:cBhvr>
                                        <p:cTn id="556" dur="500"/>
                                        <p:tgtEl>
                                          <p:spTgt spid="238"/>
                                        </p:tgtEl>
                                      </p:cBhvr>
                                    </p:animEffect>
                                  </p:childTnLst>
                                </p:cTn>
                              </p:par>
                            </p:childTnLst>
                          </p:cTn>
                        </p:par>
                        <p:par>
                          <p:cTn id="557" fill="hold">
                            <p:stCondLst>
                              <p:cond delay="2000"/>
                            </p:stCondLst>
                            <p:childTnLst>
                              <p:par>
                                <p:cTn id="558" presetID="22" presetClass="entr" presetSubtype="8" fill="hold" grpId="0" nodeType="afterEffect">
                                  <p:stCondLst>
                                    <p:cond delay="0"/>
                                  </p:stCondLst>
                                  <p:childTnLst>
                                    <p:set>
                                      <p:cBhvr>
                                        <p:cTn id="559" dur="1" fill="hold">
                                          <p:stCondLst>
                                            <p:cond delay="0"/>
                                          </p:stCondLst>
                                        </p:cTn>
                                        <p:tgtEl>
                                          <p:spTgt spid="241"/>
                                        </p:tgtEl>
                                        <p:attrNameLst>
                                          <p:attrName>style.visibility</p:attrName>
                                        </p:attrNameLst>
                                      </p:cBhvr>
                                      <p:to>
                                        <p:strVal val="visible"/>
                                      </p:to>
                                    </p:set>
                                    <p:animEffect transition="in" filter="wipe(left)">
                                      <p:cBhvr>
                                        <p:cTn id="560" dur="500"/>
                                        <p:tgtEl>
                                          <p:spTgt spid="241"/>
                                        </p:tgtEl>
                                      </p:cBhvr>
                                    </p:animEffect>
                                  </p:childTnLst>
                                </p:cTn>
                              </p:par>
                            </p:childTnLst>
                          </p:cTn>
                        </p:par>
                      </p:childTnLst>
                    </p:cTn>
                  </p:par>
                  <p:par>
                    <p:cTn id="561" fill="hold">
                      <p:stCondLst>
                        <p:cond delay="indefinite"/>
                      </p:stCondLst>
                      <p:childTnLst>
                        <p:par>
                          <p:cTn id="562" fill="hold">
                            <p:stCondLst>
                              <p:cond delay="0"/>
                            </p:stCondLst>
                            <p:childTnLst>
                              <p:par>
                                <p:cTn id="563" presetID="1" presetClass="entr" presetSubtype="0" fill="hold" grpId="0" nodeType="clickEffect">
                                  <p:stCondLst>
                                    <p:cond delay="0"/>
                                  </p:stCondLst>
                                  <p:childTnLst>
                                    <p:set>
                                      <p:cBhvr>
                                        <p:cTn id="564" dur="1" fill="hold">
                                          <p:stCondLst>
                                            <p:cond delay="0"/>
                                          </p:stCondLst>
                                        </p:cTn>
                                        <p:tgtEl>
                                          <p:spTgt spid="244"/>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presetID="1" presetClass="entr" presetSubtype="0" fill="hold" grpId="0" nodeType="clickEffect">
                                  <p:stCondLst>
                                    <p:cond delay="0"/>
                                  </p:stCondLst>
                                  <p:childTnLst>
                                    <p:set>
                                      <p:cBhvr>
                                        <p:cTn id="568" dur="1" fill="hold">
                                          <p:stCondLst>
                                            <p:cond delay="0"/>
                                          </p:stCondLst>
                                        </p:cTn>
                                        <p:tgtEl>
                                          <p:spTgt spid="242"/>
                                        </p:tgtEl>
                                        <p:attrNameLst>
                                          <p:attrName>style.visibility</p:attrName>
                                        </p:attrNameLst>
                                      </p:cBhvr>
                                      <p:to>
                                        <p:strVal val="visible"/>
                                      </p:to>
                                    </p:set>
                                  </p:childTnLst>
                                </p:cTn>
                              </p:par>
                            </p:childTnLst>
                          </p:cTn>
                        </p:par>
                        <p:par>
                          <p:cTn id="569" fill="hold">
                            <p:stCondLst>
                              <p:cond delay="0"/>
                            </p:stCondLst>
                            <p:childTnLst>
                              <p:par>
                                <p:cTn id="570" presetID="1" presetClass="entr" presetSubtype="0" fill="hold" nodeType="afterEffect">
                                  <p:stCondLst>
                                    <p:cond delay="0"/>
                                  </p:stCondLst>
                                  <p:childTnLst>
                                    <p:set>
                                      <p:cBhvr>
                                        <p:cTn id="571" dur="1" fill="hold">
                                          <p:stCondLst>
                                            <p:cond delay="0"/>
                                          </p:stCondLst>
                                        </p:cTn>
                                        <p:tgtEl>
                                          <p:spTgt spid="246"/>
                                        </p:tgtEl>
                                        <p:attrNameLst>
                                          <p:attrName>style.visibility</p:attrName>
                                        </p:attrNameLst>
                                      </p:cBhvr>
                                      <p:to>
                                        <p:strVal val="visible"/>
                                      </p:to>
                                    </p:set>
                                  </p:childTnLst>
                                </p:cTn>
                              </p:par>
                            </p:childTnLst>
                          </p:cTn>
                        </p:par>
                      </p:childTnLst>
                    </p:cTn>
                  </p:par>
                  <p:par>
                    <p:cTn id="572" fill="hold">
                      <p:stCondLst>
                        <p:cond delay="indefinite"/>
                      </p:stCondLst>
                      <p:childTnLst>
                        <p:par>
                          <p:cTn id="573" fill="hold">
                            <p:stCondLst>
                              <p:cond delay="0"/>
                            </p:stCondLst>
                            <p:childTnLst>
                              <p:par>
                                <p:cTn id="574" presetID="1" presetClass="entr" presetSubtype="0" fill="hold" grpId="0" nodeType="clickEffect">
                                  <p:stCondLst>
                                    <p:cond delay="0"/>
                                  </p:stCondLst>
                                  <p:childTnLst>
                                    <p:set>
                                      <p:cBhvr>
                                        <p:cTn id="575" dur="1" fill="hold">
                                          <p:stCondLst>
                                            <p:cond delay="0"/>
                                          </p:stCondLst>
                                        </p:cTn>
                                        <p:tgtEl>
                                          <p:spTgt spid="245"/>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ntr" presetSubtype="0" fill="hold" grpId="0" nodeType="clickEffect">
                                  <p:stCondLst>
                                    <p:cond delay="0"/>
                                  </p:stCondLst>
                                  <p:childTnLst>
                                    <p:set>
                                      <p:cBhvr>
                                        <p:cTn id="579" dur="1" fill="hold">
                                          <p:stCondLst>
                                            <p:cond delay="0"/>
                                          </p:stCondLst>
                                        </p:cTn>
                                        <p:tgtEl>
                                          <p:spTgt spid="243"/>
                                        </p:tgtEl>
                                        <p:attrNameLst>
                                          <p:attrName>style.visibility</p:attrName>
                                        </p:attrNameLst>
                                      </p:cBhvr>
                                      <p:to>
                                        <p:strVal val="visible"/>
                                      </p:to>
                                    </p:set>
                                  </p:childTnLst>
                                </p:cTn>
                              </p:par>
                            </p:childTnLst>
                          </p:cTn>
                        </p:par>
                        <p:par>
                          <p:cTn id="580" fill="hold">
                            <p:stCondLst>
                              <p:cond delay="0"/>
                            </p:stCondLst>
                            <p:childTnLst>
                              <p:par>
                                <p:cTn id="581" presetID="1" presetClass="entr" presetSubtype="0" fill="hold" nodeType="afterEffect">
                                  <p:stCondLst>
                                    <p:cond delay="0"/>
                                  </p:stCondLst>
                                  <p:childTnLst>
                                    <p:set>
                                      <p:cBhvr>
                                        <p:cTn id="582" dur="1" fill="hold">
                                          <p:stCondLst>
                                            <p:cond delay="0"/>
                                          </p:stCondLst>
                                        </p:cTn>
                                        <p:tgtEl>
                                          <p:spTgt spid="248"/>
                                        </p:tgtEl>
                                        <p:attrNameLst>
                                          <p:attrName>style.visibility</p:attrName>
                                        </p:attrNameLst>
                                      </p:cBhvr>
                                      <p:to>
                                        <p:strVal val="visible"/>
                                      </p:to>
                                    </p:set>
                                  </p:childTnLst>
                                </p:cTn>
                              </p:par>
                            </p:childTnLst>
                          </p:cTn>
                        </p:par>
                      </p:childTnLst>
                    </p:cTn>
                  </p:par>
                  <p:par>
                    <p:cTn id="583" fill="hold">
                      <p:stCondLst>
                        <p:cond delay="indefinite"/>
                      </p:stCondLst>
                      <p:childTnLst>
                        <p:par>
                          <p:cTn id="584" fill="hold">
                            <p:stCondLst>
                              <p:cond delay="0"/>
                            </p:stCondLst>
                            <p:childTnLst>
                              <p:par>
                                <p:cTn id="585" presetID="1" presetClass="entr" presetSubtype="0" fill="hold" grpId="0" nodeType="clickEffect">
                                  <p:stCondLst>
                                    <p:cond delay="0"/>
                                  </p:stCondLst>
                                  <p:childTnLst>
                                    <p:set>
                                      <p:cBhvr>
                                        <p:cTn id="586" dur="1" fill="hold">
                                          <p:stCondLst>
                                            <p:cond delay="0"/>
                                          </p:stCondLst>
                                        </p:cTn>
                                        <p:tgtEl>
                                          <p:spTgt spid="247"/>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ntr" presetSubtype="0" fill="hold" grpId="0" nodeType="clickEffect">
                                  <p:stCondLst>
                                    <p:cond delay="0"/>
                                  </p:stCondLst>
                                  <p:childTnLst>
                                    <p:set>
                                      <p:cBhvr>
                                        <p:cTn id="590" dur="1" fill="hold">
                                          <p:stCondLst>
                                            <p:cond delay="0"/>
                                          </p:stCondLst>
                                        </p:cTn>
                                        <p:tgtEl>
                                          <p:spTgt spid="249"/>
                                        </p:tgtEl>
                                        <p:attrNameLst>
                                          <p:attrName>style.visibility</p:attrName>
                                        </p:attrNameLst>
                                      </p:cBhvr>
                                      <p:to>
                                        <p:strVal val="visible"/>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251"/>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ntr" presetSubtype="0" fill="hold" grpId="0" nodeType="clickEffect">
                                  <p:stCondLst>
                                    <p:cond delay="0"/>
                                  </p:stCondLst>
                                  <p:childTnLst>
                                    <p:set>
                                      <p:cBhvr>
                                        <p:cTn id="597" dur="1" fill="hold">
                                          <p:stCondLst>
                                            <p:cond delay="0"/>
                                          </p:stCondLst>
                                        </p:cTn>
                                        <p:tgtEl>
                                          <p:spTgt spid="250"/>
                                        </p:tgtEl>
                                        <p:attrNameLst>
                                          <p:attrName>style.visibility</p:attrName>
                                        </p:attrNameLst>
                                      </p:cBhvr>
                                      <p:to>
                                        <p:strVal val="visible"/>
                                      </p:to>
                                    </p:set>
                                  </p:childTnLst>
                                </p:cTn>
                              </p:par>
                            </p:childTnLst>
                          </p:cTn>
                        </p:par>
                      </p:childTnLst>
                    </p:cTn>
                  </p:par>
                  <p:par>
                    <p:cTn id="598" fill="hold">
                      <p:stCondLst>
                        <p:cond delay="indefinite"/>
                      </p:stCondLst>
                      <p:childTnLst>
                        <p:par>
                          <p:cTn id="599" fill="hold">
                            <p:stCondLst>
                              <p:cond delay="0"/>
                            </p:stCondLst>
                            <p:childTnLst>
                              <p:par>
                                <p:cTn id="600" presetID="1" presetClass="entr" presetSubtype="0" fill="hold" grpId="0" nodeType="clickEffect">
                                  <p:stCondLst>
                                    <p:cond delay="0"/>
                                  </p:stCondLst>
                                  <p:childTnLst>
                                    <p:set>
                                      <p:cBhvr>
                                        <p:cTn id="601" dur="1" fill="hold">
                                          <p:stCondLst>
                                            <p:cond delay="0"/>
                                          </p:stCondLst>
                                        </p:cTn>
                                        <p:tgtEl>
                                          <p:spTgt spid="252"/>
                                        </p:tgtEl>
                                        <p:attrNameLst>
                                          <p:attrName>style.visibility</p:attrName>
                                        </p:attrNameLst>
                                      </p:cBhvr>
                                      <p:to>
                                        <p:strVal val="visible"/>
                                      </p:to>
                                    </p:set>
                                  </p:childTnLst>
                                </p:cTn>
                              </p:par>
                            </p:childTnLst>
                          </p:cTn>
                        </p:par>
                        <p:par>
                          <p:cTn id="602" fill="hold">
                            <p:stCondLst>
                              <p:cond delay="0"/>
                            </p:stCondLst>
                            <p:childTnLst>
                              <p:par>
                                <p:cTn id="603" presetID="22" presetClass="entr" presetSubtype="8" fill="hold" grpId="0" nodeType="afterEffect">
                                  <p:stCondLst>
                                    <p:cond delay="0"/>
                                  </p:stCondLst>
                                  <p:childTnLst>
                                    <p:set>
                                      <p:cBhvr>
                                        <p:cTn id="604" dur="1" fill="hold">
                                          <p:stCondLst>
                                            <p:cond delay="0"/>
                                          </p:stCondLst>
                                        </p:cTn>
                                        <p:tgtEl>
                                          <p:spTgt spid="172"/>
                                        </p:tgtEl>
                                        <p:attrNameLst>
                                          <p:attrName>style.visibility</p:attrName>
                                        </p:attrNameLst>
                                      </p:cBhvr>
                                      <p:to>
                                        <p:strVal val="visible"/>
                                      </p:to>
                                    </p:set>
                                    <p:animEffect transition="in" filter="wipe(left)">
                                      <p:cBhvr>
                                        <p:cTn id="605" dur="500"/>
                                        <p:tgtEl>
                                          <p:spTgt spid="172"/>
                                        </p:tgtEl>
                                      </p:cBhvr>
                                    </p:animEffect>
                                  </p:childTnLst>
                                </p:cTn>
                              </p:par>
                            </p:childTnLst>
                          </p:cTn>
                        </p:par>
                      </p:childTnLst>
                    </p:cTn>
                  </p:par>
                  <p:par>
                    <p:cTn id="606" fill="hold">
                      <p:stCondLst>
                        <p:cond delay="indefinite"/>
                      </p:stCondLst>
                      <p:childTnLst>
                        <p:par>
                          <p:cTn id="607" fill="hold">
                            <p:stCondLst>
                              <p:cond delay="0"/>
                            </p:stCondLst>
                            <p:childTnLst>
                              <p:par>
                                <p:cTn id="608" presetID="22" presetClass="entr" presetSubtype="8" fill="hold" nodeType="clickEffect">
                                  <p:stCondLst>
                                    <p:cond delay="0"/>
                                  </p:stCondLst>
                                  <p:childTnLst>
                                    <p:set>
                                      <p:cBhvr>
                                        <p:cTn id="609" dur="1" fill="hold">
                                          <p:stCondLst>
                                            <p:cond delay="0"/>
                                          </p:stCondLst>
                                        </p:cTn>
                                        <p:tgtEl>
                                          <p:spTgt spid="173"/>
                                        </p:tgtEl>
                                        <p:attrNameLst>
                                          <p:attrName>style.visibility</p:attrName>
                                        </p:attrNameLst>
                                      </p:cBhvr>
                                      <p:to>
                                        <p:strVal val="visible"/>
                                      </p:to>
                                    </p:set>
                                    <p:animEffect transition="in" filter="wipe(left)">
                                      <p:cBhvr>
                                        <p:cTn id="610" dur="500"/>
                                        <p:tgtEl>
                                          <p:spTgt spid="173"/>
                                        </p:tgtEl>
                                      </p:cBhvr>
                                    </p:animEffect>
                                  </p:childTnLst>
                                </p:cTn>
                              </p:par>
                            </p:childTnLst>
                          </p:cTn>
                        </p:par>
                      </p:childTnLst>
                    </p:cTn>
                  </p:par>
                  <p:par>
                    <p:cTn id="611" fill="hold">
                      <p:stCondLst>
                        <p:cond delay="indefinite"/>
                      </p:stCondLst>
                      <p:childTnLst>
                        <p:par>
                          <p:cTn id="612" fill="hold">
                            <p:stCondLst>
                              <p:cond delay="0"/>
                            </p:stCondLst>
                            <p:childTnLst>
                              <p:par>
                                <p:cTn id="613" presetID="10" presetClass="exit" presetSubtype="0" fill="hold" nodeType="clickEffect">
                                  <p:stCondLst>
                                    <p:cond delay="0"/>
                                  </p:stCondLst>
                                  <p:childTnLst>
                                    <p:animEffect transition="out" filter="fade">
                                      <p:cBhvr>
                                        <p:cTn id="614" dur="500"/>
                                        <p:tgtEl>
                                          <p:spTgt spid="173"/>
                                        </p:tgtEl>
                                      </p:cBhvr>
                                    </p:animEffect>
                                    <p:set>
                                      <p:cBhvr>
                                        <p:cTn id="615" dur="1" fill="hold">
                                          <p:stCondLst>
                                            <p:cond delay="499"/>
                                          </p:stCondLst>
                                        </p:cTn>
                                        <p:tgtEl>
                                          <p:spTgt spid="173"/>
                                        </p:tgtEl>
                                        <p:attrNameLst>
                                          <p:attrName>style.visibility</p:attrName>
                                        </p:attrNameLst>
                                      </p:cBhvr>
                                      <p:to>
                                        <p:strVal val="hidden"/>
                                      </p:to>
                                    </p:set>
                                  </p:childTnLst>
                                </p:cTn>
                              </p:par>
                              <p:par>
                                <p:cTn id="616" presetID="10" presetClass="exit" presetSubtype="0" fill="hold" grpId="1" nodeType="withEffect">
                                  <p:stCondLst>
                                    <p:cond delay="0"/>
                                  </p:stCondLst>
                                  <p:childTnLst>
                                    <p:animEffect transition="out" filter="fade">
                                      <p:cBhvr>
                                        <p:cTn id="617" dur="500"/>
                                        <p:tgtEl>
                                          <p:spTgt spid="172"/>
                                        </p:tgtEl>
                                      </p:cBhvr>
                                    </p:animEffect>
                                    <p:set>
                                      <p:cBhvr>
                                        <p:cTn id="618" dur="1" fill="hold">
                                          <p:stCondLst>
                                            <p:cond delay="499"/>
                                          </p:stCondLst>
                                        </p:cTn>
                                        <p:tgtEl>
                                          <p:spTgt spid="172"/>
                                        </p:tgtEl>
                                        <p:attrNameLst>
                                          <p:attrName>style.visibility</p:attrName>
                                        </p:attrNameLst>
                                      </p:cBhvr>
                                      <p:to>
                                        <p:strVal val="hidden"/>
                                      </p:to>
                                    </p:set>
                                  </p:childTnLst>
                                </p:cTn>
                              </p:par>
                            </p:childTnLst>
                          </p:cTn>
                        </p:par>
                        <p:par>
                          <p:cTn id="619" fill="hold">
                            <p:stCondLst>
                              <p:cond delay="500"/>
                            </p:stCondLst>
                            <p:childTnLst>
                              <p:par>
                                <p:cTn id="620" presetID="22" presetClass="entr" presetSubtype="8" fill="hold" nodeType="afterEffect">
                                  <p:stCondLst>
                                    <p:cond delay="0"/>
                                  </p:stCondLst>
                                  <p:childTnLst>
                                    <p:set>
                                      <p:cBhvr>
                                        <p:cTn id="621" dur="1" fill="hold">
                                          <p:stCondLst>
                                            <p:cond delay="0"/>
                                          </p:stCondLst>
                                        </p:cTn>
                                        <p:tgtEl>
                                          <p:spTgt spid="181"/>
                                        </p:tgtEl>
                                        <p:attrNameLst>
                                          <p:attrName>style.visibility</p:attrName>
                                        </p:attrNameLst>
                                      </p:cBhvr>
                                      <p:to>
                                        <p:strVal val="visible"/>
                                      </p:to>
                                    </p:set>
                                    <p:animEffect transition="in" filter="wipe(left)">
                                      <p:cBhvr>
                                        <p:cTn id="622" dur="500"/>
                                        <p:tgtEl>
                                          <p:spTgt spid="181"/>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ntr" presetSubtype="0" fill="hold" grpId="0" nodeType="clickEffect">
                                  <p:stCondLst>
                                    <p:cond delay="0"/>
                                  </p:stCondLst>
                                  <p:childTnLst>
                                    <p:set>
                                      <p:cBhvr>
                                        <p:cTn id="626" dur="1" fill="hold">
                                          <p:stCondLst>
                                            <p:cond delay="0"/>
                                          </p:stCondLst>
                                        </p:cTn>
                                        <p:tgtEl>
                                          <p:spTgt spid="180"/>
                                        </p:tgtEl>
                                        <p:attrNameLst>
                                          <p:attrName>style.visibility</p:attrName>
                                        </p:attrNameLst>
                                      </p:cBhvr>
                                      <p:to>
                                        <p:strVal val="visible"/>
                                      </p:to>
                                    </p:set>
                                  </p:childTnLst>
                                </p:cTn>
                              </p:par>
                              <p:par>
                                <p:cTn id="627" presetID="26" presetClass="emph" presetSubtype="0" repeatCount="3000" fill="hold" grpId="1" nodeType="withEffect">
                                  <p:stCondLst>
                                    <p:cond delay="0"/>
                                  </p:stCondLst>
                                  <p:childTnLst>
                                    <p:animEffect transition="out" filter="fade">
                                      <p:cBhvr>
                                        <p:cTn id="628" dur="500" tmFilter="0, 0; .2, .5; .8, .5; 1, 0"/>
                                        <p:tgtEl>
                                          <p:spTgt spid="180"/>
                                        </p:tgtEl>
                                      </p:cBhvr>
                                    </p:animEffect>
                                    <p:animScale>
                                      <p:cBhvr>
                                        <p:cTn id="629" dur="250" autoRev="1" fill="hold"/>
                                        <p:tgtEl>
                                          <p:spTgt spid="180"/>
                                        </p:tgtEl>
                                      </p:cBhvr>
                                      <p:by x="105000" y="105000"/>
                                    </p:animScale>
                                  </p:childTnLst>
                                </p:cTn>
                              </p:par>
                            </p:childTnLst>
                          </p:cTn>
                        </p:par>
                      </p:childTnLst>
                    </p:cTn>
                  </p:par>
                  <p:par>
                    <p:cTn id="630" fill="hold">
                      <p:stCondLst>
                        <p:cond delay="indefinite"/>
                      </p:stCondLst>
                      <p:childTnLst>
                        <p:par>
                          <p:cTn id="631" fill="hold">
                            <p:stCondLst>
                              <p:cond delay="0"/>
                            </p:stCondLst>
                            <p:childTnLst>
                              <p:par>
                                <p:cTn id="632" presetID="10" presetClass="exit" presetSubtype="0" fill="hold" nodeType="clickEffect">
                                  <p:stCondLst>
                                    <p:cond delay="0"/>
                                  </p:stCondLst>
                                  <p:childTnLst>
                                    <p:animEffect transition="out" filter="fade">
                                      <p:cBhvr>
                                        <p:cTn id="633" dur="500"/>
                                        <p:tgtEl>
                                          <p:spTgt spid="181"/>
                                        </p:tgtEl>
                                      </p:cBhvr>
                                    </p:animEffect>
                                    <p:set>
                                      <p:cBhvr>
                                        <p:cTn id="634" dur="1" fill="hold">
                                          <p:stCondLst>
                                            <p:cond delay="499"/>
                                          </p:stCondLst>
                                        </p:cTn>
                                        <p:tgtEl>
                                          <p:spTgt spid="181"/>
                                        </p:tgtEl>
                                        <p:attrNameLst>
                                          <p:attrName>style.visibility</p:attrName>
                                        </p:attrNameLst>
                                      </p:cBhvr>
                                      <p:to>
                                        <p:strVal val="hidden"/>
                                      </p:to>
                                    </p:set>
                                  </p:childTnLst>
                                </p:cTn>
                              </p:par>
                              <p:par>
                                <p:cTn id="635" presetID="10" presetClass="exit" presetSubtype="0" fill="hold" grpId="2" nodeType="withEffect">
                                  <p:stCondLst>
                                    <p:cond delay="0"/>
                                  </p:stCondLst>
                                  <p:childTnLst>
                                    <p:animEffect transition="out" filter="fade">
                                      <p:cBhvr>
                                        <p:cTn id="636" dur="500"/>
                                        <p:tgtEl>
                                          <p:spTgt spid="180"/>
                                        </p:tgtEl>
                                      </p:cBhvr>
                                    </p:animEffect>
                                    <p:set>
                                      <p:cBhvr>
                                        <p:cTn id="637" dur="1" fill="hold">
                                          <p:stCondLst>
                                            <p:cond delay="499"/>
                                          </p:stCondLst>
                                        </p:cTn>
                                        <p:tgtEl>
                                          <p:spTgt spid="180"/>
                                        </p:tgtEl>
                                        <p:attrNameLst>
                                          <p:attrName>style.visibility</p:attrName>
                                        </p:attrNameLst>
                                      </p:cBhvr>
                                      <p:to>
                                        <p:strVal val="hidden"/>
                                      </p:to>
                                    </p:set>
                                  </p:childTnLst>
                                </p:cTn>
                              </p:par>
                              <p:par>
                                <p:cTn id="638" presetID="10" presetClass="exit" presetSubtype="0" fill="hold" grpId="3" nodeType="withEffect">
                                  <p:stCondLst>
                                    <p:cond delay="0"/>
                                  </p:stCondLst>
                                  <p:childTnLst>
                                    <p:animEffect transition="out" filter="fade">
                                      <p:cBhvr>
                                        <p:cTn id="639" dur="500"/>
                                        <p:tgtEl>
                                          <p:spTgt spid="180"/>
                                        </p:tgtEl>
                                      </p:cBhvr>
                                    </p:animEffect>
                                    <p:set>
                                      <p:cBhvr>
                                        <p:cTn id="640" dur="1" fill="hold">
                                          <p:stCondLst>
                                            <p:cond delay="499"/>
                                          </p:stCondLst>
                                        </p:cTn>
                                        <p:tgtEl>
                                          <p:spTgt spid="180"/>
                                        </p:tgtEl>
                                        <p:attrNameLst>
                                          <p:attrName>style.visibility</p:attrName>
                                        </p:attrNameLst>
                                      </p:cBhvr>
                                      <p:to>
                                        <p:strVal val="hidden"/>
                                      </p:to>
                                    </p:set>
                                  </p:childTnLst>
                                </p:cTn>
                              </p:par>
                            </p:childTnLst>
                          </p:cTn>
                        </p:par>
                        <p:par>
                          <p:cTn id="641" fill="hold">
                            <p:stCondLst>
                              <p:cond delay="500"/>
                            </p:stCondLst>
                            <p:childTnLst>
                              <p:par>
                                <p:cTn id="642" presetID="10" presetClass="entr" presetSubtype="0" fill="hold" grpId="0" nodeType="afterEffect">
                                  <p:stCondLst>
                                    <p:cond delay="0"/>
                                  </p:stCondLst>
                                  <p:childTnLst>
                                    <p:set>
                                      <p:cBhvr>
                                        <p:cTn id="643" dur="1" fill="hold">
                                          <p:stCondLst>
                                            <p:cond delay="0"/>
                                          </p:stCondLst>
                                        </p:cTn>
                                        <p:tgtEl>
                                          <p:spTgt spid="253"/>
                                        </p:tgtEl>
                                        <p:attrNameLst>
                                          <p:attrName>style.visibility</p:attrName>
                                        </p:attrNameLst>
                                      </p:cBhvr>
                                      <p:to>
                                        <p:strVal val="visible"/>
                                      </p:to>
                                    </p:set>
                                    <p:animEffect transition="in" filter="fade">
                                      <p:cBhvr>
                                        <p:cTn id="644" dur="500"/>
                                        <p:tgtEl>
                                          <p:spTgt spid="253"/>
                                        </p:tgtEl>
                                      </p:cBhvr>
                                    </p:animEffect>
                                  </p:childTnLst>
                                </p:cTn>
                              </p:par>
                              <p:par>
                                <p:cTn id="645" presetID="26" presetClass="emph" presetSubtype="0" repeatCount="3000" fill="hold" grpId="1" nodeType="withEffect">
                                  <p:stCondLst>
                                    <p:cond delay="0"/>
                                  </p:stCondLst>
                                  <p:childTnLst>
                                    <p:animEffect transition="out" filter="fade">
                                      <p:cBhvr>
                                        <p:cTn id="646" dur="500" tmFilter="0, 0; .2, .5; .8, .5; 1, 0"/>
                                        <p:tgtEl>
                                          <p:spTgt spid="253"/>
                                        </p:tgtEl>
                                      </p:cBhvr>
                                    </p:animEffect>
                                    <p:animScale>
                                      <p:cBhvr>
                                        <p:cTn id="647" dur="250" autoRev="1" fill="hold"/>
                                        <p:tgtEl>
                                          <p:spTgt spid="253"/>
                                        </p:tgtEl>
                                      </p:cBhvr>
                                      <p:by x="105000" y="105000"/>
                                    </p:animScale>
                                  </p:childTnLst>
                                </p:cTn>
                              </p:par>
                            </p:childTnLst>
                          </p:cTn>
                        </p:par>
                      </p:childTnLst>
                    </p:cTn>
                  </p:par>
                  <p:par>
                    <p:cTn id="648" fill="hold">
                      <p:stCondLst>
                        <p:cond delay="indefinite"/>
                      </p:stCondLst>
                      <p:childTnLst>
                        <p:par>
                          <p:cTn id="649" fill="hold">
                            <p:stCondLst>
                              <p:cond delay="0"/>
                            </p:stCondLst>
                            <p:childTnLst>
                              <p:par>
                                <p:cTn id="650" presetID="10" presetClass="entr" presetSubtype="0" fill="hold" grpId="0" nodeType="clickEffect">
                                  <p:stCondLst>
                                    <p:cond delay="0"/>
                                  </p:stCondLst>
                                  <p:childTnLst>
                                    <p:set>
                                      <p:cBhvr>
                                        <p:cTn id="651" dur="1" fill="hold">
                                          <p:stCondLst>
                                            <p:cond delay="0"/>
                                          </p:stCondLst>
                                        </p:cTn>
                                        <p:tgtEl>
                                          <p:spTgt spid="254"/>
                                        </p:tgtEl>
                                        <p:attrNameLst>
                                          <p:attrName>style.visibility</p:attrName>
                                        </p:attrNameLst>
                                      </p:cBhvr>
                                      <p:to>
                                        <p:strVal val="visible"/>
                                      </p:to>
                                    </p:set>
                                    <p:animEffect transition="in" filter="fade">
                                      <p:cBhvr>
                                        <p:cTn id="652" dur="500"/>
                                        <p:tgtEl>
                                          <p:spTgt spid="254"/>
                                        </p:tgtEl>
                                      </p:cBhvr>
                                    </p:animEffect>
                                  </p:childTnLst>
                                </p:cTn>
                              </p:par>
                              <p:par>
                                <p:cTn id="653" presetID="26" presetClass="emph" presetSubtype="0" repeatCount="3000" fill="hold" grpId="1" nodeType="withEffect">
                                  <p:stCondLst>
                                    <p:cond delay="0"/>
                                  </p:stCondLst>
                                  <p:childTnLst>
                                    <p:animEffect transition="out" filter="fade">
                                      <p:cBhvr>
                                        <p:cTn id="654" dur="500" tmFilter="0, 0; .2, .5; .8, .5; 1, 0"/>
                                        <p:tgtEl>
                                          <p:spTgt spid="254"/>
                                        </p:tgtEl>
                                      </p:cBhvr>
                                    </p:animEffect>
                                    <p:animScale>
                                      <p:cBhvr>
                                        <p:cTn id="655" dur="250" autoRev="1" fill="hold"/>
                                        <p:tgtEl>
                                          <p:spTgt spid="254"/>
                                        </p:tgtEl>
                                      </p:cBhvr>
                                      <p:by x="105000" y="105000"/>
                                    </p:animScale>
                                  </p:childTnLst>
                                </p:cTn>
                              </p:par>
                            </p:childTnLst>
                          </p:cTn>
                        </p:par>
                      </p:childTnLst>
                    </p:cTn>
                  </p:par>
                  <p:par>
                    <p:cTn id="656" fill="hold">
                      <p:stCondLst>
                        <p:cond delay="indefinite"/>
                      </p:stCondLst>
                      <p:childTnLst>
                        <p:par>
                          <p:cTn id="657" fill="hold">
                            <p:stCondLst>
                              <p:cond delay="0"/>
                            </p:stCondLst>
                            <p:childTnLst>
                              <p:par>
                                <p:cTn id="658" presetID="22" presetClass="entr" presetSubtype="1" fill="hold" grpId="0" nodeType="clickEffect">
                                  <p:stCondLst>
                                    <p:cond delay="0"/>
                                  </p:stCondLst>
                                  <p:childTnLst>
                                    <p:set>
                                      <p:cBhvr>
                                        <p:cTn id="659" dur="1" fill="hold">
                                          <p:stCondLst>
                                            <p:cond delay="0"/>
                                          </p:stCondLst>
                                        </p:cTn>
                                        <p:tgtEl>
                                          <p:spTgt spid="267"/>
                                        </p:tgtEl>
                                        <p:attrNameLst>
                                          <p:attrName>style.visibility</p:attrName>
                                        </p:attrNameLst>
                                      </p:cBhvr>
                                      <p:to>
                                        <p:strVal val="visible"/>
                                      </p:to>
                                    </p:set>
                                    <p:animEffect transition="in" filter="wipe(up)">
                                      <p:cBhvr>
                                        <p:cTn id="660" dur="500"/>
                                        <p:tgtEl>
                                          <p:spTgt spid="267"/>
                                        </p:tgtEl>
                                      </p:cBhvr>
                                    </p:animEffect>
                                  </p:childTnLst>
                                </p:cTn>
                              </p:par>
                            </p:childTnLst>
                          </p:cTn>
                        </p:par>
                        <p:par>
                          <p:cTn id="661" fill="hold">
                            <p:stCondLst>
                              <p:cond delay="500"/>
                            </p:stCondLst>
                            <p:childTnLst>
                              <p:par>
                                <p:cTn id="662" presetID="22" presetClass="entr" presetSubtype="8" fill="hold" grpId="0" nodeType="afterEffect">
                                  <p:stCondLst>
                                    <p:cond delay="0"/>
                                  </p:stCondLst>
                                  <p:childTnLst>
                                    <p:set>
                                      <p:cBhvr>
                                        <p:cTn id="663" dur="1" fill="hold">
                                          <p:stCondLst>
                                            <p:cond delay="0"/>
                                          </p:stCondLst>
                                        </p:cTn>
                                        <p:tgtEl>
                                          <p:spTgt spid="268"/>
                                        </p:tgtEl>
                                        <p:attrNameLst>
                                          <p:attrName>style.visibility</p:attrName>
                                        </p:attrNameLst>
                                      </p:cBhvr>
                                      <p:to>
                                        <p:strVal val="visible"/>
                                      </p:to>
                                    </p:set>
                                    <p:animEffect transition="in" filter="wipe(left)">
                                      <p:cBhvr>
                                        <p:cTn id="664" dur="500"/>
                                        <p:tgtEl>
                                          <p:spTgt spid="268"/>
                                        </p:tgtEl>
                                      </p:cBhvr>
                                    </p:animEffect>
                                  </p:childTnLst>
                                </p:cTn>
                              </p:par>
                            </p:childTnLst>
                          </p:cTn>
                        </p:par>
                      </p:childTnLst>
                    </p:cTn>
                  </p:par>
                  <p:par>
                    <p:cTn id="665" fill="hold">
                      <p:stCondLst>
                        <p:cond delay="indefinite"/>
                      </p:stCondLst>
                      <p:childTnLst>
                        <p:par>
                          <p:cTn id="666" fill="hold">
                            <p:stCondLst>
                              <p:cond delay="0"/>
                            </p:stCondLst>
                            <p:childTnLst>
                              <p:par>
                                <p:cTn id="667" presetID="22" presetClass="entr" presetSubtype="8" fill="hold" grpId="0" nodeType="clickEffect">
                                  <p:stCondLst>
                                    <p:cond delay="0"/>
                                  </p:stCondLst>
                                  <p:childTnLst>
                                    <p:set>
                                      <p:cBhvr>
                                        <p:cTn id="668" dur="1" fill="hold">
                                          <p:stCondLst>
                                            <p:cond delay="0"/>
                                          </p:stCondLst>
                                        </p:cTn>
                                        <p:tgtEl>
                                          <p:spTgt spid="269"/>
                                        </p:tgtEl>
                                        <p:attrNameLst>
                                          <p:attrName>style.visibility</p:attrName>
                                        </p:attrNameLst>
                                      </p:cBhvr>
                                      <p:to>
                                        <p:strVal val="visible"/>
                                      </p:to>
                                    </p:set>
                                    <p:animEffect transition="in" filter="wipe(left)">
                                      <p:cBhvr>
                                        <p:cTn id="669" dur="500"/>
                                        <p:tgtEl>
                                          <p:spTgt spid="269"/>
                                        </p:tgtEl>
                                      </p:cBhvr>
                                    </p:animEffect>
                                  </p:childTnLst>
                                </p:cTn>
                              </p:par>
                            </p:childTnLst>
                          </p:cTn>
                        </p:par>
                      </p:childTnLst>
                    </p:cTn>
                  </p:par>
                  <p:par>
                    <p:cTn id="670" fill="hold">
                      <p:stCondLst>
                        <p:cond delay="indefinite"/>
                      </p:stCondLst>
                      <p:childTnLst>
                        <p:par>
                          <p:cTn id="671" fill="hold">
                            <p:stCondLst>
                              <p:cond delay="0"/>
                            </p:stCondLst>
                            <p:childTnLst>
                              <p:par>
                                <p:cTn id="672" presetID="22" presetClass="entr" presetSubtype="8" fill="hold" grpId="0" nodeType="clickEffect">
                                  <p:stCondLst>
                                    <p:cond delay="0"/>
                                  </p:stCondLst>
                                  <p:childTnLst>
                                    <p:set>
                                      <p:cBhvr>
                                        <p:cTn id="673" dur="1" fill="hold">
                                          <p:stCondLst>
                                            <p:cond delay="0"/>
                                          </p:stCondLst>
                                        </p:cTn>
                                        <p:tgtEl>
                                          <p:spTgt spid="270"/>
                                        </p:tgtEl>
                                        <p:attrNameLst>
                                          <p:attrName>style.visibility</p:attrName>
                                        </p:attrNameLst>
                                      </p:cBhvr>
                                      <p:to>
                                        <p:strVal val="visible"/>
                                      </p:to>
                                    </p:set>
                                    <p:animEffect transition="in" filter="wipe(left)">
                                      <p:cBhvr>
                                        <p:cTn id="674" dur="500"/>
                                        <p:tgtEl>
                                          <p:spTgt spid="270"/>
                                        </p:tgtEl>
                                      </p:cBhvr>
                                    </p:animEffect>
                                  </p:childTnLst>
                                </p:cTn>
                              </p:par>
                            </p:childTnLst>
                          </p:cTn>
                        </p:par>
                      </p:childTnLst>
                    </p:cTn>
                  </p:par>
                  <p:par>
                    <p:cTn id="675" fill="hold">
                      <p:stCondLst>
                        <p:cond delay="indefinite"/>
                      </p:stCondLst>
                      <p:childTnLst>
                        <p:par>
                          <p:cTn id="676" fill="hold">
                            <p:stCondLst>
                              <p:cond delay="0"/>
                            </p:stCondLst>
                            <p:childTnLst>
                              <p:par>
                                <p:cTn id="677" presetID="10" presetClass="exit" presetSubtype="0" fill="hold" grpId="1" nodeType="clickEffect">
                                  <p:stCondLst>
                                    <p:cond delay="0"/>
                                  </p:stCondLst>
                                  <p:childTnLst>
                                    <p:animEffect transition="out" filter="fade">
                                      <p:cBhvr>
                                        <p:cTn id="678" dur="500"/>
                                        <p:tgtEl>
                                          <p:spTgt spid="268"/>
                                        </p:tgtEl>
                                      </p:cBhvr>
                                    </p:animEffect>
                                    <p:set>
                                      <p:cBhvr>
                                        <p:cTn id="679" dur="1" fill="hold">
                                          <p:stCondLst>
                                            <p:cond delay="499"/>
                                          </p:stCondLst>
                                        </p:cTn>
                                        <p:tgtEl>
                                          <p:spTgt spid="268"/>
                                        </p:tgtEl>
                                        <p:attrNameLst>
                                          <p:attrName>style.visibility</p:attrName>
                                        </p:attrNameLst>
                                      </p:cBhvr>
                                      <p:to>
                                        <p:strVal val="hidden"/>
                                      </p:to>
                                    </p:set>
                                  </p:childTnLst>
                                </p:cTn>
                              </p:par>
                              <p:par>
                                <p:cTn id="680" presetID="10" presetClass="exit" presetSubtype="0" fill="hold" grpId="1" nodeType="withEffect">
                                  <p:stCondLst>
                                    <p:cond delay="0"/>
                                  </p:stCondLst>
                                  <p:childTnLst>
                                    <p:animEffect transition="out" filter="fade">
                                      <p:cBhvr>
                                        <p:cTn id="681" dur="500"/>
                                        <p:tgtEl>
                                          <p:spTgt spid="269"/>
                                        </p:tgtEl>
                                      </p:cBhvr>
                                    </p:animEffect>
                                    <p:set>
                                      <p:cBhvr>
                                        <p:cTn id="682" dur="1" fill="hold">
                                          <p:stCondLst>
                                            <p:cond delay="499"/>
                                          </p:stCondLst>
                                        </p:cTn>
                                        <p:tgtEl>
                                          <p:spTgt spid="269"/>
                                        </p:tgtEl>
                                        <p:attrNameLst>
                                          <p:attrName>style.visibility</p:attrName>
                                        </p:attrNameLst>
                                      </p:cBhvr>
                                      <p:to>
                                        <p:strVal val="hidden"/>
                                      </p:to>
                                    </p:set>
                                  </p:childTnLst>
                                </p:cTn>
                              </p:par>
                              <p:par>
                                <p:cTn id="683" presetID="10" presetClass="exit" presetSubtype="0" fill="hold" grpId="1" nodeType="withEffect">
                                  <p:stCondLst>
                                    <p:cond delay="0"/>
                                  </p:stCondLst>
                                  <p:childTnLst>
                                    <p:animEffect transition="out" filter="fade">
                                      <p:cBhvr>
                                        <p:cTn id="684" dur="500"/>
                                        <p:tgtEl>
                                          <p:spTgt spid="270"/>
                                        </p:tgtEl>
                                      </p:cBhvr>
                                    </p:animEffect>
                                    <p:set>
                                      <p:cBhvr>
                                        <p:cTn id="685" dur="1" fill="hold">
                                          <p:stCondLst>
                                            <p:cond delay="499"/>
                                          </p:stCondLst>
                                        </p:cTn>
                                        <p:tgtEl>
                                          <p:spTgt spid="270"/>
                                        </p:tgtEl>
                                        <p:attrNameLst>
                                          <p:attrName>style.visibility</p:attrName>
                                        </p:attrNameLst>
                                      </p:cBhvr>
                                      <p:to>
                                        <p:strVal val="hidden"/>
                                      </p:to>
                                    </p:set>
                                  </p:childTnLst>
                                </p:cTn>
                              </p:par>
                              <p:par>
                                <p:cTn id="686" presetID="10" presetClass="exit" presetSubtype="0" fill="hold" grpId="1" nodeType="withEffect">
                                  <p:stCondLst>
                                    <p:cond delay="0"/>
                                  </p:stCondLst>
                                  <p:childTnLst>
                                    <p:animEffect transition="out" filter="fade">
                                      <p:cBhvr>
                                        <p:cTn id="687" dur="500"/>
                                        <p:tgtEl>
                                          <p:spTgt spid="267"/>
                                        </p:tgtEl>
                                      </p:cBhvr>
                                    </p:animEffect>
                                    <p:set>
                                      <p:cBhvr>
                                        <p:cTn id="688" dur="1" fill="hold">
                                          <p:stCondLst>
                                            <p:cond delay="499"/>
                                          </p:stCondLst>
                                        </p:cTn>
                                        <p:tgtEl>
                                          <p:spTgt spid="267"/>
                                        </p:tgtEl>
                                        <p:attrNameLst>
                                          <p:attrName>style.visibility</p:attrName>
                                        </p:attrNameLst>
                                      </p:cBhvr>
                                      <p:to>
                                        <p:strVal val="hidden"/>
                                      </p:to>
                                    </p:set>
                                  </p:childTnLst>
                                </p:cTn>
                              </p:par>
                              <p:par>
                                <p:cTn id="689" presetID="10" presetClass="exit" presetSubtype="0" fill="hold" grpId="2" nodeType="withEffect">
                                  <p:stCondLst>
                                    <p:cond delay="0"/>
                                  </p:stCondLst>
                                  <p:childTnLst>
                                    <p:animEffect transition="out" filter="fade">
                                      <p:cBhvr>
                                        <p:cTn id="690" dur="500"/>
                                        <p:tgtEl>
                                          <p:spTgt spid="253"/>
                                        </p:tgtEl>
                                      </p:cBhvr>
                                    </p:animEffect>
                                    <p:set>
                                      <p:cBhvr>
                                        <p:cTn id="691" dur="1" fill="hold">
                                          <p:stCondLst>
                                            <p:cond delay="499"/>
                                          </p:stCondLst>
                                        </p:cTn>
                                        <p:tgtEl>
                                          <p:spTgt spid="253"/>
                                        </p:tgtEl>
                                        <p:attrNameLst>
                                          <p:attrName>style.visibility</p:attrName>
                                        </p:attrNameLst>
                                      </p:cBhvr>
                                      <p:to>
                                        <p:strVal val="hidden"/>
                                      </p:to>
                                    </p:set>
                                  </p:childTnLst>
                                </p:cTn>
                              </p:par>
                              <p:par>
                                <p:cTn id="692" presetID="10" presetClass="exit" presetSubtype="0" fill="hold" nodeType="withEffect">
                                  <p:stCondLst>
                                    <p:cond delay="0"/>
                                  </p:stCondLst>
                                  <p:childTnLst>
                                    <p:animEffect transition="out" filter="fade">
                                      <p:cBhvr>
                                        <p:cTn id="693" dur="500"/>
                                        <p:tgtEl>
                                          <p:spTgt spid="191"/>
                                        </p:tgtEl>
                                      </p:cBhvr>
                                    </p:animEffect>
                                    <p:set>
                                      <p:cBhvr>
                                        <p:cTn id="694" dur="1" fill="hold">
                                          <p:stCondLst>
                                            <p:cond delay="499"/>
                                          </p:stCondLst>
                                        </p:cTn>
                                        <p:tgtEl>
                                          <p:spTgt spid="191"/>
                                        </p:tgtEl>
                                        <p:attrNameLst>
                                          <p:attrName>style.visibility</p:attrName>
                                        </p:attrNameLst>
                                      </p:cBhvr>
                                      <p:to>
                                        <p:strVal val="hidden"/>
                                      </p:to>
                                    </p:set>
                                  </p:childTnLst>
                                </p:cTn>
                              </p:par>
                              <p:par>
                                <p:cTn id="695" presetID="10" presetClass="exit" presetSubtype="0" fill="hold" grpId="2" nodeType="withEffect">
                                  <p:stCondLst>
                                    <p:cond delay="0"/>
                                  </p:stCondLst>
                                  <p:childTnLst>
                                    <p:animEffect transition="out" filter="fade">
                                      <p:cBhvr>
                                        <p:cTn id="696" dur="500"/>
                                        <p:tgtEl>
                                          <p:spTgt spid="254"/>
                                        </p:tgtEl>
                                      </p:cBhvr>
                                    </p:animEffect>
                                    <p:set>
                                      <p:cBhvr>
                                        <p:cTn id="697" dur="1" fill="hold">
                                          <p:stCondLst>
                                            <p:cond delay="499"/>
                                          </p:stCondLst>
                                        </p:cTn>
                                        <p:tgtEl>
                                          <p:spTgt spid="254"/>
                                        </p:tgtEl>
                                        <p:attrNameLst>
                                          <p:attrName>style.visibility</p:attrName>
                                        </p:attrNameLst>
                                      </p:cBhvr>
                                      <p:to>
                                        <p:strVal val="hidden"/>
                                      </p:to>
                                    </p:set>
                                  </p:childTnLst>
                                </p:cTn>
                              </p:par>
                              <p:par>
                                <p:cTn id="698" presetID="10" presetClass="exit" presetSubtype="0" fill="hold" grpId="3" nodeType="withEffect">
                                  <p:stCondLst>
                                    <p:cond delay="0"/>
                                  </p:stCondLst>
                                  <p:childTnLst>
                                    <p:animEffect transition="out" filter="fade">
                                      <p:cBhvr>
                                        <p:cTn id="699" dur="500"/>
                                        <p:tgtEl>
                                          <p:spTgt spid="253"/>
                                        </p:tgtEl>
                                      </p:cBhvr>
                                    </p:animEffect>
                                    <p:set>
                                      <p:cBhvr>
                                        <p:cTn id="700" dur="1" fill="hold">
                                          <p:stCondLst>
                                            <p:cond delay="499"/>
                                          </p:stCondLst>
                                        </p:cTn>
                                        <p:tgtEl>
                                          <p:spTgt spid="253"/>
                                        </p:tgtEl>
                                        <p:attrNameLst>
                                          <p:attrName>style.visibility</p:attrName>
                                        </p:attrNameLst>
                                      </p:cBhvr>
                                      <p:to>
                                        <p:strVal val="hidden"/>
                                      </p:to>
                                    </p:set>
                                  </p:childTnLst>
                                </p:cTn>
                              </p:par>
                              <p:par>
                                <p:cTn id="701" presetID="10" presetClass="exit" presetSubtype="0" fill="hold" grpId="3" nodeType="withEffect">
                                  <p:stCondLst>
                                    <p:cond delay="0"/>
                                  </p:stCondLst>
                                  <p:childTnLst>
                                    <p:animEffect transition="out" filter="fade">
                                      <p:cBhvr>
                                        <p:cTn id="702" dur="500"/>
                                        <p:tgtEl>
                                          <p:spTgt spid="254"/>
                                        </p:tgtEl>
                                      </p:cBhvr>
                                    </p:animEffect>
                                    <p:set>
                                      <p:cBhvr>
                                        <p:cTn id="703" dur="1" fill="hold">
                                          <p:stCondLst>
                                            <p:cond delay="499"/>
                                          </p:stCondLst>
                                        </p:cTn>
                                        <p:tgtEl>
                                          <p:spTgt spid="254"/>
                                        </p:tgtEl>
                                        <p:attrNameLst>
                                          <p:attrName>style.visibility</p:attrName>
                                        </p:attrNameLst>
                                      </p:cBhvr>
                                      <p:to>
                                        <p:strVal val="hidden"/>
                                      </p:to>
                                    </p:set>
                                  </p:childTnLst>
                                </p:cTn>
                              </p:par>
                              <p:par>
                                <p:cTn id="704" presetID="10" presetClass="exit" presetSubtype="0" fill="hold" nodeType="withEffect">
                                  <p:stCondLst>
                                    <p:cond delay="0"/>
                                  </p:stCondLst>
                                  <p:childTnLst>
                                    <p:animEffect transition="out" filter="fade">
                                      <p:cBhvr>
                                        <p:cTn id="705" dur="500"/>
                                        <p:tgtEl>
                                          <p:spTgt spid="233"/>
                                        </p:tgtEl>
                                      </p:cBhvr>
                                    </p:animEffect>
                                    <p:set>
                                      <p:cBhvr>
                                        <p:cTn id="706" dur="1" fill="hold">
                                          <p:stCondLst>
                                            <p:cond delay="499"/>
                                          </p:stCondLst>
                                        </p:cTn>
                                        <p:tgtEl>
                                          <p:spTgt spid="233"/>
                                        </p:tgtEl>
                                        <p:attrNameLst>
                                          <p:attrName>style.visibility</p:attrName>
                                        </p:attrNameLst>
                                      </p:cBhvr>
                                      <p:to>
                                        <p:strVal val="hidden"/>
                                      </p:to>
                                    </p:set>
                                  </p:childTnLst>
                                </p:cTn>
                              </p:par>
                              <p:par>
                                <p:cTn id="707" presetID="10" presetClass="exit" presetSubtype="0" fill="hold" nodeType="withEffect">
                                  <p:stCondLst>
                                    <p:cond delay="0"/>
                                  </p:stCondLst>
                                  <p:childTnLst>
                                    <p:animEffect transition="out" filter="fade">
                                      <p:cBhvr>
                                        <p:cTn id="708" dur="500"/>
                                        <p:tgtEl>
                                          <p:spTgt spid="238"/>
                                        </p:tgtEl>
                                      </p:cBhvr>
                                    </p:animEffect>
                                    <p:set>
                                      <p:cBhvr>
                                        <p:cTn id="709" dur="1" fill="hold">
                                          <p:stCondLst>
                                            <p:cond delay="499"/>
                                          </p:stCondLst>
                                        </p:cTn>
                                        <p:tgtEl>
                                          <p:spTgt spid="238"/>
                                        </p:tgtEl>
                                        <p:attrNameLst>
                                          <p:attrName>style.visibility</p:attrName>
                                        </p:attrNameLst>
                                      </p:cBhvr>
                                      <p:to>
                                        <p:strVal val="hidden"/>
                                      </p:to>
                                    </p:set>
                                  </p:childTnLst>
                                </p:cTn>
                              </p:par>
                              <p:par>
                                <p:cTn id="710" presetID="10" presetClass="exit" presetSubtype="0" fill="hold" grpId="1" nodeType="withEffect">
                                  <p:stCondLst>
                                    <p:cond delay="0"/>
                                  </p:stCondLst>
                                  <p:childTnLst>
                                    <p:animEffect transition="out" filter="fade">
                                      <p:cBhvr>
                                        <p:cTn id="711" dur="500"/>
                                        <p:tgtEl>
                                          <p:spTgt spid="241"/>
                                        </p:tgtEl>
                                      </p:cBhvr>
                                    </p:animEffect>
                                    <p:set>
                                      <p:cBhvr>
                                        <p:cTn id="712" dur="1" fill="hold">
                                          <p:stCondLst>
                                            <p:cond delay="499"/>
                                          </p:stCondLst>
                                        </p:cTn>
                                        <p:tgtEl>
                                          <p:spTgt spid="241"/>
                                        </p:tgtEl>
                                        <p:attrNameLst>
                                          <p:attrName>style.visibility</p:attrName>
                                        </p:attrNameLst>
                                      </p:cBhvr>
                                      <p:to>
                                        <p:strVal val="hidden"/>
                                      </p:to>
                                    </p:set>
                                  </p:childTnLst>
                                </p:cTn>
                              </p:par>
                              <p:par>
                                <p:cTn id="713" presetID="10" presetClass="exit" presetSubtype="0" fill="hold" grpId="1" nodeType="withEffect">
                                  <p:stCondLst>
                                    <p:cond delay="0"/>
                                  </p:stCondLst>
                                  <p:childTnLst>
                                    <p:animEffect transition="out" filter="fade">
                                      <p:cBhvr>
                                        <p:cTn id="714" dur="500"/>
                                        <p:tgtEl>
                                          <p:spTgt spid="244"/>
                                        </p:tgtEl>
                                      </p:cBhvr>
                                    </p:animEffect>
                                    <p:set>
                                      <p:cBhvr>
                                        <p:cTn id="715" dur="1" fill="hold">
                                          <p:stCondLst>
                                            <p:cond delay="499"/>
                                          </p:stCondLst>
                                        </p:cTn>
                                        <p:tgtEl>
                                          <p:spTgt spid="244"/>
                                        </p:tgtEl>
                                        <p:attrNameLst>
                                          <p:attrName>style.visibility</p:attrName>
                                        </p:attrNameLst>
                                      </p:cBhvr>
                                      <p:to>
                                        <p:strVal val="hidden"/>
                                      </p:to>
                                    </p:set>
                                  </p:childTnLst>
                                </p:cTn>
                              </p:par>
                              <p:par>
                                <p:cTn id="716" presetID="10" presetClass="exit" presetSubtype="0" fill="hold" grpId="1" nodeType="withEffect">
                                  <p:stCondLst>
                                    <p:cond delay="0"/>
                                  </p:stCondLst>
                                  <p:childTnLst>
                                    <p:animEffect transition="out" filter="fade">
                                      <p:cBhvr>
                                        <p:cTn id="717" dur="500"/>
                                        <p:tgtEl>
                                          <p:spTgt spid="242"/>
                                        </p:tgtEl>
                                      </p:cBhvr>
                                    </p:animEffect>
                                    <p:set>
                                      <p:cBhvr>
                                        <p:cTn id="718" dur="1" fill="hold">
                                          <p:stCondLst>
                                            <p:cond delay="499"/>
                                          </p:stCondLst>
                                        </p:cTn>
                                        <p:tgtEl>
                                          <p:spTgt spid="242"/>
                                        </p:tgtEl>
                                        <p:attrNameLst>
                                          <p:attrName>style.visibility</p:attrName>
                                        </p:attrNameLst>
                                      </p:cBhvr>
                                      <p:to>
                                        <p:strVal val="hidden"/>
                                      </p:to>
                                    </p:set>
                                  </p:childTnLst>
                                </p:cTn>
                              </p:par>
                              <p:par>
                                <p:cTn id="719" presetID="10" presetClass="exit" presetSubtype="0" fill="hold" nodeType="withEffect">
                                  <p:stCondLst>
                                    <p:cond delay="0"/>
                                  </p:stCondLst>
                                  <p:childTnLst>
                                    <p:animEffect transition="out" filter="fade">
                                      <p:cBhvr>
                                        <p:cTn id="720" dur="500"/>
                                        <p:tgtEl>
                                          <p:spTgt spid="246"/>
                                        </p:tgtEl>
                                      </p:cBhvr>
                                    </p:animEffect>
                                    <p:set>
                                      <p:cBhvr>
                                        <p:cTn id="721" dur="1" fill="hold">
                                          <p:stCondLst>
                                            <p:cond delay="499"/>
                                          </p:stCondLst>
                                        </p:cTn>
                                        <p:tgtEl>
                                          <p:spTgt spid="246"/>
                                        </p:tgtEl>
                                        <p:attrNameLst>
                                          <p:attrName>style.visibility</p:attrName>
                                        </p:attrNameLst>
                                      </p:cBhvr>
                                      <p:to>
                                        <p:strVal val="hidden"/>
                                      </p:to>
                                    </p:set>
                                  </p:childTnLst>
                                </p:cTn>
                              </p:par>
                              <p:par>
                                <p:cTn id="722" presetID="10" presetClass="exit" presetSubtype="0" fill="hold" grpId="1" nodeType="withEffect">
                                  <p:stCondLst>
                                    <p:cond delay="0"/>
                                  </p:stCondLst>
                                  <p:childTnLst>
                                    <p:animEffect transition="out" filter="fade">
                                      <p:cBhvr>
                                        <p:cTn id="723" dur="500"/>
                                        <p:tgtEl>
                                          <p:spTgt spid="245"/>
                                        </p:tgtEl>
                                      </p:cBhvr>
                                    </p:animEffect>
                                    <p:set>
                                      <p:cBhvr>
                                        <p:cTn id="724" dur="1" fill="hold">
                                          <p:stCondLst>
                                            <p:cond delay="499"/>
                                          </p:stCondLst>
                                        </p:cTn>
                                        <p:tgtEl>
                                          <p:spTgt spid="245"/>
                                        </p:tgtEl>
                                        <p:attrNameLst>
                                          <p:attrName>style.visibility</p:attrName>
                                        </p:attrNameLst>
                                      </p:cBhvr>
                                      <p:to>
                                        <p:strVal val="hidden"/>
                                      </p:to>
                                    </p:set>
                                  </p:childTnLst>
                                </p:cTn>
                              </p:par>
                              <p:par>
                                <p:cTn id="725" presetID="10" presetClass="exit" presetSubtype="0" fill="hold" grpId="1" nodeType="withEffect">
                                  <p:stCondLst>
                                    <p:cond delay="0"/>
                                  </p:stCondLst>
                                  <p:childTnLst>
                                    <p:animEffect transition="out" filter="fade">
                                      <p:cBhvr>
                                        <p:cTn id="726" dur="500"/>
                                        <p:tgtEl>
                                          <p:spTgt spid="243"/>
                                        </p:tgtEl>
                                      </p:cBhvr>
                                    </p:animEffect>
                                    <p:set>
                                      <p:cBhvr>
                                        <p:cTn id="727" dur="1" fill="hold">
                                          <p:stCondLst>
                                            <p:cond delay="499"/>
                                          </p:stCondLst>
                                        </p:cTn>
                                        <p:tgtEl>
                                          <p:spTgt spid="243"/>
                                        </p:tgtEl>
                                        <p:attrNameLst>
                                          <p:attrName>style.visibility</p:attrName>
                                        </p:attrNameLst>
                                      </p:cBhvr>
                                      <p:to>
                                        <p:strVal val="hidden"/>
                                      </p:to>
                                    </p:set>
                                  </p:childTnLst>
                                </p:cTn>
                              </p:par>
                              <p:par>
                                <p:cTn id="728" presetID="10" presetClass="exit" presetSubtype="0" fill="hold" nodeType="withEffect">
                                  <p:stCondLst>
                                    <p:cond delay="0"/>
                                  </p:stCondLst>
                                  <p:childTnLst>
                                    <p:animEffect transition="out" filter="fade">
                                      <p:cBhvr>
                                        <p:cTn id="729" dur="500"/>
                                        <p:tgtEl>
                                          <p:spTgt spid="248"/>
                                        </p:tgtEl>
                                      </p:cBhvr>
                                    </p:animEffect>
                                    <p:set>
                                      <p:cBhvr>
                                        <p:cTn id="730" dur="1" fill="hold">
                                          <p:stCondLst>
                                            <p:cond delay="499"/>
                                          </p:stCondLst>
                                        </p:cTn>
                                        <p:tgtEl>
                                          <p:spTgt spid="248"/>
                                        </p:tgtEl>
                                        <p:attrNameLst>
                                          <p:attrName>style.visibility</p:attrName>
                                        </p:attrNameLst>
                                      </p:cBhvr>
                                      <p:to>
                                        <p:strVal val="hidden"/>
                                      </p:to>
                                    </p:set>
                                  </p:childTnLst>
                                </p:cTn>
                              </p:par>
                              <p:par>
                                <p:cTn id="731" presetID="10" presetClass="exit" presetSubtype="0" fill="hold" grpId="1" nodeType="withEffect">
                                  <p:stCondLst>
                                    <p:cond delay="0"/>
                                  </p:stCondLst>
                                  <p:childTnLst>
                                    <p:animEffect transition="out" filter="fade">
                                      <p:cBhvr>
                                        <p:cTn id="732" dur="500"/>
                                        <p:tgtEl>
                                          <p:spTgt spid="247"/>
                                        </p:tgtEl>
                                      </p:cBhvr>
                                    </p:animEffect>
                                    <p:set>
                                      <p:cBhvr>
                                        <p:cTn id="733" dur="1" fill="hold">
                                          <p:stCondLst>
                                            <p:cond delay="499"/>
                                          </p:stCondLst>
                                        </p:cTn>
                                        <p:tgtEl>
                                          <p:spTgt spid="247"/>
                                        </p:tgtEl>
                                        <p:attrNameLst>
                                          <p:attrName>style.visibility</p:attrName>
                                        </p:attrNameLst>
                                      </p:cBhvr>
                                      <p:to>
                                        <p:strVal val="hidden"/>
                                      </p:to>
                                    </p:set>
                                  </p:childTnLst>
                                </p:cTn>
                              </p:par>
                              <p:par>
                                <p:cTn id="734" presetID="10" presetClass="exit" presetSubtype="0" fill="hold" grpId="1" nodeType="withEffect">
                                  <p:stCondLst>
                                    <p:cond delay="0"/>
                                  </p:stCondLst>
                                  <p:childTnLst>
                                    <p:animEffect transition="out" filter="fade">
                                      <p:cBhvr>
                                        <p:cTn id="735" dur="500"/>
                                        <p:tgtEl>
                                          <p:spTgt spid="249"/>
                                        </p:tgtEl>
                                      </p:cBhvr>
                                    </p:animEffect>
                                    <p:set>
                                      <p:cBhvr>
                                        <p:cTn id="736" dur="1" fill="hold">
                                          <p:stCondLst>
                                            <p:cond delay="499"/>
                                          </p:stCondLst>
                                        </p:cTn>
                                        <p:tgtEl>
                                          <p:spTgt spid="249"/>
                                        </p:tgtEl>
                                        <p:attrNameLst>
                                          <p:attrName>style.visibility</p:attrName>
                                        </p:attrNameLst>
                                      </p:cBhvr>
                                      <p:to>
                                        <p:strVal val="hidden"/>
                                      </p:to>
                                    </p:set>
                                  </p:childTnLst>
                                </p:cTn>
                              </p:par>
                              <p:par>
                                <p:cTn id="737" presetID="10" presetClass="exit" presetSubtype="0" fill="hold" nodeType="withEffect">
                                  <p:stCondLst>
                                    <p:cond delay="0"/>
                                  </p:stCondLst>
                                  <p:childTnLst>
                                    <p:animEffect transition="out" filter="fade">
                                      <p:cBhvr>
                                        <p:cTn id="738" dur="500"/>
                                        <p:tgtEl>
                                          <p:spTgt spid="251"/>
                                        </p:tgtEl>
                                      </p:cBhvr>
                                    </p:animEffect>
                                    <p:set>
                                      <p:cBhvr>
                                        <p:cTn id="739" dur="1" fill="hold">
                                          <p:stCondLst>
                                            <p:cond delay="499"/>
                                          </p:stCondLst>
                                        </p:cTn>
                                        <p:tgtEl>
                                          <p:spTgt spid="251"/>
                                        </p:tgtEl>
                                        <p:attrNameLst>
                                          <p:attrName>style.visibility</p:attrName>
                                        </p:attrNameLst>
                                      </p:cBhvr>
                                      <p:to>
                                        <p:strVal val="hidden"/>
                                      </p:to>
                                    </p:set>
                                  </p:childTnLst>
                                </p:cTn>
                              </p:par>
                              <p:par>
                                <p:cTn id="740" presetID="10" presetClass="exit" presetSubtype="0" fill="hold" grpId="1" nodeType="withEffect">
                                  <p:stCondLst>
                                    <p:cond delay="0"/>
                                  </p:stCondLst>
                                  <p:childTnLst>
                                    <p:animEffect transition="out" filter="fade">
                                      <p:cBhvr>
                                        <p:cTn id="741" dur="500"/>
                                        <p:tgtEl>
                                          <p:spTgt spid="250"/>
                                        </p:tgtEl>
                                      </p:cBhvr>
                                    </p:animEffect>
                                    <p:set>
                                      <p:cBhvr>
                                        <p:cTn id="742" dur="1" fill="hold">
                                          <p:stCondLst>
                                            <p:cond delay="499"/>
                                          </p:stCondLst>
                                        </p:cTn>
                                        <p:tgtEl>
                                          <p:spTgt spid="250"/>
                                        </p:tgtEl>
                                        <p:attrNameLst>
                                          <p:attrName>style.visibility</p:attrName>
                                        </p:attrNameLst>
                                      </p:cBhvr>
                                      <p:to>
                                        <p:strVal val="hidden"/>
                                      </p:to>
                                    </p:set>
                                  </p:childTnLst>
                                </p:cTn>
                              </p:par>
                              <p:par>
                                <p:cTn id="743" presetID="10" presetClass="exit" presetSubtype="0" fill="hold" grpId="1" nodeType="withEffect">
                                  <p:stCondLst>
                                    <p:cond delay="0"/>
                                  </p:stCondLst>
                                  <p:childTnLst>
                                    <p:animEffect transition="out" filter="fade">
                                      <p:cBhvr>
                                        <p:cTn id="744" dur="500"/>
                                        <p:tgtEl>
                                          <p:spTgt spid="252"/>
                                        </p:tgtEl>
                                      </p:cBhvr>
                                    </p:animEffect>
                                    <p:set>
                                      <p:cBhvr>
                                        <p:cTn id="745" dur="1" fill="hold">
                                          <p:stCondLst>
                                            <p:cond delay="499"/>
                                          </p:stCondLst>
                                        </p:cTn>
                                        <p:tgtEl>
                                          <p:spTgt spid="252"/>
                                        </p:tgtEl>
                                        <p:attrNameLst>
                                          <p:attrName>style.visibility</p:attrName>
                                        </p:attrNameLst>
                                      </p:cBhvr>
                                      <p:to>
                                        <p:strVal val="hidden"/>
                                      </p:to>
                                    </p:set>
                                  </p:childTnLst>
                                </p:cTn>
                              </p:par>
                              <p:par>
                                <p:cTn id="746" presetID="10" presetClass="exit" presetSubtype="0" fill="hold" grpId="4" nodeType="withEffect">
                                  <p:stCondLst>
                                    <p:cond delay="0"/>
                                  </p:stCondLst>
                                  <p:childTnLst>
                                    <p:animEffect transition="out" filter="fade">
                                      <p:cBhvr>
                                        <p:cTn id="747" dur="500"/>
                                        <p:tgtEl>
                                          <p:spTgt spid="253"/>
                                        </p:tgtEl>
                                      </p:cBhvr>
                                    </p:animEffect>
                                    <p:set>
                                      <p:cBhvr>
                                        <p:cTn id="748" dur="1" fill="hold">
                                          <p:stCondLst>
                                            <p:cond delay="499"/>
                                          </p:stCondLst>
                                        </p:cTn>
                                        <p:tgtEl>
                                          <p:spTgt spid="253"/>
                                        </p:tgtEl>
                                        <p:attrNameLst>
                                          <p:attrName>style.visibility</p:attrName>
                                        </p:attrNameLst>
                                      </p:cBhvr>
                                      <p:to>
                                        <p:strVal val="hidden"/>
                                      </p:to>
                                    </p:set>
                                  </p:childTnLst>
                                </p:cTn>
                              </p:par>
                              <p:par>
                                <p:cTn id="749" presetID="10" presetClass="exit" presetSubtype="0" fill="hold" grpId="4" nodeType="withEffect">
                                  <p:stCondLst>
                                    <p:cond delay="0"/>
                                  </p:stCondLst>
                                  <p:childTnLst>
                                    <p:animEffect transition="out" filter="fade">
                                      <p:cBhvr>
                                        <p:cTn id="750" dur="500"/>
                                        <p:tgtEl>
                                          <p:spTgt spid="254"/>
                                        </p:tgtEl>
                                      </p:cBhvr>
                                    </p:animEffect>
                                    <p:set>
                                      <p:cBhvr>
                                        <p:cTn id="751" dur="1" fill="hold">
                                          <p:stCondLst>
                                            <p:cond delay="499"/>
                                          </p:stCondLst>
                                        </p:cTn>
                                        <p:tgtEl>
                                          <p:spTgt spid="254"/>
                                        </p:tgtEl>
                                        <p:attrNameLst>
                                          <p:attrName>style.visibility</p:attrName>
                                        </p:attrNameLst>
                                      </p:cBhvr>
                                      <p:to>
                                        <p:strVal val="hidden"/>
                                      </p:to>
                                    </p:set>
                                  </p:childTnLst>
                                </p:cTn>
                              </p:par>
                            </p:childTnLst>
                          </p:cTn>
                        </p:par>
                        <p:par>
                          <p:cTn id="752" fill="hold">
                            <p:stCondLst>
                              <p:cond delay="500"/>
                            </p:stCondLst>
                            <p:childTnLst>
                              <p:par>
                                <p:cTn id="753" presetID="22" presetClass="entr" presetSubtype="1" fill="hold" nodeType="afterEffect">
                                  <p:stCondLst>
                                    <p:cond delay="0"/>
                                  </p:stCondLst>
                                  <p:childTnLst>
                                    <p:set>
                                      <p:cBhvr>
                                        <p:cTn id="754" dur="1" fill="hold">
                                          <p:stCondLst>
                                            <p:cond delay="0"/>
                                          </p:stCondLst>
                                        </p:cTn>
                                        <p:tgtEl>
                                          <p:spTgt spid="217"/>
                                        </p:tgtEl>
                                        <p:attrNameLst>
                                          <p:attrName>style.visibility</p:attrName>
                                        </p:attrNameLst>
                                      </p:cBhvr>
                                      <p:to>
                                        <p:strVal val="visible"/>
                                      </p:to>
                                    </p:set>
                                    <p:animEffect transition="in" filter="wipe(up)">
                                      <p:cBhvr>
                                        <p:cTn id="755" dur="500"/>
                                        <p:tgtEl>
                                          <p:spTgt spid="217"/>
                                        </p:tgtEl>
                                      </p:cBhvr>
                                    </p:animEffect>
                                  </p:childTnLst>
                                </p:cTn>
                              </p:par>
                            </p:childTnLst>
                          </p:cTn>
                        </p:par>
                      </p:childTnLst>
                    </p:cTn>
                  </p:par>
                  <p:par>
                    <p:cTn id="756" fill="hold">
                      <p:stCondLst>
                        <p:cond delay="indefinite"/>
                      </p:stCondLst>
                      <p:childTnLst>
                        <p:par>
                          <p:cTn id="757" fill="hold">
                            <p:stCondLst>
                              <p:cond delay="0"/>
                            </p:stCondLst>
                            <p:childTnLst>
                              <p:par>
                                <p:cTn id="758" presetID="1" presetClass="entr" presetSubtype="0" fill="hold" grpId="0" nodeType="clickEffect">
                                  <p:stCondLst>
                                    <p:cond delay="0"/>
                                  </p:stCondLst>
                                  <p:childTnLst>
                                    <p:set>
                                      <p:cBhvr>
                                        <p:cTn id="759" dur="1" fill="hold">
                                          <p:stCondLst>
                                            <p:cond delay="0"/>
                                          </p:stCondLst>
                                        </p:cTn>
                                        <p:tgtEl>
                                          <p:spTgt spid="229"/>
                                        </p:tgtEl>
                                        <p:attrNameLst>
                                          <p:attrName>style.visibility</p:attrName>
                                        </p:attrNameLst>
                                      </p:cBhvr>
                                      <p:to>
                                        <p:strVal val="visible"/>
                                      </p:to>
                                    </p:set>
                                  </p:childTnLst>
                                </p:cTn>
                              </p:par>
                              <p:par>
                                <p:cTn id="760" presetID="26" presetClass="emph" presetSubtype="0" repeatCount="3000" fill="hold" grpId="1" nodeType="withEffect">
                                  <p:stCondLst>
                                    <p:cond delay="0"/>
                                  </p:stCondLst>
                                  <p:childTnLst>
                                    <p:animEffect transition="out" filter="fade">
                                      <p:cBhvr>
                                        <p:cTn id="761" dur="500" tmFilter="0, 0; .2, .5; .8, .5; 1, 0"/>
                                        <p:tgtEl>
                                          <p:spTgt spid="229"/>
                                        </p:tgtEl>
                                      </p:cBhvr>
                                    </p:animEffect>
                                    <p:animScale>
                                      <p:cBhvr>
                                        <p:cTn id="762" dur="250" autoRev="1" fill="hold"/>
                                        <p:tgtEl>
                                          <p:spTgt spid="229"/>
                                        </p:tgtEl>
                                      </p:cBhvr>
                                      <p:by x="105000" y="105000"/>
                                    </p:animScale>
                                  </p:childTnLst>
                                </p:cTn>
                              </p:par>
                            </p:childTnLst>
                          </p:cTn>
                        </p:par>
                      </p:childTnLst>
                    </p:cTn>
                  </p:par>
                  <p:par>
                    <p:cTn id="763" fill="hold">
                      <p:stCondLst>
                        <p:cond delay="indefinite"/>
                      </p:stCondLst>
                      <p:childTnLst>
                        <p:par>
                          <p:cTn id="764" fill="hold">
                            <p:stCondLst>
                              <p:cond delay="0"/>
                            </p:stCondLst>
                            <p:childTnLst>
                              <p:par>
                                <p:cTn id="765" presetID="22" presetClass="entr" presetSubtype="8" fill="hold" nodeType="clickEffect">
                                  <p:stCondLst>
                                    <p:cond delay="0"/>
                                  </p:stCondLst>
                                  <p:childTnLst>
                                    <p:set>
                                      <p:cBhvr>
                                        <p:cTn id="766" dur="1" fill="hold">
                                          <p:stCondLst>
                                            <p:cond delay="0"/>
                                          </p:stCondLst>
                                        </p:cTn>
                                        <p:tgtEl>
                                          <p:spTgt spid="214"/>
                                        </p:tgtEl>
                                        <p:attrNameLst>
                                          <p:attrName>style.visibility</p:attrName>
                                        </p:attrNameLst>
                                      </p:cBhvr>
                                      <p:to>
                                        <p:strVal val="visible"/>
                                      </p:to>
                                    </p:set>
                                    <p:animEffect transition="in" filter="wipe(left)">
                                      <p:cBhvr>
                                        <p:cTn id="767" dur="500"/>
                                        <p:tgtEl>
                                          <p:spTgt spid="214"/>
                                        </p:tgtEl>
                                      </p:cBhvr>
                                    </p:animEffect>
                                  </p:childTnLst>
                                </p:cTn>
                              </p:par>
                            </p:childTnLst>
                          </p:cTn>
                        </p:par>
                      </p:childTnLst>
                    </p:cTn>
                  </p:par>
                  <p:par>
                    <p:cTn id="768" fill="hold">
                      <p:stCondLst>
                        <p:cond delay="indefinite"/>
                      </p:stCondLst>
                      <p:childTnLst>
                        <p:par>
                          <p:cTn id="769" fill="hold">
                            <p:stCondLst>
                              <p:cond delay="0"/>
                            </p:stCondLst>
                            <p:childTnLst>
                              <p:par>
                                <p:cTn id="770" presetID="10" presetClass="exit" presetSubtype="0" fill="hold" grpId="2" nodeType="clickEffect">
                                  <p:stCondLst>
                                    <p:cond delay="0"/>
                                  </p:stCondLst>
                                  <p:childTnLst>
                                    <p:animEffect transition="out" filter="fade">
                                      <p:cBhvr>
                                        <p:cTn id="771" dur="500"/>
                                        <p:tgtEl>
                                          <p:spTgt spid="229"/>
                                        </p:tgtEl>
                                      </p:cBhvr>
                                    </p:animEffect>
                                    <p:set>
                                      <p:cBhvr>
                                        <p:cTn id="772" dur="1" fill="hold">
                                          <p:stCondLst>
                                            <p:cond delay="499"/>
                                          </p:stCondLst>
                                        </p:cTn>
                                        <p:tgtEl>
                                          <p:spTgt spid="229"/>
                                        </p:tgtEl>
                                        <p:attrNameLst>
                                          <p:attrName>style.visibility</p:attrName>
                                        </p:attrNameLst>
                                      </p:cBhvr>
                                      <p:to>
                                        <p:strVal val="hidden"/>
                                      </p:to>
                                    </p:set>
                                  </p:childTnLst>
                                </p:cTn>
                              </p:par>
                            </p:childTnLst>
                          </p:cTn>
                        </p:par>
                        <p:par>
                          <p:cTn id="773" fill="hold">
                            <p:stCondLst>
                              <p:cond delay="500"/>
                            </p:stCondLst>
                            <p:childTnLst>
                              <p:par>
                                <p:cTn id="774" presetID="1" presetClass="entr" presetSubtype="0" fill="hold" grpId="0" nodeType="afterEffect">
                                  <p:stCondLst>
                                    <p:cond delay="0"/>
                                  </p:stCondLst>
                                  <p:childTnLst>
                                    <p:set>
                                      <p:cBhvr>
                                        <p:cTn id="775" dur="1" fill="hold">
                                          <p:stCondLst>
                                            <p:cond delay="0"/>
                                          </p:stCondLst>
                                        </p:cTn>
                                        <p:tgtEl>
                                          <p:spTgt spid="231"/>
                                        </p:tgtEl>
                                        <p:attrNameLst>
                                          <p:attrName>style.visibility</p:attrName>
                                        </p:attrNameLst>
                                      </p:cBhvr>
                                      <p:to>
                                        <p:strVal val="visible"/>
                                      </p:to>
                                    </p:set>
                                  </p:childTnLst>
                                </p:cTn>
                              </p:par>
                              <p:par>
                                <p:cTn id="776" presetID="26" presetClass="emph" presetSubtype="0" repeatCount="3000" fill="hold" grpId="1" nodeType="withEffect">
                                  <p:stCondLst>
                                    <p:cond delay="0"/>
                                  </p:stCondLst>
                                  <p:childTnLst>
                                    <p:animEffect transition="out" filter="fade">
                                      <p:cBhvr>
                                        <p:cTn id="777" dur="500" tmFilter="0, 0; .2, .5; .8, .5; 1, 0"/>
                                        <p:tgtEl>
                                          <p:spTgt spid="231"/>
                                        </p:tgtEl>
                                      </p:cBhvr>
                                    </p:animEffect>
                                    <p:animScale>
                                      <p:cBhvr>
                                        <p:cTn id="778" dur="250" autoRev="1" fill="hold"/>
                                        <p:tgtEl>
                                          <p:spTgt spid="231"/>
                                        </p:tgtEl>
                                      </p:cBhvr>
                                      <p:by x="105000" y="105000"/>
                                    </p:animScale>
                                  </p:childTnLst>
                                </p:cTn>
                              </p:par>
                            </p:childTnLst>
                          </p:cTn>
                        </p:par>
                      </p:childTnLst>
                    </p:cTn>
                  </p:par>
                  <p:par>
                    <p:cTn id="779" fill="hold">
                      <p:stCondLst>
                        <p:cond delay="indefinite"/>
                      </p:stCondLst>
                      <p:childTnLst>
                        <p:par>
                          <p:cTn id="780" fill="hold">
                            <p:stCondLst>
                              <p:cond delay="0"/>
                            </p:stCondLst>
                            <p:childTnLst>
                              <p:par>
                                <p:cTn id="781" presetID="10" presetClass="entr" presetSubtype="0" fill="hold" grpId="0" nodeType="clickEffect">
                                  <p:stCondLst>
                                    <p:cond delay="0"/>
                                  </p:stCondLst>
                                  <p:childTnLst>
                                    <p:set>
                                      <p:cBhvr>
                                        <p:cTn id="782" dur="1" fill="hold">
                                          <p:stCondLst>
                                            <p:cond delay="0"/>
                                          </p:stCondLst>
                                        </p:cTn>
                                        <p:tgtEl>
                                          <p:spTgt spid="226"/>
                                        </p:tgtEl>
                                        <p:attrNameLst>
                                          <p:attrName>style.visibility</p:attrName>
                                        </p:attrNameLst>
                                      </p:cBhvr>
                                      <p:to>
                                        <p:strVal val="visible"/>
                                      </p:to>
                                    </p:set>
                                    <p:animEffect transition="in" filter="fade">
                                      <p:cBhvr>
                                        <p:cTn id="783" dur="500"/>
                                        <p:tgtEl>
                                          <p:spTgt spid="226"/>
                                        </p:tgtEl>
                                      </p:cBhvr>
                                    </p:animEffect>
                                  </p:childTnLst>
                                </p:cTn>
                              </p:par>
                            </p:childTnLst>
                          </p:cTn>
                        </p:par>
                      </p:childTnLst>
                    </p:cTn>
                  </p:par>
                  <p:par>
                    <p:cTn id="784" fill="hold">
                      <p:stCondLst>
                        <p:cond delay="indefinite"/>
                      </p:stCondLst>
                      <p:childTnLst>
                        <p:par>
                          <p:cTn id="785" fill="hold">
                            <p:stCondLst>
                              <p:cond delay="0"/>
                            </p:stCondLst>
                            <p:childTnLst>
                              <p:par>
                                <p:cTn id="786" presetID="10" presetClass="entr" presetSubtype="0" fill="hold" grpId="0" nodeType="clickEffect">
                                  <p:stCondLst>
                                    <p:cond delay="0"/>
                                  </p:stCondLst>
                                  <p:childTnLst>
                                    <p:set>
                                      <p:cBhvr>
                                        <p:cTn id="787" dur="1" fill="hold">
                                          <p:stCondLst>
                                            <p:cond delay="0"/>
                                          </p:stCondLst>
                                        </p:cTn>
                                        <p:tgtEl>
                                          <p:spTgt spid="228"/>
                                        </p:tgtEl>
                                        <p:attrNameLst>
                                          <p:attrName>style.visibility</p:attrName>
                                        </p:attrNameLst>
                                      </p:cBhvr>
                                      <p:to>
                                        <p:strVal val="visible"/>
                                      </p:to>
                                    </p:set>
                                    <p:animEffect transition="in" filter="fade">
                                      <p:cBhvr>
                                        <p:cTn id="788" dur="500"/>
                                        <p:tgtEl>
                                          <p:spTgt spid="228"/>
                                        </p:tgtEl>
                                      </p:cBhvr>
                                    </p:animEffect>
                                  </p:childTnLst>
                                </p:cTn>
                              </p:par>
                            </p:childTnLst>
                          </p:cTn>
                        </p:par>
                      </p:childTnLst>
                    </p:cTn>
                  </p:par>
                  <p:par>
                    <p:cTn id="789" fill="hold">
                      <p:stCondLst>
                        <p:cond delay="indefinite"/>
                      </p:stCondLst>
                      <p:childTnLst>
                        <p:par>
                          <p:cTn id="790" fill="hold">
                            <p:stCondLst>
                              <p:cond delay="0"/>
                            </p:stCondLst>
                            <p:childTnLst>
                              <p:par>
                                <p:cTn id="791" presetID="10" presetClass="exit" presetSubtype="0" fill="hold" grpId="2" nodeType="clickEffect">
                                  <p:stCondLst>
                                    <p:cond delay="0"/>
                                  </p:stCondLst>
                                  <p:childTnLst>
                                    <p:animEffect transition="out" filter="fade">
                                      <p:cBhvr>
                                        <p:cTn id="792" dur="500"/>
                                        <p:tgtEl>
                                          <p:spTgt spid="231"/>
                                        </p:tgtEl>
                                      </p:cBhvr>
                                    </p:animEffect>
                                    <p:set>
                                      <p:cBhvr>
                                        <p:cTn id="793" dur="1" fill="hold">
                                          <p:stCondLst>
                                            <p:cond delay="499"/>
                                          </p:stCondLst>
                                        </p:cTn>
                                        <p:tgtEl>
                                          <p:spTgt spid="231"/>
                                        </p:tgtEl>
                                        <p:attrNameLst>
                                          <p:attrName>style.visibility</p:attrName>
                                        </p:attrNameLst>
                                      </p:cBhvr>
                                      <p:to>
                                        <p:strVal val="hidden"/>
                                      </p:to>
                                    </p:set>
                                  </p:childTnLst>
                                </p:cTn>
                              </p:par>
                              <p:par>
                                <p:cTn id="794" presetID="10" presetClass="exit" presetSubtype="0" fill="hold" nodeType="withEffect">
                                  <p:stCondLst>
                                    <p:cond delay="0"/>
                                  </p:stCondLst>
                                  <p:childTnLst>
                                    <p:animEffect transition="out" filter="fade">
                                      <p:cBhvr>
                                        <p:cTn id="795" dur="500"/>
                                        <p:tgtEl>
                                          <p:spTgt spid="214"/>
                                        </p:tgtEl>
                                      </p:cBhvr>
                                    </p:animEffect>
                                    <p:set>
                                      <p:cBhvr>
                                        <p:cTn id="796" dur="1" fill="hold">
                                          <p:stCondLst>
                                            <p:cond delay="499"/>
                                          </p:stCondLst>
                                        </p:cTn>
                                        <p:tgtEl>
                                          <p:spTgt spid="214"/>
                                        </p:tgtEl>
                                        <p:attrNameLst>
                                          <p:attrName>style.visibility</p:attrName>
                                        </p:attrNameLst>
                                      </p:cBhvr>
                                      <p:to>
                                        <p:strVal val="hidden"/>
                                      </p:to>
                                    </p:set>
                                  </p:childTnLst>
                                </p:cTn>
                              </p:par>
                            </p:childTnLst>
                          </p:cTn>
                        </p:par>
                        <p:par>
                          <p:cTn id="797" fill="hold">
                            <p:stCondLst>
                              <p:cond delay="500"/>
                            </p:stCondLst>
                            <p:childTnLst>
                              <p:par>
                                <p:cTn id="798" presetID="22" presetClass="entr" presetSubtype="8" fill="hold" grpId="0" nodeType="afterEffect">
                                  <p:stCondLst>
                                    <p:cond delay="0"/>
                                  </p:stCondLst>
                                  <p:childTnLst>
                                    <p:set>
                                      <p:cBhvr>
                                        <p:cTn id="799" dur="1" fill="hold">
                                          <p:stCondLst>
                                            <p:cond delay="0"/>
                                          </p:stCondLst>
                                        </p:cTn>
                                        <p:tgtEl>
                                          <p:spTgt spid="74"/>
                                        </p:tgtEl>
                                        <p:attrNameLst>
                                          <p:attrName>style.visibility</p:attrName>
                                        </p:attrNameLst>
                                      </p:cBhvr>
                                      <p:to>
                                        <p:strVal val="visible"/>
                                      </p:to>
                                    </p:set>
                                    <p:animEffect transition="in" filter="wipe(left)">
                                      <p:cBhvr>
                                        <p:cTn id="800" dur="500"/>
                                        <p:tgtEl>
                                          <p:spTgt spid="74"/>
                                        </p:tgtEl>
                                      </p:cBhvr>
                                    </p:animEffect>
                                  </p:childTnLst>
                                </p:cTn>
                              </p:par>
                            </p:childTnLst>
                          </p:cTn>
                        </p:par>
                      </p:childTnLst>
                    </p:cTn>
                  </p:par>
                  <p:par>
                    <p:cTn id="801" fill="hold">
                      <p:stCondLst>
                        <p:cond delay="indefinite"/>
                      </p:stCondLst>
                      <p:childTnLst>
                        <p:par>
                          <p:cTn id="802" fill="hold">
                            <p:stCondLst>
                              <p:cond delay="0"/>
                            </p:stCondLst>
                            <p:childTnLst>
                              <p:par>
                                <p:cTn id="803" presetID="22" presetClass="entr" presetSubtype="8" fill="hold" grpId="0" nodeType="clickEffect">
                                  <p:stCondLst>
                                    <p:cond delay="0"/>
                                  </p:stCondLst>
                                  <p:childTnLst>
                                    <p:set>
                                      <p:cBhvr>
                                        <p:cTn id="804" dur="1" fill="hold">
                                          <p:stCondLst>
                                            <p:cond delay="0"/>
                                          </p:stCondLst>
                                        </p:cTn>
                                        <p:tgtEl>
                                          <p:spTgt spid="76"/>
                                        </p:tgtEl>
                                        <p:attrNameLst>
                                          <p:attrName>style.visibility</p:attrName>
                                        </p:attrNameLst>
                                      </p:cBhvr>
                                      <p:to>
                                        <p:strVal val="visible"/>
                                      </p:to>
                                    </p:set>
                                    <p:animEffect transition="in" filter="wipe(left)">
                                      <p:cBhvr>
                                        <p:cTn id="805" dur="500"/>
                                        <p:tgtEl>
                                          <p:spTgt spid="76"/>
                                        </p:tgtEl>
                                      </p:cBhvr>
                                    </p:animEffect>
                                  </p:childTnLst>
                                </p:cTn>
                              </p:par>
                            </p:childTnLst>
                          </p:cTn>
                        </p:par>
                      </p:childTnLst>
                    </p:cTn>
                  </p:par>
                  <p:par>
                    <p:cTn id="806" fill="hold">
                      <p:stCondLst>
                        <p:cond delay="indefinite"/>
                      </p:stCondLst>
                      <p:childTnLst>
                        <p:par>
                          <p:cTn id="807" fill="hold">
                            <p:stCondLst>
                              <p:cond delay="0"/>
                            </p:stCondLst>
                            <p:childTnLst>
                              <p:par>
                                <p:cTn id="808" presetID="22" presetClass="entr" presetSubtype="8" fill="hold" grpId="0" nodeType="clickEffect">
                                  <p:stCondLst>
                                    <p:cond delay="0"/>
                                  </p:stCondLst>
                                  <p:childTnLst>
                                    <p:set>
                                      <p:cBhvr>
                                        <p:cTn id="809" dur="1" fill="hold">
                                          <p:stCondLst>
                                            <p:cond delay="0"/>
                                          </p:stCondLst>
                                        </p:cTn>
                                        <p:tgtEl>
                                          <p:spTgt spid="77"/>
                                        </p:tgtEl>
                                        <p:attrNameLst>
                                          <p:attrName>style.visibility</p:attrName>
                                        </p:attrNameLst>
                                      </p:cBhvr>
                                      <p:to>
                                        <p:strVal val="visible"/>
                                      </p:to>
                                    </p:set>
                                    <p:animEffect transition="in" filter="wipe(left)">
                                      <p:cBhvr>
                                        <p:cTn id="810" dur="500"/>
                                        <p:tgtEl>
                                          <p:spTgt spid="77"/>
                                        </p:tgtEl>
                                      </p:cBhvr>
                                    </p:animEffect>
                                  </p:childTnLst>
                                </p:cTn>
                              </p:par>
                            </p:childTnLst>
                          </p:cTn>
                        </p:par>
                      </p:childTnLst>
                    </p:cTn>
                  </p:par>
                  <p:par>
                    <p:cTn id="811" fill="hold">
                      <p:stCondLst>
                        <p:cond delay="indefinite"/>
                      </p:stCondLst>
                      <p:childTnLst>
                        <p:par>
                          <p:cTn id="812" fill="hold">
                            <p:stCondLst>
                              <p:cond delay="0"/>
                            </p:stCondLst>
                            <p:childTnLst>
                              <p:par>
                                <p:cTn id="813" presetID="22" presetClass="entr" presetSubtype="8" fill="hold" grpId="0" nodeType="clickEffect">
                                  <p:stCondLst>
                                    <p:cond delay="0"/>
                                  </p:stCondLst>
                                  <p:childTnLst>
                                    <p:set>
                                      <p:cBhvr>
                                        <p:cTn id="814" dur="1" fill="hold">
                                          <p:stCondLst>
                                            <p:cond delay="0"/>
                                          </p:stCondLst>
                                        </p:cTn>
                                        <p:tgtEl>
                                          <p:spTgt spid="78"/>
                                        </p:tgtEl>
                                        <p:attrNameLst>
                                          <p:attrName>style.visibility</p:attrName>
                                        </p:attrNameLst>
                                      </p:cBhvr>
                                      <p:to>
                                        <p:strVal val="visible"/>
                                      </p:to>
                                    </p:set>
                                    <p:animEffect transition="in" filter="wipe(left)">
                                      <p:cBhvr>
                                        <p:cTn id="815" dur="500"/>
                                        <p:tgtEl>
                                          <p:spTgt spid="78"/>
                                        </p:tgtEl>
                                      </p:cBhvr>
                                    </p:animEffect>
                                  </p:childTnLst>
                                </p:cTn>
                              </p:par>
                            </p:childTnLst>
                          </p:cTn>
                        </p:par>
                      </p:childTnLst>
                    </p:cTn>
                  </p:par>
                  <p:par>
                    <p:cTn id="816" fill="hold">
                      <p:stCondLst>
                        <p:cond delay="indefinite"/>
                      </p:stCondLst>
                      <p:childTnLst>
                        <p:par>
                          <p:cTn id="817" fill="hold">
                            <p:stCondLst>
                              <p:cond delay="0"/>
                            </p:stCondLst>
                            <p:childTnLst>
                              <p:par>
                                <p:cTn id="818" presetID="22" presetClass="entr" presetSubtype="8" fill="hold" grpId="0" nodeType="clickEffect">
                                  <p:stCondLst>
                                    <p:cond delay="0"/>
                                  </p:stCondLst>
                                  <p:childTnLst>
                                    <p:set>
                                      <p:cBhvr>
                                        <p:cTn id="819" dur="1" fill="hold">
                                          <p:stCondLst>
                                            <p:cond delay="0"/>
                                          </p:stCondLst>
                                        </p:cTn>
                                        <p:tgtEl>
                                          <p:spTgt spid="79"/>
                                        </p:tgtEl>
                                        <p:attrNameLst>
                                          <p:attrName>style.visibility</p:attrName>
                                        </p:attrNameLst>
                                      </p:cBhvr>
                                      <p:to>
                                        <p:strVal val="visible"/>
                                      </p:to>
                                    </p:set>
                                    <p:animEffect transition="in" filter="wipe(left)">
                                      <p:cBhvr>
                                        <p:cTn id="820" dur="500"/>
                                        <p:tgtEl>
                                          <p:spTgt spid="79"/>
                                        </p:tgtEl>
                                      </p:cBhvr>
                                    </p:animEffect>
                                  </p:childTnLst>
                                </p:cTn>
                              </p:par>
                            </p:childTnLst>
                          </p:cTn>
                        </p:par>
                      </p:childTnLst>
                    </p:cTn>
                  </p:par>
                  <p:par>
                    <p:cTn id="821" fill="hold">
                      <p:stCondLst>
                        <p:cond delay="indefinite"/>
                      </p:stCondLst>
                      <p:childTnLst>
                        <p:par>
                          <p:cTn id="822" fill="hold">
                            <p:stCondLst>
                              <p:cond delay="0"/>
                            </p:stCondLst>
                            <p:childTnLst>
                              <p:par>
                                <p:cTn id="823" presetID="22" presetClass="entr" presetSubtype="8" fill="hold" grpId="0" nodeType="clickEffect">
                                  <p:stCondLst>
                                    <p:cond delay="0"/>
                                  </p:stCondLst>
                                  <p:childTnLst>
                                    <p:set>
                                      <p:cBhvr>
                                        <p:cTn id="824" dur="1" fill="hold">
                                          <p:stCondLst>
                                            <p:cond delay="0"/>
                                          </p:stCondLst>
                                        </p:cTn>
                                        <p:tgtEl>
                                          <p:spTgt spid="75"/>
                                        </p:tgtEl>
                                        <p:attrNameLst>
                                          <p:attrName>style.visibility</p:attrName>
                                        </p:attrNameLst>
                                      </p:cBhvr>
                                      <p:to>
                                        <p:strVal val="visible"/>
                                      </p:to>
                                    </p:set>
                                    <p:animEffect transition="in" filter="wipe(left)">
                                      <p:cBhvr>
                                        <p:cTn id="825" dur="500"/>
                                        <p:tgtEl>
                                          <p:spTgt spid="75"/>
                                        </p:tgtEl>
                                      </p:cBhvr>
                                    </p:animEffect>
                                  </p:childTnLst>
                                </p:cTn>
                              </p:par>
                            </p:childTnLst>
                          </p:cTn>
                        </p:par>
                      </p:childTnLst>
                    </p:cTn>
                  </p:par>
                  <p:par>
                    <p:cTn id="826" fill="hold">
                      <p:stCondLst>
                        <p:cond delay="indefinite"/>
                      </p:stCondLst>
                      <p:childTnLst>
                        <p:par>
                          <p:cTn id="827" fill="hold">
                            <p:stCondLst>
                              <p:cond delay="0"/>
                            </p:stCondLst>
                            <p:childTnLst>
                              <p:par>
                                <p:cTn id="828" presetID="22" presetClass="entr" presetSubtype="8" fill="hold" grpId="0" nodeType="clickEffect">
                                  <p:stCondLst>
                                    <p:cond delay="0"/>
                                  </p:stCondLst>
                                  <p:childTnLst>
                                    <p:set>
                                      <p:cBhvr>
                                        <p:cTn id="829" dur="1" fill="hold">
                                          <p:stCondLst>
                                            <p:cond delay="0"/>
                                          </p:stCondLst>
                                        </p:cTn>
                                        <p:tgtEl>
                                          <p:spTgt spid="81"/>
                                        </p:tgtEl>
                                        <p:attrNameLst>
                                          <p:attrName>style.visibility</p:attrName>
                                        </p:attrNameLst>
                                      </p:cBhvr>
                                      <p:to>
                                        <p:strVal val="visible"/>
                                      </p:to>
                                    </p:set>
                                    <p:animEffect transition="in" filter="wipe(left)">
                                      <p:cBhvr>
                                        <p:cTn id="830" dur="500"/>
                                        <p:tgtEl>
                                          <p:spTgt spid="81"/>
                                        </p:tgtEl>
                                      </p:cBhvr>
                                    </p:animEffect>
                                  </p:childTnLst>
                                </p:cTn>
                              </p:par>
                            </p:childTnLst>
                          </p:cTn>
                        </p:par>
                      </p:childTnLst>
                    </p:cTn>
                  </p:par>
                  <p:par>
                    <p:cTn id="831" fill="hold">
                      <p:stCondLst>
                        <p:cond delay="indefinite"/>
                      </p:stCondLst>
                      <p:childTnLst>
                        <p:par>
                          <p:cTn id="832" fill="hold">
                            <p:stCondLst>
                              <p:cond delay="0"/>
                            </p:stCondLst>
                            <p:childTnLst>
                              <p:par>
                                <p:cTn id="833" presetID="22" presetClass="entr" presetSubtype="8" fill="hold" grpId="0" nodeType="clickEffect">
                                  <p:stCondLst>
                                    <p:cond delay="0"/>
                                  </p:stCondLst>
                                  <p:childTnLst>
                                    <p:set>
                                      <p:cBhvr>
                                        <p:cTn id="834" dur="1" fill="hold">
                                          <p:stCondLst>
                                            <p:cond delay="0"/>
                                          </p:stCondLst>
                                        </p:cTn>
                                        <p:tgtEl>
                                          <p:spTgt spid="80"/>
                                        </p:tgtEl>
                                        <p:attrNameLst>
                                          <p:attrName>style.visibility</p:attrName>
                                        </p:attrNameLst>
                                      </p:cBhvr>
                                      <p:to>
                                        <p:strVal val="visible"/>
                                      </p:to>
                                    </p:set>
                                    <p:animEffect transition="in" filter="wipe(left)">
                                      <p:cBhvr>
                                        <p:cTn id="835" dur="500"/>
                                        <p:tgtEl>
                                          <p:spTgt spid="80"/>
                                        </p:tgtEl>
                                      </p:cBhvr>
                                    </p:animEffect>
                                  </p:childTnLst>
                                </p:cTn>
                              </p:par>
                            </p:childTnLst>
                          </p:cTn>
                        </p:par>
                      </p:childTnLst>
                    </p:cTn>
                  </p:par>
                  <p:par>
                    <p:cTn id="836" fill="hold">
                      <p:stCondLst>
                        <p:cond delay="indefinite"/>
                      </p:stCondLst>
                      <p:childTnLst>
                        <p:par>
                          <p:cTn id="837" fill="hold">
                            <p:stCondLst>
                              <p:cond delay="0"/>
                            </p:stCondLst>
                            <p:childTnLst>
                              <p:par>
                                <p:cTn id="838" presetID="22" presetClass="entr" presetSubtype="8" fill="hold" grpId="0" nodeType="clickEffect">
                                  <p:stCondLst>
                                    <p:cond delay="0"/>
                                  </p:stCondLst>
                                  <p:childTnLst>
                                    <p:set>
                                      <p:cBhvr>
                                        <p:cTn id="839" dur="1" fill="hold">
                                          <p:stCondLst>
                                            <p:cond delay="0"/>
                                          </p:stCondLst>
                                        </p:cTn>
                                        <p:tgtEl>
                                          <p:spTgt spid="83"/>
                                        </p:tgtEl>
                                        <p:attrNameLst>
                                          <p:attrName>style.visibility</p:attrName>
                                        </p:attrNameLst>
                                      </p:cBhvr>
                                      <p:to>
                                        <p:strVal val="visible"/>
                                      </p:to>
                                    </p:set>
                                    <p:animEffect transition="in" filter="wipe(left)">
                                      <p:cBhvr>
                                        <p:cTn id="840" dur="500"/>
                                        <p:tgtEl>
                                          <p:spTgt spid="83"/>
                                        </p:tgtEl>
                                      </p:cBhvr>
                                    </p:animEffect>
                                  </p:childTnLst>
                                </p:cTn>
                              </p:par>
                            </p:childTnLst>
                          </p:cTn>
                        </p:par>
                      </p:childTnLst>
                    </p:cTn>
                  </p:par>
                  <p:par>
                    <p:cTn id="841" fill="hold">
                      <p:stCondLst>
                        <p:cond delay="indefinite"/>
                      </p:stCondLst>
                      <p:childTnLst>
                        <p:par>
                          <p:cTn id="842" fill="hold">
                            <p:stCondLst>
                              <p:cond delay="0"/>
                            </p:stCondLst>
                            <p:childTnLst>
                              <p:par>
                                <p:cTn id="843" presetID="22" presetClass="entr" presetSubtype="8" fill="hold" grpId="0" nodeType="clickEffect">
                                  <p:stCondLst>
                                    <p:cond delay="0"/>
                                  </p:stCondLst>
                                  <p:childTnLst>
                                    <p:set>
                                      <p:cBhvr>
                                        <p:cTn id="844" dur="1" fill="hold">
                                          <p:stCondLst>
                                            <p:cond delay="0"/>
                                          </p:stCondLst>
                                        </p:cTn>
                                        <p:tgtEl>
                                          <p:spTgt spid="82"/>
                                        </p:tgtEl>
                                        <p:attrNameLst>
                                          <p:attrName>style.visibility</p:attrName>
                                        </p:attrNameLst>
                                      </p:cBhvr>
                                      <p:to>
                                        <p:strVal val="visible"/>
                                      </p:to>
                                    </p:set>
                                    <p:animEffect transition="in" filter="wipe(left)">
                                      <p:cBhvr>
                                        <p:cTn id="845" dur="500"/>
                                        <p:tgtEl>
                                          <p:spTgt spid="82"/>
                                        </p:tgtEl>
                                      </p:cBhvr>
                                    </p:animEffect>
                                  </p:childTnLst>
                                </p:cTn>
                              </p:par>
                            </p:childTnLst>
                          </p:cTn>
                        </p:par>
                      </p:childTnLst>
                    </p:cTn>
                  </p:par>
                  <p:par>
                    <p:cTn id="846" fill="hold">
                      <p:stCondLst>
                        <p:cond delay="indefinite"/>
                      </p:stCondLst>
                      <p:childTnLst>
                        <p:par>
                          <p:cTn id="847" fill="hold">
                            <p:stCondLst>
                              <p:cond delay="0"/>
                            </p:stCondLst>
                            <p:childTnLst>
                              <p:par>
                                <p:cTn id="848" presetID="10" presetClass="exit" presetSubtype="0" fill="hold" nodeType="clickEffect">
                                  <p:stCondLst>
                                    <p:cond delay="0"/>
                                  </p:stCondLst>
                                  <p:childTnLst>
                                    <p:animEffect transition="out" filter="fade">
                                      <p:cBhvr>
                                        <p:cTn id="849" dur="500"/>
                                        <p:tgtEl>
                                          <p:spTgt spid="217"/>
                                        </p:tgtEl>
                                      </p:cBhvr>
                                    </p:animEffect>
                                    <p:set>
                                      <p:cBhvr>
                                        <p:cTn id="850" dur="1" fill="hold">
                                          <p:stCondLst>
                                            <p:cond delay="499"/>
                                          </p:stCondLst>
                                        </p:cTn>
                                        <p:tgtEl>
                                          <p:spTgt spid="217"/>
                                        </p:tgtEl>
                                        <p:attrNameLst>
                                          <p:attrName>style.visibility</p:attrName>
                                        </p:attrNameLst>
                                      </p:cBhvr>
                                      <p:to>
                                        <p:strVal val="hidden"/>
                                      </p:to>
                                    </p:set>
                                  </p:childTnLst>
                                </p:cTn>
                              </p:par>
                              <p:par>
                                <p:cTn id="851" presetID="10" presetClass="exit" presetSubtype="0" fill="hold" grpId="1" nodeType="withEffect">
                                  <p:stCondLst>
                                    <p:cond delay="0"/>
                                  </p:stCondLst>
                                  <p:childTnLst>
                                    <p:animEffect transition="out" filter="fade">
                                      <p:cBhvr>
                                        <p:cTn id="852" dur="500"/>
                                        <p:tgtEl>
                                          <p:spTgt spid="226"/>
                                        </p:tgtEl>
                                      </p:cBhvr>
                                    </p:animEffect>
                                    <p:set>
                                      <p:cBhvr>
                                        <p:cTn id="853" dur="1" fill="hold">
                                          <p:stCondLst>
                                            <p:cond delay="499"/>
                                          </p:stCondLst>
                                        </p:cTn>
                                        <p:tgtEl>
                                          <p:spTgt spid="226"/>
                                        </p:tgtEl>
                                        <p:attrNameLst>
                                          <p:attrName>style.visibility</p:attrName>
                                        </p:attrNameLst>
                                      </p:cBhvr>
                                      <p:to>
                                        <p:strVal val="hidden"/>
                                      </p:to>
                                    </p:set>
                                  </p:childTnLst>
                                </p:cTn>
                              </p:par>
                              <p:par>
                                <p:cTn id="854" presetID="10" presetClass="exit" presetSubtype="0" fill="hold" grpId="1" nodeType="withEffect">
                                  <p:stCondLst>
                                    <p:cond delay="0"/>
                                  </p:stCondLst>
                                  <p:childTnLst>
                                    <p:animEffect transition="out" filter="fade">
                                      <p:cBhvr>
                                        <p:cTn id="855" dur="500"/>
                                        <p:tgtEl>
                                          <p:spTgt spid="228"/>
                                        </p:tgtEl>
                                      </p:cBhvr>
                                    </p:animEffect>
                                    <p:set>
                                      <p:cBhvr>
                                        <p:cTn id="856" dur="1" fill="hold">
                                          <p:stCondLst>
                                            <p:cond delay="499"/>
                                          </p:stCondLst>
                                        </p:cTn>
                                        <p:tgtEl>
                                          <p:spTgt spid="228"/>
                                        </p:tgtEl>
                                        <p:attrNameLst>
                                          <p:attrName>style.visibility</p:attrName>
                                        </p:attrNameLst>
                                      </p:cBhvr>
                                      <p:to>
                                        <p:strVal val="hidden"/>
                                      </p:to>
                                    </p:set>
                                  </p:childTnLst>
                                </p:cTn>
                              </p:par>
                            </p:childTnLst>
                          </p:cTn>
                        </p:par>
                      </p:childTnLst>
                    </p:cTn>
                  </p:par>
                  <p:par>
                    <p:cTn id="857" fill="hold">
                      <p:stCondLst>
                        <p:cond delay="indefinite"/>
                      </p:stCondLst>
                      <p:childTnLst>
                        <p:par>
                          <p:cTn id="858" fill="hold">
                            <p:stCondLst>
                              <p:cond delay="0"/>
                            </p:stCondLst>
                            <p:childTnLst>
                              <p:par>
                                <p:cTn id="859" presetID="22" presetClass="entr" presetSubtype="8" fill="hold" nodeType="clickEffect">
                                  <p:stCondLst>
                                    <p:cond delay="0"/>
                                  </p:stCondLst>
                                  <p:childTnLst>
                                    <p:set>
                                      <p:cBhvr>
                                        <p:cTn id="860" dur="1" fill="hold">
                                          <p:stCondLst>
                                            <p:cond delay="0"/>
                                          </p:stCondLst>
                                        </p:cTn>
                                        <p:tgtEl>
                                          <p:spTgt spid="232"/>
                                        </p:tgtEl>
                                        <p:attrNameLst>
                                          <p:attrName>style.visibility</p:attrName>
                                        </p:attrNameLst>
                                      </p:cBhvr>
                                      <p:to>
                                        <p:strVal val="visible"/>
                                      </p:to>
                                    </p:set>
                                    <p:animEffect transition="in" filter="wipe(left)">
                                      <p:cBhvr>
                                        <p:cTn id="861" dur="500"/>
                                        <p:tgtEl>
                                          <p:spTgt spid="232"/>
                                        </p:tgtEl>
                                      </p:cBhvr>
                                    </p:animEffect>
                                  </p:childTnLst>
                                </p:cTn>
                              </p:par>
                            </p:childTnLst>
                          </p:cTn>
                        </p:par>
                        <p:par>
                          <p:cTn id="862" fill="hold">
                            <p:stCondLst>
                              <p:cond delay="500"/>
                            </p:stCondLst>
                            <p:childTnLst>
                              <p:par>
                                <p:cTn id="863" presetID="22" presetClass="entr" presetSubtype="8" fill="hold" nodeType="afterEffect">
                                  <p:stCondLst>
                                    <p:cond delay="0"/>
                                  </p:stCondLst>
                                  <p:childTnLst>
                                    <p:set>
                                      <p:cBhvr>
                                        <p:cTn id="864" dur="1" fill="hold">
                                          <p:stCondLst>
                                            <p:cond delay="0"/>
                                          </p:stCondLst>
                                        </p:cTn>
                                        <p:tgtEl>
                                          <p:spTgt spid="237"/>
                                        </p:tgtEl>
                                        <p:attrNameLst>
                                          <p:attrName>style.visibility</p:attrName>
                                        </p:attrNameLst>
                                      </p:cBhvr>
                                      <p:to>
                                        <p:strVal val="visible"/>
                                      </p:to>
                                    </p:set>
                                    <p:animEffect transition="in" filter="wipe(left)">
                                      <p:cBhvr>
                                        <p:cTn id="865" dur="500"/>
                                        <p:tgtEl>
                                          <p:spTgt spid="237"/>
                                        </p:tgtEl>
                                      </p:cBhvr>
                                    </p:animEffect>
                                  </p:childTnLst>
                                </p:cTn>
                              </p:par>
                            </p:childTnLst>
                          </p:cTn>
                        </p:par>
                      </p:childTnLst>
                    </p:cTn>
                  </p:par>
                  <p:par>
                    <p:cTn id="866" fill="hold">
                      <p:stCondLst>
                        <p:cond delay="indefinite"/>
                      </p:stCondLst>
                      <p:childTnLst>
                        <p:par>
                          <p:cTn id="867" fill="hold">
                            <p:stCondLst>
                              <p:cond delay="0"/>
                            </p:stCondLst>
                            <p:childTnLst>
                              <p:par>
                                <p:cTn id="868" presetID="22" presetClass="entr" presetSubtype="8" fill="hold" grpId="0" nodeType="clickEffect">
                                  <p:stCondLst>
                                    <p:cond delay="0"/>
                                  </p:stCondLst>
                                  <p:childTnLst>
                                    <p:set>
                                      <p:cBhvr>
                                        <p:cTn id="869" dur="1" fill="hold">
                                          <p:stCondLst>
                                            <p:cond delay="0"/>
                                          </p:stCondLst>
                                        </p:cTn>
                                        <p:tgtEl>
                                          <p:spTgt spid="95"/>
                                        </p:tgtEl>
                                        <p:attrNameLst>
                                          <p:attrName>style.visibility</p:attrName>
                                        </p:attrNameLst>
                                      </p:cBhvr>
                                      <p:to>
                                        <p:strVal val="visible"/>
                                      </p:to>
                                    </p:set>
                                    <p:animEffect transition="in" filter="wipe(left)">
                                      <p:cBhvr>
                                        <p:cTn id="870" dur="500"/>
                                        <p:tgtEl>
                                          <p:spTgt spid="95"/>
                                        </p:tgtEl>
                                      </p:cBhvr>
                                    </p:animEffect>
                                  </p:childTnLst>
                                </p:cTn>
                              </p:par>
                            </p:childTnLst>
                          </p:cTn>
                        </p:par>
                      </p:childTnLst>
                    </p:cTn>
                  </p:par>
                  <p:par>
                    <p:cTn id="871" fill="hold">
                      <p:stCondLst>
                        <p:cond delay="indefinite"/>
                      </p:stCondLst>
                      <p:childTnLst>
                        <p:par>
                          <p:cTn id="872" fill="hold">
                            <p:stCondLst>
                              <p:cond delay="0"/>
                            </p:stCondLst>
                            <p:childTnLst>
                              <p:par>
                                <p:cTn id="873" presetID="22" presetClass="entr" presetSubtype="8" fill="hold" grpId="0" nodeType="clickEffect">
                                  <p:stCondLst>
                                    <p:cond delay="0"/>
                                  </p:stCondLst>
                                  <p:childTnLst>
                                    <p:set>
                                      <p:cBhvr>
                                        <p:cTn id="874" dur="1" fill="hold">
                                          <p:stCondLst>
                                            <p:cond delay="0"/>
                                          </p:stCondLst>
                                        </p:cTn>
                                        <p:tgtEl>
                                          <p:spTgt spid="97"/>
                                        </p:tgtEl>
                                        <p:attrNameLst>
                                          <p:attrName>style.visibility</p:attrName>
                                        </p:attrNameLst>
                                      </p:cBhvr>
                                      <p:to>
                                        <p:strVal val="visible"/>
                                      </p:to>
                                    </p:set>
                                    <p:animEffect transition="in" filter="wipe(left)">
                                      <p:cBhvr>
                                        <p:cTn id="875" dur="500"/>
                                        <p:tgtEl>
                                          <p:spTgt spid="97"/>
                                        </p:tgtEl>
                                      </p:cBhvr>
                                    </p:animEffect>
                                  </p:childTnLst>
                                </p:cTn>
                              </p:par>
                            </p:childTnLst>
                          </p:cTn>
                        </p:par>
                      </p:childTnLst>
                    </p:cTn>
                  </p:par>
                  <p:par>
                    <p:cTn id="876" fill="hold">
                      <p:stCondLst>
                        <p:cond delay="indefinite"/>
                      </p:stCondLst>
                      <p:childTnLst>
                        <p:par>
                          <p:cTn id="877" fill="hold">
                            <p:stCondLst>
                              <p:cond delay="0"/>
                            </p:stCondLst>
                            <p:childTnLst>
                              <p:par>
                                <p:cTn id="878" presetID="22" presetClass="entr" presetSubtype="8" fill="hold" grpId="0" nodeType="clickEffect">
                                  <p:stCondLst>
                                    <p:cond delay="0"/>
                                  </p:stCondLst>
                                  <p:childTnLst>
                                    <p:set>
                                      <p:cBhvr>
                                        <p:cTn id="879" dur="1" fill="hold">
                                          <p:stCondLst>
                                            <p:cond delay="0"/>
                                          </p:stCondLst>
                                        </p:cTn>
                                        <p:tgtEl>
                                          <p:spTgt spid="98"/>
                                        </p:tgtEl>
                                        <p:attrNameLst>
                                          <p:attrName>style.visibility</p:attrName>
                                        </p:attrNameLst>
                                      </p:cBhvr>
                                      <p:to>
                                        <p:strVal val="visible"/>
                                      </p:to>
                                    </p:set>
                                    <p:animEffect transition="in" filter="wipe(left)">
                                      <p:cBhvr>
                                        <p:cTn id="880" dur="500"/>
                                        <p:tgtEl>
                                          <p:spTgt spid="98"/>
                                        </p:tgtEl>
                                      </p:cBhvr>
                                    </p:animEffect>
                                  </p:childTnLst>
                                </p:cTn>
                              </p:par>
                            </p:childTnLst>
                          </p:cTn>
                        </p:par>
                      </p:childTnLst>
                    </p:cTn>
                  </p:par>
                  <p:par>
                    <p:cTn id="881" fill="hold">
                      <p:stCondLst>
                        <p:cond delay="indefinite"/>
                      </p:stCondLst>
                      <p:childTnLst>
                        <p:par>
                          <p:cTn id="882" fill="hold">
                            <p:stCondLst>
                              <p:cond delay="0"/>
                            </p:stCondLst>
                            <p:childTnLst>
                              <p:par>
                                <p:cTn id="883" presetID="22" presetClass="entr" presetSubtype="8" fill="hold" grpId="0" nodeType="clickEffect">
                                  <p:stCondLst>
                                    <p:cond delay="0"/>
                                  </p:stCondLst>
                                  <p:childTnLst>
                                    <p:set>
                                      <p:cBhvr>
                                        <p:cTn id="884" dur="1" fill="hold">
                                          <p:stCondLst>
                                            <p:cond delay="0"/>
                                          </p:stCondLst>
                                        </p:cTn>
                                        <p:tgtEl>
                                          <p:spTgt spid="109"/>
                                        </p:tgtEl>
                                        <p:attrNameLst>
                                          <p:attrName>style.visibility</p:attrName>
                                        </p:attrNameLst>
                                      </p:cBhvr>
                                      <p:to>
                                        <p:strVal val="visible"/>
                                      </p:to>
                                    </p:set>
                                    <p:animEffect transition="in" filter="wipe(left)">
                                      <p:cBhvr>
                                        <p:cTn id="885" dur="500"/>
                                        <p:tgtEl>
                                          <p:spTgt spid="109"/>
                                        </p:tgtEl>
                                      </p:cBhvr>
                                    </p:animEffect>
                                  </p:childTnLst>
                                </p:cTn>
                              </p:par>
                            </p:childTnLst>
                          </p:cTn>
                        </p:par>
                      </p:childTnLst>
                    </p:cTn>
                  </p:par>
                  <p:par>
                    <p:cTn id="886" fill="hold">
                      <p:stCondLst>
                        <p:cond delay="indefinite"/>
                      </p:stCondLst>
                      <p:childTnLst>
                        <p:par>
                          <p:cTn id="887" fill="hold">
                            <p:stCondLst>
                              <p:cond delay="0"/>
                            </p:stCondLst>
                            <p:childTnLst>
                              <p:par>
                                <p:cTn id="888" presetID="22" presetClass="entr" presetSubtype="8" fill="hold" grpId="0" nodeType="clickEffect">
                                  <p:stCondLst>
                                    <p:cond delay="0"/>
                                  </p:stCondLst>
                                  <p:childTnLst>
                                    <p:set>
                                      <p:cBhvr>
                                        <p:cTn id="889" dur="1" fill="hold">
                                          <p:stCondLst>
                                            <p:cond delay="0"/>
                                          </p:stCondLst>
                                        </p:cTn>
                                        <p:tgtEl>
                                          <p:spTgt spid="96"/>
                                        </p:tgtEl>
                                        <p:attrNameLst>
                                          <p:attrName>style.visibility</p:attrName>
                                        </p:attrNameLst>
                                      </p:cBhvr>
                                      <p:to>
                                        <p:strVal val="visible"/>
                                      </p:to>
                                    </p:set>
                                    <p:animEffect transition="in" filter="wipe(left)">
                                      <p:cBhvr>
                                        <p:cTn id="890" dur="500"/>
                                        <p:tgtEl>
                                          <p:spTgt spid="96"/>
                                        </p:tgtEl>
                                      </p:cBhvr>
                                    </p:animEffect>
                                  </p:childTnLst>
                                </p:cTn>
                              </p:par>
                            </p:childTnLst>
                          </p:cTn>
                        </p:par>
                      </p:childTnLst>
                    </p:cTn>
                  </p:par>
                  <p:par>
                    <p:cTn id="891" fill="hold">
                      <p:stCondLst>
                        <p:cond delay="indefinite"/>
                      </p:stCondLst>
                      <p:childTnLst>
                        <p:par>
                          <p:cTn id="892" fill="hold">
                            <p:stCondLst>
                              <p:cond delay="0"/>
                            </p:stCondLst>
                            <p:childTnLst>
                              <p:par>
                                <p:cTn id="893" presetID="22" presetClass="entr" presetSubtype="8" fill="hold" grpId="0" nodeType="clickEffect">
                                  <p:stCondLst>
                                    <p:cond delay="0"/>
                                  </p:stCondLst>
                                  <p:childTnLst>
                                    <p:set>
                                      <p:cBhvr>
                                        <p:cTn id="894" dur="1" fill="hold">
                                          <p:stCondLst>
                                            <p:cond delay="0"/>
                                          </p:stCondLst>
                                        </p:cTn>
                                        <p:tgtEl>
                                          <p:spTgt spid="112"/>
                                        </p:tgtEl>
                                        <p:attrNameLst>
                                          <p:attrName>style.visibility</p:attrName>
                                        </p:attrNameLst>
                                      </p:cBhvr>
                                      <p:to>
                                        <p:strVal val="visible"/>
                                      </p:to>
                                    </p:set>
                                    <p:animEffect transition="in" filter="wipe(left)">
                                      <p:cBhvr>
                                        <p:cTn id="895" dur="500"/>
                                        <p:tgtEl>
                                          <p:spTgt spid="112"/>
                                        </p:tgtEl>
                                      </p:cBhvr>
                                    </p:animEffect>
                                  </p:childTnLst>
                                </p:cTn>
                              </p:par>
                            </p:childTnLst>
                          </p:cTn>
                        </p:par>
                      </p:childTnLst>
                    </p:cTn>
                  </p:par>
                  <p:par>
                    <p:cTn id="896" fill="hold">
                      <p:stCondLst>
                        <p:cond delay="indefinite"/>
                      </p:stCondLst>
                      <p:childTnLst>
                        <p:par>
                          <p:cTn id="897" fill="hold">
                            <p:stCondLst>
                              <p:cond delay="0"/>
                            </p:stCondLst>
                            <p:childTnLst>
                              <p:par>
                                <p:cTn id="898" presetID="22" presetClass="entr" presetSubtype="8" fill="hold" grpId="0" nodeType="clickEffect">
                                  <p:stCondLst>
                                    <p:cond delay="0"/>
                                  </p:stCondLst>
                                  <p:childTnLst>
                                    <p:set>
                                      <p:cBhvr>
                                        <p:cTn id="899" dur="1" fill="hold">
                                          <p:stCondLst>
                                            <p:cond delay="0"/>
                                          </p:stCondLst>
                                        </p:cTn>
                                        <p:tgtEl>
                                          <p:spTgt spid="111"/>
                                        </p:tgtEl>
                                        <p:attrNameLst>
                                          <p:attrName>style.visibility</p:attrName>
                                        </p:attrNameLst>
                                      </p:cBhvr>
                                      <p:to>
                                        <p:strVal val="visible"/>
                                      </p:to>
                                    </p:set>
                                    <p:animEffect transition="in" filter="wipe(left)">
                                      <p:cBhvr>
                                        <p:cTn id="900" dur="500"/>
                                        <p:tgtEl>
                                          <p:spTgt spid="111"/>
                                        </p:tgtEl>
                                      </p:cBhvr>
                                    </p:animEffect>
                                  </p:childTnLst>
                                </p:cTn>
                              </p:par>
                            </p:childTnLst>
                          </p:cTn>
                        </p:par>
                      </p:childTnLst>
                    </p:cTn>
                  </p:par>
                  <p:par>
                    <p:cTn id="901" fill="hold">
                      <p:stCondLst>
                        <p:cond delay="indefinite"/>
                      </p:stCondLst>
                      <p:childTnLst>
                        <p:par>
                          <p:cTn id="902" fill="hold">
                            <p:stCondLst>
                              <p:cond delay="0"/>
                            </p:stCondLst>
                            <p:childTnLst>
                              <p:par>
                                <p:cTn id="903" presetID="22" presetClass="entr" presetSubtype="8" fill="hold" grpId="0" nodeType="clickEffect">
                                  <p:stCondLst>
                                    <p:cond delay="0"/>
                                  </p:stCondLst>
                                  <p:childTnLst>
                                    <p:set>
                                      <p:cBhvr>
                                        <p:cTn id="904" dur="1" fill="hold">
                                          <p:stCondLst>
                                            <p:cond delay="0"/>
                                          </p:stCondLst>
                                        </p:cTn>
                                        <p:tgtEl>
                                          <p:spTgt spid="110"/>
                                        </p:tgtEl>
                                        <p:attrNameLst>
                                          <p:attrName>style.visibility</p:attrName>
                                        </p:attrNameLst>
                                      </p:cBhvr>
                                      <p:to>
                                        <p:strVal val="visible"/>
                                      </p:to>
                                    </p:set>
                                    <p:animEffect transition="in" filter="wipe(left)">
                                      <p:cBhvr>
                                        <p:cTn id="905" dur="500"/>
                                        <p:tgtEl>
                                          <p:spTgt spid="110"/>
                                        </p:tgtEl>
                                      </p:cBhvr>
                                    </p:animEffect>
                                  </p:childTnLst>
                                </p:cTn>
                              </p:par>
                            </p:childTnLst>
                          </p:cTn>
                        </p:par>
                      </p:childTnLst>
                    </p:cTn>
                  </p:par>
                  <p:par>
                    <p:cTn id="906" fill="hold">
                      <p:stCondLst>
                        <p:cond delay="indefinite"/>
                      </p:stCondLst>
                      <p:childTnLst>
                        <p:par>
                          <p:cTn id="907" fill="hold">
                            <p:stCondLst>
                              <p:cond delay="0"/>
                            </p:stCondLst>
                            <p:childTnLst>
                              <p:par>
                                <p:cTn id="908" presetID="10" presetClass="exit" presetSubtype="0" fill="hold" nodeType="clickEffect">
                                  <p:stCondLst>
                                    <p:cond delay="0"/>
                                  </p:stCondLst>
                                  <p:childTnLst>
                                    <p:animEffect transition="out" filter="fade">
                                      <p:cBhvr>
                                        <p:cTn id="909" dur="500"/>
                                        <p:tgtEl>
                                          <p:spTgt spid="232"/>
                                        </p:tgtEl>
                                      </p:cBhvr>
                                    </p:animEffect>
                                    <p:set>
                                      <p:cBhvr>
                                        <p:cTn id="910" dur="1" fill="hold">
                                          <p:stCondLst>
                                            <p:cond delay="499"/>
                                          </p:stCondLst>
                                        </p:cTn>
                                        <p:tgtEl>
                                          <p:spTgt spid="232"/>
                                        </p:tgtEl>
                                        <p:attrNameLst>
                                          <p:attrName>style.visibility</p:attrName>
                                        </p:attrNameLst>
                                      </p:cBhvr>
                                      <p:to>
                                        <p:strVal val="hidden"/>
                                      </p:to>
                                    </p:set>
                                  </p:childTnLst>
                                </p:cTn>
                              </p:par>
                              <p:par>
                                <p:cTn id="911" presetID="10" presetClass="exit" presetSubtype="0" fill="hold" nodeType="withEffect">
                                  <p:stCondLst>
                                    <p:cond delay="0"/>
                                  </p:stCondLst>
                                  <p:childTnLst>
                                    <p:animEffect transition="out" filter="fade">
                                      <p:cBhvr>
                                        <p:cTn id="912" dur="500"/>
                                        <p:tgtEl>
                                          <p:spTgt spid="237"/>
                                        </p:tgtEl>
                                      </p:cBhvr>
                                    </p:animEffect>
                                    <p:set>
                                      <p:cBhvr>
                                        <p:cTn id="913" dur="1" fill="hold">
                                          <p:stCondLst>
                                            <p:cond delay="499"/>
                                          </p:stCondLst>
                                        </p:cTn>
                                        <p:tgtEl>
                                          <p:spTgt spid="237"/>
                                        </p:tgtEl>
                                        <p:attrNameLst>
                                          <p:attrName>style.visibility</p:attrName>
                                        </p:attrNameLst>
                                      </p:cBhvr>
                                      <p:to>
                                        <p:strVal val="hidden"/>
                                      </p:to>
                                    </p:set>
                                  </p:childTnLst>
                                </p:cTn>
                              </p:par>
                            </p:childTnLst>
                          </p:cTn>
                        </p:par>
                        <p:par>
                          <p:cTn id="914" fill="hold">
                            <p:stCondLst>
                              <p:cond delay="500"/>
                            </p:stCondLst>
                            <p:childTnLst>
                              <p:par>
                                <p:cTn id="915" presetID="22" presetClass="entr" presetSubtype="1" fill="hold" nodeType="afterEffect">
                                  <p:stCondLst>
                                    <p:cond delay="0"/>
                                  </p:stCondLst>
                                  <p:childTnLst>
                                    <p:set>
                                      <p:cBhvr>
                                        <p:cTn id="916" dur="1" fill="hold">
                                          <p:stCondLst>
                                            <p:cond delay="0"/>
                                          </p:stCondLst>
                                        </p:cTn>
                                        <p:tgtEl>
                                          <p:spTgt spid="118"/>
                                        </p:tgtEl>
                                        <p:attrNameLst>
                                          <p:attrName>style.visibility</p:attrName>
                                        </p:attrNameLst>
                                      </p:cBhvr>
                                      <p:to>
                                        <p:strVal val="visible"/>
                                      </p:to>
                                    </p:set>
                                    <p:animEffect transition="in" filter="wipe(up)">
                                      <p:cBhvr>
                                        <p:cTn id="917" dur="500"/>
                                        <p:tgtEl>
                                          <p:spTgt spid="118"/>
                                        </p:tgtEl>
                                      </p:cBhvr>
                                    </p:animEffect>
                                  </p:childTnLst>
                                </p:cTn>
                              </p:par>
                            </p:childTnLst>
                          </p:cTn>
                        </p:par>
                      </p:childTnLst>
                    </p:cTn>
                  </p:par>
                  <p:par>
                    <p:cTn id="918" fill="hold">
                      <p:stCondLst>
                        <p:cond delay="indefinite"/>
                      </p:stCondLst>
                      <p:childTnLst>
                        <p:par>
                          <p:cTn id="919" fill="hold">
                            <p:stCondLst>
                              <p:cond delay="0"/>
                            </p:stCondLst>
                            <p:childTnLst>
                              <p:par>
                                <p:cTn id="920" presetID="22" presetClass="entr" presetSubtype="8" fill="hold" nodeType="clickEffect">
                                  <p:stCondLst>
                                    <p:cond delay="0"/>
                                  </p:stCondLst>
                                  <p:childTnLst>
                                    <p:set>
                                      <p:cBhvr>
                                        <p:cTn id="921" dur="1" fill="hold">
                                          <p:stCondLst>
                                            <p:cond delay="0"/>
                                          </p:stCondLst>
                                        </p:cTn>
                                        <p:tgtEl>
                                          <p:spTgt spid="255"/>
                                        </p:tgtEl>
                                        <p:attrNameLst>
                                          <p:attrName>style.visibility</p:attrName>
                                        </p:attrNameLst>
                                      </p:cBhvr>
                                      <p:to>
                                        <p:strVal val="visible"/>
                                      </p:to>
                                    </p:set>
                                    <p:animEffect transition="in" filter="wipe(left)">
                                      <p:cBhvr>
                                        <p:cTn id="922" dur="500"/>
                                        <p:tgtEl>
                                          <p:spTgt spid="255"/>
                                        </p:tgtEl>
                                      </p:cBhvr>
                                    </p:animEffect>
                                  </p:childTnLst>
                                </p:cTn>
                              </p:par>
                            </p:childTnLst>
                          </p:cTn>
                        </p:par>
                        <p:par>
                          <p:cTn id="923" fill="hold">
                            <p:stCondLst>
                              <p:cond delay="500"/>
                            </p:stCondLst>
                            <p:childTnLst>
                              <p:par>
                                <p:cTn id="924" presetID="22" presetClass="entr" presetSubtype="8" fill="hold" nodeType="afterEffect">
                                  <p:stCondLst>
                                    <p:cond delay="0"/>
                                  </p:stCondLst>
                                  <p:childTnLst>
                                    <p:set>
                                      <p:cBhvr>
                                        <p:cTn id="925" dur="1" fill="hold">
                                          <p:stCondLst>
                                            <p:cond delay="0"/>
                                          </p:stCondLst>
                                        </p:cTn>
                                        <p:tgtEl>
                                          <p:spTgt spid="256"/>
                                        </p:tgtEl>
                                        <p:attrNameLst>
                                          <p:attrName>style.visibility</p:attrName>
                                        </p:attrNameLst>
                                      </p:cBhvr>
                                      <p:to>
                                        <p:strVal val="visible"/>
                                      </p:to>
                                    </p:set>
                                    <p:animEffect transition="in" filter="wipe(left)">
                                      <p:cBhvr>
                                        <p:cTn id="926" dur="500"/>
                                        <p:tgtEl>
                                          <p:spTgt spid="256"/>
                                        </p:tgtEl>
                                      </p:cBhvr>
                                    </p:animEffect>
                                  </p:childTnLst>
                                </p:cTn>
                              </p:par>
                            </p:childTnLst>
                          </p:cTn>
                        </p:par>
                      </p:childTnLst>
                    </p:cTn>
                  </p:par>
                  <p:par>
                    <p:cTn id="927" fill="hold">
                      <p:stCondLst>
                        <p:cond delay="indefinite"/>
                      </p:stCondLst>
                      <p:childTnLst>
                        <p:par>
                          <p:cTn id="928" fill="hold">
                            <p:stCondLst>
                              <p:cond delay="0"/>
                            </p:stCondLst>
                            <p:childTnLst>
                              <p:par>
                                <p:cTn id="929" presetID="22" presetClass="entr" presetSubtype="8" fill="hold" grpId="0" nodeType="clickEffect">
                                  <p:stCondLst>
                                    <p:cond delay="0"/>
                                  </p:stCondLst>
                                  <p:childTnLst>
                                    <p:set>
                                      <p:cBhvr>
                                        <p:cTn id="930" dur="1" fill="hold">
                                          <p:stCondLst>
                                            <p:cond delay="0"/>
                                          </p:stCondLst>
                                        </p:cTn>
                                        <p:tgtEl>
                                          <p:spTgt spid="113"/>
                                        </p:tgtEl>
                                        <p:attrNameLst>
                                          <p:attrName>style.visibility</p:attrName>
                                        </p:attrNameLst>
                                      </p:cBhvr>
                                      <p:to>
                                        <p:strVal val="visible"/>
                                      </p:to>
                                    </p:set>
                                    <p:animEffect transition="in" filter="wipe(left)">
                                      <p:cBhvr>
                                        <p:cTn id="931" dur="500"/>
                                        <p:tgtEl>
                                          <p:spTgt spid="113"/>
                                        </p:tgtEl>
                                      </p:cBhvr>
                                    </p:animEffect>
                                  </p:childTnLst>
                                </p:cTn>
                              </p:par>
                            </p:childTnLst>
                          </p:cTn>
                        </p:par>
                      </p:childTnLst>
                    </p:cTn>
                  </p:par>
                  <p:par>
                    <p:cTn id="932" fill="hold">
                      <p:stCondLst>
                        <p:cond delay="indefinite"/>
                      </p:stCondLst>
                      <p:childTnLst>
                        <p:par>
                          <p:cTn id="933" fill="hold">
                            <p:stCondLst>
                              <p:cond delay="0"/>
                            </p:stCondLst>
                            <p:childTnLst>
                              <p:par>
                                <p:cTn id="934" presetID="22" presetClass="entr" presetSubtype="8" fill="hold" grpId="0" nodeType="clickEffect">
                                  <p:stCondLst>
                                    <p:cond delay="0"/>
                                  </p:stCondLst>
                                  <p:childTnLst>
                                    <p:set>
                                      <p:cBhvr>
                                        <p:cTn id="935" dur="1" fill="hold">
                                          <p:stCondLst>
                                            <p:cond delay="0"/>
                                          </p:stCondLst>
                                        </p:cTn>
                                        <p:tgtEl>
                                          <p:spTgt spid="114"/>
                                        </p:tgtEl>
                                        <p:attrNameLst>
                                          <p:attrName>style.visibility</p:attrName>
                                        </p:attrNameLst>
                                      </p:cBhvr>
                                      <p:to>
                                        <p:strVal val="visible"/>
                                      </p:to>
                                    </p:set>
                                    <p:animEffect transition="in" filter="wipe(left)">
                                      <p:cBhvr>
                                        <p:cTn id="936" dur="500"/>
                                        <p:tgtEl>
                                          <p:spTgt spid="114"/>
                                        </p:tgtEl>
                                      </p:cBhvr>
                                    </p:animEffect>
                                  </p:childTnLst>
                                </p:cTn>
                              </p:par>
                            </p:childTnLst>
                          </p:cTn>
                        </p:par>
                      </p:childTnLst>
                    </p:cTn>
                  </p:par>
                  <p:par>
                    <p:cTn id="937" fill="hold">
                      <p:stCondLst>
                        <p:cond delay="indefinite"/>
                      </p:stCondLst>
                      <p:childTnLst>
                        <p:par>
                          <p:cTn id="938" fill="hold">
                            <p:stCondLst>
                              <p:cond delay="0"/>
                            </p:stCondLst>
                            <p:childTnLst>
                              <p:par>
                                <p:cTn id="939" presetID="22" presetClass="entr" presetSubtype="8" fill="hold" grpId="0" nodeType="clickEffect">
                                  <p:stCondLst>
                                    <p:cond delay="0"/>
                                  </p:stCondLst>
                                  <p:childTnLst>
                                    <p:set>
                                      <p:cBhvr>
                                        <p:cTn id="940" dur="1" fill="hold">
                                          <p:stCondLst>
                                            <p:cond delay="0"/>
                                          </p:stCondLst>
                                        </p:cTn>
                                        <p:tgtEl>
                                          <p:spTgt spid="117"/>
                                        </p:tgtEl>
                                        <p:attrNameLst>
                                          <p:attrName>style.visibility</p:attrName>
                                        </p:attrNameLst>
                                      </p:cBhvr>
                                      <p:to>
                                        <p:strVal val="visible"/>
                                      </p:to>
                                    </p:set>
                                    <p:animEffect transition="in" filter="wipe(left)">
                                      <p:cBhvr>
                                        <p:cTn id="941" dur="500"/>
                                        <p:tgtEl>
                                          <p:spTgt spid="117"/>
                                        </p:tgtEl>
                                      </p:cBhvr>
                                    </p:animEffect>
                                  </p:childTnLst>
                                </p:cTn>
                              </p:par>
                            </p:childTnLst>
                          </p:cTn>
                        </p:par>
                      </p:childTnLst>
                    </p:cTn>
                  </p:par>
                  <p:par>
                    <p:cTn id="942" fill="hold">
                      <p:stCondLst>
                        <p:cond delay="indefinite"/>
                      </p:stCondLst>
                      <p:childTnLst>
                        <p:par>
                          <p:cTn id="943" fill="hold">
                            <p:stCondLst>
                              <p:cond delay="0"/>
                            </p:stCondLst>
                            <p:childTnLst>
                              <p:par>
                                <p:cTn id="944" presetID="22" presetClass="entr" presetSubtype="8" fill="hold" grpId="0" nodeType="clickEffect">
                                  <p:stCondLst>
                                    <p:cond delay="0"/>
                                  </p:stCondLst>
                                  <p:childTnLst>
                                    <p:set>
                                      <p:cBhvr>
                                        <p:cTn id="945" dur="1" fill="hold">
                                          <p:stCondLst>
                                            <p:cond delay="0"/>
                                          </p:stCondLst>
                                        </p:cTn>
                                        <p:tgtEl>
                                          <p:spTgt spid="116"/>
                                        </p:tgtEl>
                                        <p:attrNameLst>
                                          <p:attrName>style.visibility</p:attrName>
                                        </p:attrNameLst>
                                      </p:cBhvr>
                                      <p:to>
                                        <p:strVal val="visible"/>
                                      </p:to>
                                    </p:set>
                                    <p:animEffect transition="in" filter="wipe(left)">
                                      <p:cBhvr>
                                        <p:cTn id="946" dur="500"/>
                                        <p:tgtEl>
                                          <p:spTgt spid="116"/>
                                        </p:tgtEl>
                                      </p:cBhvr>
                                    </p:animEffect>
                                  </p:childTnLst>
                                </p:cTn>
                              </p:par>
                            </p:childTnLst>
                          </p:cTn>
                        </p:par>
                      </p:childTnLst>
                    </p:cTn>
                  </p:par>
                  <p:par>
                    <p:cTn id="947" fill="hold">
                      <p:stCondLst>
                        <p:cond delay="indefinite"/>
                      </p:stCondLst>
                      <p:childTnLst>
                        <p:par>
                          <p:cTn id="948" fill="hold">
                            <p:stCondLst>
                              <p:cond delay="0"/>
                            </p:stCondLst>
                            <p:childTnLst>
                              <p:par>
                                <p:cTn id="949" presetID="22" presetClass="entr" presetSubtype="8" fill="hold" grpId="0" nodeType="clickEffect">
                                  <p:stCondLst>
                                    <p:cond delay="0"/>
                                  </p:stCondLst>
                                  <p:childTnLst>
                                    <p:set>
                                      <p:cBhvr>
                                        <p:cTn id="950" dur="1" fill="hold">
                                          <p:stCondLst>
                                            <p:cond delay="0"/>
                                          </p:stCondLst>
                                        </p:cTn>
                                        <p:tgtEl>
                                          <p:spTgt spid="115"/>
                                        </p:tgtEl>
                                        <p:attrNameLst>
                                          <p:attrName>style.visibility</p:attrName>
                                        </p:attrNameLst>
                                      </p:cBhvr>
                                      <p:to>
                                        <p:strVal val="visible"/>
                                      </p:to>
                                    </p:set>
                                    <p:animEffect transition="in" filter="wipe(left)">
                                      <p:cBhvr>
                                        <p:cTn id="951" dur="500"/>
                                        <p:tgtEl>
                                          <p:spTgt spid="115"/>
                                        </p:tgtEl>
                                      </p:cBhvr>
                                    </p:animEffect>
                                  </p:childTnLst>
                                </p:cTn>
                              </p:par>
                            </p:childTnLst>
                          </p:cTn>
                        </p:par>
                      </p:childTnLst>
                    </p:cTn>
                  </p:par>
                  <p:par>
                    <p:cTn id="952" fill="hold">
                      <p:stCondLst>
                        <p:cond delay="indefinite"/>
                      </p:stCondLst>
                      <p:childTnLst>
                        <p:par>
                          <p:cTn id="953" fill="hold">
                            <p:stCondLst>
                              <p:cond delay="0"/>
                            </p:stCondLst>
                            <p:childTnLst>
                              <p:par>
                                <p:cTn id="954" presetID="10" presetClass="exit" presetSubtype="0" fill="hold" nodeType="clickEffect">
                                  <p:stCondLst>
                                    <p:cond delay="0"/>
                                  </p:stCondLst>
                                  <p:childTnLst>
                                    <p:animEffect transition="out" filter="fade">
                                      <p:cBhvr>
                                        <p:cTn id="955" dur="500"/>
                                        <p:tgtEl>
                                          <p:spTgt spid="255"/>
                                        </p:tgtEl>
                                      </p:cBhvr>
                                    </p:animEffect>
                                    <p:set>
                                      <p:cBhvr>
                                        <p:cTn id="956" dur="1" fill="hold">
                                          <p:stCondLst>
                                            <p:cond delay="499"/>
                                          </p:stCondLst>
                                        </p:cTn>
                                        <p:tgtEl>
                                          <p:spTgt spid="255"/>
                                        </p:tgtEl>
                                        <p:attrNameLst>
                                          <p:attrName>style.visibility</p:attrName>
                                        </p:attrNameLst>
                                      </p:cBhvr>
                                      <p:to>
                                        <p:strVal val="hidden"/>
                                      </p:to>
                                    </p:set>
                                  </p:childTnLst>
                                </p:cTn>
                              </p:par>
                              <p:par>
                                <p:cTn id="957" presetID="10" presetClass="exit" presetSubtype="0" fill="hold" nodeType="withEffect">
                                  <p:stCondLst>
                                    <p:cond delay="0"/>
                                  </p:stCondLst>
                                  <p:childTnLst>
                                    <p:animEffect transition="out" filter="fade">
                                      <p:cBhvr>
                                        <p:cTn id="958" dur="500"/>
                                        <p:tgtEl>
                                          <p:spTgt spid="256"/>
                                        </p:tgtEl>
                                      </p:cBhvr>
                                    </p:animEffect>
                                    <p:set>
                                      <p:cBhvr>
                                        <p:cTn id="959" dur="1" fill="hold">
                                          <p:stCondLst>
                                            <p:cond delay="499"/>
                                          </p:stCondLst>
                                        </p:cTn>
                                        <p:tgtEl>
                                          <p:spTgt spid="256"/>
                                        </p:tgtEl>
                                        <p:attrNameLst>
                                          <p:attrName>style.visibility</p:attrName>
                                        </p:attrNameLst>
                                      </p:cBhvr>
                                      <p:to>
                                        <p:strVal val="hidden"/>
                                      </p:to>
                                    </p:set>
                                  </p:childTnLst>
                                </p:cTn>
                              </p:par>
                            </p:childTnLst>
                          </p:cTn>
                        </p:par>
                        <p:par>
                          <p:cTn id="960" fill="hold">
                            <p:stCondLst>
                              <p:cond delay="500"/>
                            </p:stCondLst>
                            <p:childTnLst>
                              <p:par>
                                <p:cTn id="961" presetID="22" presetClass="entr" presetSubtype="8" fill="hold" grpId="0" nodeType="afterEffect">
                                  <p:stCondLst>
                                    <p:cond delay="0"/>
                                  </p:stCondLst>
                                  <p:childTnLst>
                                    <p:set>
                                      <p:cBhvr>
                                        <p:cTn id="962" dur="1" fill="hold">
                                          <p:stCondLst>
                                            <p:cond delay="0"/>
                                          </p:stCondLst>
                                        </p:cTn>
                                        <p:tgtEl>
                                          <p:spTgt spid="136"/>
                                        </p:tgtEl>
                                        <p:attrNameLst>
                                          <p:attrName>style.visibility</p:attrName>
                                        </p:attrNameLst>
                                      </p:cBhvr>
                                      <p:to>
                                        <p:strVal val="visible"/>
                                      </p:to>
                                    </p:set>
                                    <p:animEffect transition="in" filter="wipe(left)">
                                      <p:cBhvr>
                                        <p:cTn id="963" dur="500"/>
                                        <p:tgtEl>
                                          <p:spTgt spid="136"/>
                                        </p:tgtEl>
                                      </p:cBhvr>
                                    </p:animEffect>
                                  </p:childTnLst>
                                </p:cTn>
                              </p:par>
                            </p:childTnLst>
                          </p:cTn>
                        </p:par>
                      </p:childTnLst>
                    </p:cTn>
                  </p:par>
                  <p:par>
                    <p:cTn id="964" fill="hold">
                      <p:stCondLst>
                        <p:cond delay="indefinite"/>
                      </p:stCondLst>
                      <p:childTnLst>
                        <p:par>
                          <p:cTn id="965" fill="hold">
                            <p:stCondLst>
                              <p:cond delay="0"/>
                            </p:stCondLst>
                            <p:childTnLst>
                              <p:par>
                                <p:cTn id="966" presetID="22" presetClass="entr" presetSubtype="8" fill="hold" grpId="0" nodeType="clickEffect">
                                  <p:stCondLst>
                                    <p:cond delay="0"/>
                                  </p:stCondLst>
                                  <p:childTnLst>
                                    <p:set>
                                      <p:cBhvr>
                                        <p:cTn id="967" dur="1" fill="hold">
                                          <p:stCondLst>
                                            <p:cond delay="0"/>
                                          </p:stCondLst>
                                        </p:cTn>
                                        <p:tgtEl>
                                          <p:spTgt spid="137"/>
                                        </p:tgtEl>
                                        <p:attrNameLst>
                                          <p:attrName>style.visibility</p:attrName>
                                        </p:attrNameLst>
                                      </p:cBhvr>
                                      <p:to>
                                        <p:strVal val="visible"/>
                                      </p:to>
                                    </p:set>
                                    <p:animEffect transition="in" filter="wipe(left)">
                                      <p:cBhvr>
                                        <p:cTn id="968" dur="500"/>
                                        <p:tgtEl>
                                          <p:spTgt spid="137"/>
                                        </p:tgtEl>
                                      </p:cBhvr>
                                    </p:animEffect>
                                  </p:childTnLst>
                                </p:cTn>
                              </p:par>
                            </p:childTnLst>
                          </p:cTn>
                        </p:par>
                      </p:childTnLst>
                    </p:cTn>
                  </p:par>
                  <p:par>
                    <p:cTn id="969" fill="hold">
                      <p:stCondLst>
                        <p:cond delay="indefinite"/>
                      </p:stCondLst>
                      <p:childTnLst>
                        <p:par>
                          <p:cTn id="970" fill="hold">
                            <p:stCondLst>
                              <p:cond delay="0"/>
                            </p:stCondLst>
                            <p:childTnLst>
                              <p:par>
                                <p:cTn id="971" presetID="22" presetClass="entr" presetSubtype="8" fill="hold" grpId="0" nodeType="clickEffect">
                                  <p:stCondLst>
                                    <p:cond delay="0"/>
                                  </p:stCondLst>
                                  <p:childTnLst>
                                    <p:set>
                                      <p:cBhvr>
                                        <p:cTn id="972" dur="1" fill="hold">
                                          <p:stCondLst>
                                            <p:cond delay="0"/>
                                          </p:stCondLst>
                                        </p:cTn>
                                        <p:tgtEl>
                                          <p:spTgt spid="138"/>
                                        </p:tgtEl>
                                        <p:attrNameLst>
                                          <p:attrName>style.visibility</p:attrName>
                                        </p:attrNameLst>
                                      </p:cBhvr>
                                      <p:to>
                                        <p:strVal val="visible"/>
                                      </p:to>
                                    </p:set>
                                    <p:animEffect transition="in" filter="wipe(left)">
                                      <p:cBhvr>
                                        <p:cTn id="973" dur="500"/>
                                        <p:tgtEl>
                                          <p:spTgt spid="138"/>
                                        </p:tgtEl>
                                      </p:cBhvr>
                                    </p:animEffect>
                                  </p:childTnLst>
                                </p:cTn>
                              </p:par>
                            </p:childTnLst>
                          </p:cTn>
                        </p:par>
                      </p:childTnLst>
                    </p:cTn>
                  </p:par>
                  <p:par>
                    <p:cTn id="974" fill="hold">
                      <p:stCondLst>
                        <p:cond delay="indefinite"/>
                      </p:stCondLst>
                      <p:childTnLst>
                        <p:par>
                          <p:cTn id="975" fill="hold">
                            <p:stCondLst>
                              <p:cond delay="0"/>
                            </p:stCondLst>
                            <p:childTnLst>
                              <p:par>
                                <p:cTn id="976" presetID="22" presetClass="entr" presetSubtype="8" fill="hold" grpId="0" nodeType="clickEffect">
                                  <p:stCondLst>
                                    <p:cond delay="0"/>
                                  </p:stCondLst>
                                  <p:childTnLst>
                                    <p:set>
                                      <p:cBhvr>
                                        <p:cTn id="977" dur="1" fill="hold">
                                          <p:stCondLst>
                                            <p:cond delay="0"/>
                                          </p:stCondLst>
                                        </p:cTn>
                                        <p:tgtEl>
                                          <p:spTgt spid="139"/>
                                        </p:tgtEl>
                                        <p:attrNameLst>
                                          <p:attrName>style.visibility</p:attrName>
                                        </p:attrNameLst>
                                      </p:cBhvr>
                                      <p:to>
                                        <p:strVal val="visible"/>
                                      </p:to>
                                    </p:set>
                                    <p:animEffect transition="in" filter="wipe(left)">
                                      <p:cBhvr>
                                        <p:cTn id="978" dur="500"/>
                                        <p:tgtEl>
                                          <p:spTgt spid="139"/>
                                        </p:tgtEl>
                                      </p:cBhvr>
                                    </p:animEffect>
                                  </p:childTnLst>
                                </p:cTn>
                              </p:par>
                            </p:childTnLst>
                          </p:cTn>
                        </p:par>
                      </p:childTnLst>
                    </p:cTn>
                  </p:par>
                  <p:par>
                    <p:cTn id="979" fill="hold">
                      <p:stCondLst>
                        <p:cond delay="indefinite"/>
                      </p:stCondLst>
                      <p:childTnLst>
                        <p:par>
                          <p:cTn id="980" fill="hold">
                            <p:stCondLst>
                              <p:cond delay="0"/>
                            </p:stCondLst>
                            <p:childTnLst>
                              <p:par>
                                <p:cTn id="981" presetID="22" presetClass="entr" presetSubtype="8" fill="hold" grpId="0" nodeType="clickEffect">
                                  <p:stCondLst>
                                    <p:cond delay="0"/>
                                  </p:stCondLst>
                                  <p:childTnLst>
                                    <p:set>
                                      <p:cBhvr>
                                        <p:cTn id="982" dur="1" fill="hold">
                                          <p:stCondLst>
                                            <p:cond delay="0"/>
                                          </p:stCondLst>
                                        </p:cTn>
                                        <p:tgtEl>
                                          <p:spTgt spid="140"/>
                                        </p:tgtEl>
                                        <p:attrNameLst>
                                          <p:attrName>style.visibility</p:attrName>
                                        </p:attrNameLst>
                                      </p:cBhvr>
                                      <p:to>
                                        <p:strVal val="visible"/>
                                      </p:to>
                                    </p:set>
                                    <p:animEffect transition="in" filter="wipe(left)">
                                      <p:cBhvr>
                                        <p:cTn id="983" dur="500"/>
                                        <p:tgtEl>
                                          <p:spTgt spid="140"/>
                                        </p:tgtEl>
                                      </p:cBhvr>
                                    </p:animEffect>
                                  </p:childTnLst>
                                </p:cTn>
                              </p:par>
                            </p:childTnLst>
                          </p:cTn>
                        </p:par>
                      </p:childTnLst>
                    </p:cTn>
                  </p:par>
                  <p:par>
                    <p:cTn id="984" fill="hold">
                      <p:stCondLst>
                        <p:cond delay="indefinite"/>
                      </p:stCondLst>
                      <p:childTnLst>
                        <p:par>
                          <p:cTn id="985" fill="hold">
                            <p:stCondLst>
                              <p:cond delay="0"/>
                            </p:stCondLst>
                            <p:childTnLst>
                              <p:par>
                                <p:cTn id="986" presetID="22" presetClass="entr" presetSubtype="8" fill="hold" grpId="0" nodeType="clickEffect">
                                  <p:stCondLst>
                                    <p:cond delay="0"/>
                                  </p:stCondLst>
                                  <p:childTnLst>
                                    <p:set>
                                      <p:cBhvr>
                                        <p:cTn id="987" dur="1" fill="hold">
                                          <p:stCondLst>
                                            <p:cond delay="0"/>
                                          </p:stCondLst>
                                        </p:cTn>
                                        <p:tgtEl>
                                          <p:spTgt spid="141"/>
                                        </p:tgtEl>
                                        <p:attrNameLst>
                                          <p:attrName>style.visibility</p:attrName>
                                        </p:attrNameLst>
                                      </p:cBhvr>
                                      <p:to>
                                        <p:strVal val="visible"/>
                                      </p:to>
                                    </p:set>
                                    <p:animEffect transition="in" filter="wipe(left)">
                                      <p:cBhvr>
                                        <p:cTn id="988" dur="500"/>
                                        <p:tgtEl>
                                          <p:spTgt spid="141"/>
                                        </p:tgtEl>
                                      </p:cBhvr>
                                    </p:animEffect>
                                  </p:childTnLst>
                                </p:cTn>
                              </p:par>
                            </p:childTnLst>
                          </p:cTn>
                        </p:par>
                      </p:childTnLst>
                    </p:cTn>
                  </p:par>
                  <p:par>
                    <p:cTn id="989" fill="hold">
                      <p:stCondLst>
                        <p:cond delay="indefinite"/>
                      </p:stCondLst>
                      <p:childTnLst>
                        <p:par>
                          <p:cTn id="990" fill="hold">
                            <p:stCondLst>
                              <p:cond delay="0"/>
                            </p:stCondLst>
                            <p:childTnLst>
                              <p:par>
                                <p:cTn id="991" presetID="22" presetClass="entr" presetSubtype="8" fill="hold" grpId="0" nodeType="clickEffect">
                                  <p:stCondLst>
                                    <p:cond delay="0"/>
                                  </p:stCondLst>
                                  <p:childTnLst>
                                    <p:set>
                                      <p:cBhvr>
                                        <p:cTn id="992" dur="1" fill="hold">
                                          <p:stCondLst>
                                            <p:cond delay="0"/>
                                          </p:stCondLst>
                                        </p:cTn>
                                        <p:tgtEl>
                                          <p:spTgt spid="142"/>
                                        </p:tgtEl>
                                        <p:attrNameLst>
                                          <p:attrName>style.visibility</p:attrName>
                                        </p:attrNameLst>
                                      </p:cBhvr>
                                      <p:to>
                                        <p:strVal val="visible"/>
                                      </p:to>
                                    </p:set>
                                    <p:animEffect transition="in" filter="wipe(left)">
                                      <p:cBhvr>
                                        <p:cTn id="993" dur="500"/>
                                        <p:tgtEl>
                                          <p:spTgt spid="142"/>
                                        </p:tgtEl>
                                      </p:cBhvr>
                                    </p:animEffect>
                                  </p:childTnLst>
                                </p:cTn>
                              </p:par>
                            </p:childTnLst>
                          </p:cTn>
                        </p:par>
                      </p:childTnLst>
                    </p:cTn>
                  </p:par>
                  <p:par>
                    <p:cTn id="994" fill="hold">
                      <p:stCondLst>
                        <p:cond delay="indefinite"/>
                      </p:stCondLst>
                      <p:childTnLst>
                        <p:par>
                          <p:cTn id="995" fill="hold">
                            <p:stCondLst>
                              <p:cond delay="0"/>
                            </p:stCondLst>
                            <p:childTnLst>
                              <p:par>
                                <p:cTn id="996" presetID="22" presetClass="entr" presetSubtype="8" fill="hold" grpId="0" nodeType="clickEffect">
                                  <p:stCondLst>
                                    <p:cond delay="0"/>
                                  </p:stCondLst>
                                  <p:childTnLst>
                                    <p:set>
                                      <p:cBhvr>
                                        <p:cTn id="997" dur="1" fill="hold">
                                          <p:stCondLst>
                                            <p:cond delay="0"/>
                                          </p:stCondLst>
                                        </p:cTn>
                                        <p:tgtEl>
                                          <p:spTgt spid="143"/>
                                        </p:tgtEl>
                                        <p:attrNameLst>
                                          <p:attrName>style.visibility</p:attrName>
                                        </p:attrNameLst>
                                      </p:cBhvr>
                                      <p:to>
                                        <p:strVal val="visible"/>
                                      </p:to>
                                    </p:set>
                                    <p:animEffect transition="in" filter="wipe(left)">
                                      <p:cBhvr>
                                        <p:cTn id="998" dur="500"/>
                                        <p:tgtEl>
                                          <p:spTgt spid="143"/>
                                        </p:tgtEl>
                                      </p:cBhvr>
                                    </p:animEffect>
                                  </p:childTnLst>
                                </p:cTn>
                              </p:par>
                            </p:childTnLst>
                          </p:cTn>
                        </p:par>
                      </p:childTnLst>
                    </p:cTn>
                  </p:par>
                  <p:par>
                    <p:cTn id="999" fill="hold">
                      <p:stCondLst>
                        <p:cond delay="indefinite"/>
                      </p:stCondLst>
                      <p:childTnLst>
                        <p:par>
                          <p:cTn id="1000" fill="hold">
                            <p:stCondLst>
                              <p:cond delay="0"/>
                            </p:stCondLst>
                            <p:childTnLst>
                              <p:par>
                                <p:cTn id="1001" presetID="22" presetClass="entr" presetSubtype="8" fill="hold" grpId="0" nodeType="clickEffect">
                                  <p:stCondLst>
                                    <p:cond delay="0"/>
                                  </p:stCondLst>
                                  <p:childTnLst>
                                    <p:set>
                                      <p:cBhvr>
                                        <p:cTn id="1002" dur="1" fill="hold">
                                          <p:stCondLst>
                                            <p:cond delay="0"/>
                                          </p:stCondLst>
                                        </p:cTn>
                                        <p:tgtEl>
                                          <p:spTgt spid="119"/>
                                        </p:tgtEl>
                                        <p:attrNameLst>
                                          <p:attrName>style.visibility</p:attrName>
                                        </p:attrNameLst>
                                      </p:cBhvr>
                                      <p:to>
                                        <p:strVal val="visible"/>
                                      </p:to>
                                    </p:set>
                                    <p:animEffect transition="in" filter="wipe(left)">
                                      <p:cBhvr>
                                        <p:cTn id="1003" dur="500"/>
                                        <p:tgtEl>
                                          <p:spTgt spid="119"/>
                                        </p:tgtEl>
                                      </p:cBhvr>
                                    </p:animEffect>
                                  </p:childTnLst>
                                </p:cTn>
                              </p:par>
                            </p:childTnLst>
                          </p:cTn>
                        </p:par>
                      </p:childTnLst>
                    </p:cTn>
                  </p:par>
                  <p:par>
                    <p:cTn id="1004" fill="hold">
                      <p:stCondLst>
                        <p:cond delay="indefinite"/>
                      </p:stCondLst>
                      <p:childTnLst>
                        <p:par>
                          <p:cTn id="1005" fill="hold">
                            <p:stCondLst>
                              <p:cond delay="0"/>
                            </p:stCondLst>
                            <p:childTnLst>
                              <p:par>
                                <p:cTn id="1006" presetID="22" presetClass="entr" presetSubtype="8" fill="hold" grpId="0" nodeType="clickEffect">
                                  <p:stCondLst>
                                    <p:cond delay="0"/>
                                  </p:stCondLst>
                                  <p:childTnLst>
                                    <p:set>
                                      <p:cBhvr>
                                        <p:cTn id="1007" dur="1" fill="hold">
                                          <p:stCondLst>
                                            <p:cond delay="0"/>
                                          </p:stCondLst>
                                        </p:cTn>
                                        <p:tgtEl>
                                          <p:spTgt spid="120"/>
                                        </p:tgtEl>
                                        <p:attrNameLst>
                                          <p:attrName>style.visibility</p:attrName>
                                        </p:attrNameLst>
                                      </p:cBhvr>
                                      <p:to>
                                        <p:strVal val="visible"/>
                                      </p:to>
                                    </p:set>
                                    <p:animEffect transition="in" filter="wipe(left)">
                                      <p:cBhvr>
                                        <p:cTn id="1008" dur="500"/>
                                        <p:tgtEl>
                                          <p:spTgt spid="120"/>
                                        </p:tgtEl>
                                      </p:cBhvr>
                                    </p:animEffect>
                                  </p:childTnLst>
                                </p:cTn>
                              </p:par>
                            </p:childTnLst>
                          </p:cTn>
                        </p:par>
                      </p:childTnLst>
                    </p:cTn>
                  </p:par>
                  <p:par>
                    <p:cTn id="1009" fill="hold">
                      <p:stCondLst>
                        <p:cond delay="indefinite"/>
                      </p:stCondLst>
                      <p:childTnLst>
                        <p:par>
                          <p:cTn id="1010" fill="hold">
                            <p:stCondLst>
                              <p:cond delay="0"/>
                            </p:stCondLst>
                            <p:childTnLst>
                              <p:par>
                                <p:cTn id="1011" presetID="22" presetClass="entr" presetSubtype="8" fill="hold" grpId="0" nodeType="clickEffect">
                                  <p:stCondLst>
                                    <p:cond delay="0"/>
                                  </p:stCondLst>
                                  <p:childTnLst>
                                    <p:set>
                                      <p:cBhvr>
                                        <p:cTn id="1012" dur="1" fill="hold">
                                          <p:stCondLst>
                                            <p:cond delay="0"/>
                                          </p:stCondLst>
                                        </p:cTn>
                                        <p:tgtEl>
                                          <p:spTgt spid="121"/>
                                        </p:tgtEl>
                                        <p:attrNameLst>
                                          <p:attrName>style.visibility</p:attrName>
                                        </p:attrNameLst>
                                      </p:cBhvr>
                                      <p:to>
                                        <p:strVal val="visible"/>
                                      </p:to>
                                    </p:set>
                                    <p:animEffect transition="in" filter="wipe(left)">
                                      <p:cBhvr>
                                        <p:cTn id="1013" dur="500"/>
                                        <p:tgtEl>
                                          <p:spTgt spid="121"/>
                                        </p:tgtEl>
                                      </p:cBhvr>
                                    </p:animEffect>
                                  </p:childTnLst>
                                </p:cTn>
                              </p:par>
                            </p:childTnLst>
                          </p:cTn>
                        </p:par>
                      </p:childTnLst>
                    </p:cTn>
                  </p:par>
                  <p:par>
                    <p:cTn id="1014" fill="hold">
                      <p:stCondLst>
                        <p:cond delay="indefinite"/>
                      </p:stCondLst>
                      <p:childTnLst>
                        <p:par>
                          <p:cTn id="1015" fill="hold">
                            <p:stCondLst>
                              <p:cond delay="0"/>
                            </p:stCondLst>
                            <p:childTnLst>
                              <p:par>
                                <p:cTn id="1016" presetID="22" presetClass="entr" presetSubtype="8" fill="hold" grpId="0" nodeType="clickEffect">
                                  <p:stCondLst>
                                    <p:cond delay="0"/>
                                  </p:stCondLst>
                                  <p:childTnLst>
                                    <p:set>
                                      <p:cBhvr>
                                        <p:cTn id="1017" dur="1" fill="hold">
                                          <p:stCondLst>
                                            <p:cond delay="0"/>
                                          </p:stCondLst>
                                        </p:cTn>
                                        <p:tgtEl>
                                          <p:spTgt spid="122"/>
                                        </p:tgtEl>
                                        <p:attrNameLst>
                                          <p:attrName>style.visibility</p:attrName>
                                        </p:attrNameLst>
                                      </p:cBhvr>
                                      <p:to>
                                        <p:strVal val="visible"/>
                                      </p:to>
                                    </p:set>
                                    <p:animEffect transition="in" filter="wipe(left)">
                                      <p:cBhvr>
                                        <p:cTn id="1018" dur="500"/>
                                        <p:tgtEl>
                                          <p:spTgt spid="122"/>
                                        </p:tgtEl>
                                      </p:cBhvr>
                                    </p:animEffect>
                                  </p:childTnLst>
                                </p:cTn>
                              </p:par>
                            </p:childTnLst>
                          </p:cTn>
                        </p:par>
                      </p:childTnLst>
                    </p:cTn>
                  </p:par>
                  <p:par>
                    <p:cTn id="1019" fill="hold">
                      <p:stCondLst>
                        <p:cond delay="indefinite"/>
                      </p:stCondLst>
                      <p:childTnLst>
                        <p:par>
                          <p:cTn id="1020" fill="hold">
                            <p:stCondLst>
                              <p:cond delay="0"/>
                            </p:stCondLst>
                            <p:childTnLst>
                              <p:par>
                                <p:cTn id="1021" presetID="22" presetClass="entr" presetSubtype="8" fill="hold" grpId="0" nodeType="clickEffect">
                                  <p:stCondLst>
                                    <p:cond delay="0"/>
                                  </p:stCondLst>
                                  <p:childTnLst>
                                    <p:set>
                                      <p:cBhvr>
                                        <p:cTn id="1022" dur="1" fill="hold">
                                          <p:stCondLst>
                                            <p:cond delay="0"/>
                                          </p:stCondLst>
                                        </p:cTn>
                                        <p:tgtEl>
                                          <p:spTgt spid="123"/>
                                        </p:tgtEl>
                                        <p:attrNameLst>
                                          <p:attrName>style.visibility</p:attrName>
                                        </p:attrNameLst>
                                      </p:cBhvr>
                                      <p:to>
                                        <p:strVal val="visible"/>
                                      </p:to>
                                    </p:set>
                                    <p:animEffect transition="in" filter="wipe(left)">
                                      <p:cBhvr>
                                        <p:cTn id="1023" dur="500"/>
                                        <p:tgtEl>
                                          <p:spTgt spid="123"/>
                                        </p:tgtEl>
                                      </p:cBhvr>
                                    </p:animEffect>
                                  </p:childTnLst>
                                </p:cTn>
                              </p:par>
                            </p:childTnLst>
                          </p:cTn>
                        </p:par>
                      </p:childTnLst>
                    </p:cTn>
                  </p:par>
                  <p:par>
                    <p:cTn id="1024" fill="hold">
                      <p:stCondLst>
                        <p:cond delay="indefinite"/>
                      </p:stCondLst>
                      <p:childTnLst>
                        <p:par>
                          <p:cTn id="1025" fill="hold">
                            <p:stCondLst>
                              <p:cond delay="0"/>
                            </p:stCondLst>
                            <p:childTnLst>
                              <p:par>
                                <p:cTn id="1026" presetID="22" presetClass="entr" presetSubtype="8" fill="hold" grpId="0" nodeType="clickEffect">
                                  <p:stCondLst>
                                    <p:cond delay="0"/>
                                  </p:stCondLst>
                                  <p:childTnLst>
                                    <p:set>
                                      <p:cBhvr>
                                        <p:cTn id="1027" dur="1" fill="hold">
                                          <p:stCondLst>
                                            <p:cond delay="0"/>
                                          </p:stCondLst>
                                        </p:cTn>
                                        <p:tgtEl>
                                          <p:spTgt spid="124"/>
                                        </p:tgtEl>
                                        <p:attrNameLst>
                                          <p:attrName>style.visibility</p:attrName>
                                        </p:attrNameLst>
                                      </p:cBhvr>
                                      <p:to>
                                        <p:strVal val="visible"/>
                                      </p:to>
                                    </p:set>
                                    <p:animEffect transition="in" filter="wipe(left)">
                                      <p:cBhvr>
                                        <p:cTn id="1028" dur="500"/>
                                        <p:tgtEl>
                                          <p:spTgt spid="124"/>
                                        </p:tgtEl>
                                      </p:cBhvr>
                                    </p:animEffect>
                                  </p:childTnLst>
                                </p:cTn>
                              </p:par>
                            </p:childTnLst>
                          </p:cTn>
                        </p:par>
                      </p:childTnLst>
                    </p:cTn>
                  </p:par>
                  <p:par>
                    <p:cTn id="1029" fill="hold">
                      <p:stCondLst>
                        <p:cond delay="indefinite"/>
                      </p:stCondLst>
                      <p:childTnLst>
                        <p:par>
                          <p:cTn id="1030" fill="hold">
                            <p:stCondLst>
                              <p:cond delay="0"/>
                            </p:stCondLst>
                            <p:childTnLst>
                              <p:par>
                                <p:cTn id="1031" presetID="22" presetClass="entr" presetSubtype="8" fill="hold" grpId="0" nodeType="clickEffect">
                                  <p:stCondLst>
                                    <p:cond delay="0"/>
                                  </p:stCondLst>
                                  <p:childTnLst>
                                    <p:set>
                                      <p:cBhvr>
                                        <p:cTn id="1032" dur="1" fill="hold">
                                          <p:stCondLst>
                                            <p:cond delay="0"/>
                                          </p:stCondLst>
                                        </p:cTn>
                                        <p:tgtEl>
                                          <p:spTgt spid="125"/>
                                        </p:tgtEl>
                                        <p:attrNameLst>
                                          <p:attrName>style.visibility</p:attrName>
                                        </p:attrNameLst>
                                      </p:cBhvr>
                                      <p:to>
                                        <p:strVal val="visible"/>
                                      </p:to>
                                    </p:set>
                                    <p:animEffect transition="in" filter="wipe(left)">
                                      <p:cBhvr>
                                        <p:cTn id="1033" dur="500"/>
                                        <p:tgtEl>
                                          <p:spTgt spid="125"/>
                                        </p:tgtEl>
                                      </p:cBhvr>
                                    </p:animEffect>
                                  </p:childTnLst>
                                </p:cTn>
                              </p:par>
                            </p:childTnLst>
                          </p:cTn>
                        </p:par>
                      </p:childTnLst>
                    </p:cTn>
                  </p:par>
                  <p:par>
                    <p:cTn id="1034" fill="hold">
                      <p:stCondLst>
                        <p:cond delay="indefinite"/>
                      </p:stCondLst>
                      <p:childTnLst>
                        <p:par>
                          <p:cTn id="1035" fill="hold">
                            <p:stCondLst>
                              <p:cond delay="0"/>
                            </p:stCondLst>
                            <p:childTnLst>
                              <p:par>
                                <p:cTn id="1036" presetID="22" presetClass="entr" presetSubtype="8" fill="hold" grpId="0" nodeType="clickEffect">
                                  <p:stCondLst>
                                    <p:cond delay="0"/>
                                  </p:stCondLst>
                                  <p:childTnLst>
                                    <p:set>
                                      <p:cBhvr>
                                        <p:cTn id="1037" dur="1" fill="hold">
                                          <p:stCondLst>
                                            <p:cond delay="0"/>
                                          </p:stCondLst>
                                        </p:cTn>
                                        <p:tgtEl>
                                          <p:spTgt spid="126"/>
                                        </p:tgtEl>
                                        <p:attrNameLst>
                                          <p:attrName>style.visibility</p:attrName>
                                        </p:attrNameLst>
                                      </p:cBhvr>
                                      <p:to>
                                        <p:strVal val="visible"/>
                                      </p:to>
                                    </p:set>
                                    <p:animEffect transition="in" filter="wipe(left)">
                                      <p:cBhvr>
                                        <p:cTn id="1038" dur="500"/>
                                        <p:tgtEl>
                                          <p:spTgt spid="126"/>
                                        </p:tgtEl>
                                      </p:cBhvr>
                                    </p:animEffect>
                                  </p:childTnLst>
                                </p:cTn>
                              </p:par>
                            </p:childTnLst>
                          </p:cTn>
                        </p:par>
                      </p:childTnLst>
                    </p:cTn>
                  </p:par>
                  <p:par>
                    <p:cTn id="1039" fill="hold">
                      <p:stCondLst>
                        <p:cond delay="indefinite"/>
                      </p:stCondLst>
                      <p:childTnLst>
                        <p:par>
                          <p:cTn id="1040" fill="hold">
                            <p:stCondLst>
                              <p:cond delay="0"/>
                            </p:stCondLst>
                            <p:childTnLst>
                              <p:par>
                                <p:cTn id="1041" presetID="22" presetClass="entr" presetSubtype="8" fill="hold" grpId="0" nodeType="clickEffect">
                                  <p:stCondLst>
                                    <p:cond delay="0"/>
                                  </p:stCondLst>
                                  <p:childTnLst>
                                    <p:set>
                                      <p:cBhvr>
                                        <p:cTn id="1042" dur="1" fill="hold">
                                          <p:stCondLst>
                                            <p:cond delay="0"/>
                                          </p:stCondLst>
                                        </p:cTn>
                                        <p:tgtEl>
                                          <p:spTgt spid="127"/>
                                        </p:tgtEl>
                                        <p:attrNameLst>
                                          <p:attrName>style.visibility</p:attrName>
                                        </p:attrNameLst>
                                      </p:cBhvr>
                                      <p:to>
                                        <p:strVal val="visible"/>
                                      </p:to>
                                    </p:set>
                                    <p:animEffect transition="in" filter="wipe(left)">
                                      <p:cBhvr>
                                        <p:cTn id="1043" dur="500"/>
                                        <p:tgtEl>
                                          <p:spTgt spid="127"/>
                                        </p:tgtEl>
                                      </p:cBhvr>
                                    </p:animEffect>
                                  </p:childTnLst>
                                </p:cTn>
                              </p:par>
                            </p:childTnLst>
                          </p:cTn>
                        </p:par>
                      </p:childTnLst>
                    </p:cTn>
                  </p:par>
                  <p:par>
                    <p:cTn id="1044" fill="hold">
                      <p:stCondLst>
                        <p:cond delay="indefinite"/>
                      </p:stCondLst>
                      <p:childTnLst>
                        <p:par>
                          <p:cTn id="1045" fill="hold">
                            <p:stCondLst>
                              <p:cond delay="0"/>
                            </p:stCondLst>
                            <p:childTnLst>
                              <p:par>
                                <p:cTn id="1046" presetID="22" presetClass="entr" presetSubtype="8" fill="hold" grpId="0" nodeType="clickEffect">
                                  <p:stCondLst>
                                    <p:cond delay="0"/>
                                  </p:stCondLst>
                                  <p:childTnLst>
                                    <p:set>
                                      <p:cBhvr>
                                        <p:cTn id="1047" dur="1" fill="hold">
                                          <p:stCondLst>
                                            <p:cond delay="0"/>
                                          </p:stCondLst>
                                        </p:cTn>
                                        <p:tgtEl>
                                          <p:spTgt spid="128"/>
                                        </p:tgtEl>
                                        <p:attrNameLst>
                                          <p:attrName>style.visibility</p:attrName>
                                        </p:attrNameLst>
                                      </p:cBhvr>
                                      <p:to>
                                        <p:strVal val="visible"/>
                                      </p:to>
                                    </p:set>
                                    <p:animEffect transition="in" filter="wipe(left)">
                                      <p:cBhvr>
                                        <p:cTn id="1048" dur="500"/>
                                        <p:tgtEl>
                                          <p:spTgt spid="128"/>
                                        </p:tgtEl>
                                      </p:cBhvr>
                                    </p:animEffect>
                                  </p:childTnLst>
                                </p:cTn>
                              </p:par>
                            </p:childTnLst>
                          </p:cTn>
                        </p:par>
                      </p:childTnLst>
                    </p:cTn>
                  </p:par>
                  <p:par>
                    <p:cTn id="1049" fill="hold">
                      <p:stCondLst>
                        <p:cond delay="indefinite"/>
                      </p:stCondLst>
                      <p:childTnLst>
                        <p:par>
                          <p:cTn id="1050" fill="hold">
                            <p:stCondLst>
                              <p:cond delay="0"/>
                            </p:stCondLst>
                            <p:childTnLst>
                              <p:par>
                                <p:cTn id="1051" presetID="22" presetClass="entr" presetSubtype="8" fill="hold" grpId="0" nodeType="clickEffect">
                                  <p:stCondLst>
                                    <p:cond delay="0"/>
                                  </p:stCondLst>
                                  <p:childTnLst>
                                    <p:set>
                                      <p:cBhvr>
                                        <p:cTn id="1052" dur="1" fill="hold">
                                          <p:stCondLst>
                                            <p:cond delay="0"/>
                                          </p:stCondLst>
                                        </p:cTn>
                                        <p:tgtEl>
                                          <p:spTgt spid="129"/>
                                        </p:tgtEl>
                                        <p:attrNameLst>
                                          <p:attrName>style.visibility</p:attrName>
                                        </p:attrNameLst>
                                      </p:cBhvr>
                                      <p:to>
                                        <p:strVal val="visible"/>
                                      </p:to>
                                    </p:set>
                                    <p:animEffect transition="in" filter="wipe(left)">
                                      <p:cBhvr>
                                        <p:cTn id="1053" dur="500"/>
                                        <p:tgtEl>
                                          <p:spTgt spid="129"/>
                                        </p:tgtEl>
                                      </p:cBhvr>
                                    </p:animEffect>
                                  </p:childTnLst>
                                </p:cTn>
                              </p:par>
                            </p:childTnLst>
                          </p:cTn>
                        </p:par>
                      </p:childTnLst>
                    </p:cTn>
                  </p:par>
                  <p:par>
                    <p:cTn id="1054" fill="hold">
                      <p:stCondLst>
                        <p:cond delay="indefinite"/>
                      </p:stCondLst>
                      <p:childTnLst>
                        <p:par>
                          <p:cTn id="1055" fill="hold">
                            <p:stCondLst>
                              <p:cond delay="0"/>
                            </p:stCondLst>
                            <p:childTnLst>
                              <p:par>
                                <p:cTn id="1056" presetID="22" presetClass="entr" presetSubtype="8" fill="hold" grpId="0" nodeType="clickEffect">
                                  <p:stCondLst>
                                    <p:cond delay="0"/>
                                  </p:stCondLst>
                                  <p:childTnLst>
                                    <p:set>
                                      <p:cBhvr>
                                        <p:cTn id="1057" dur="1" fill="hold">
                                          <p:stCondLst>
                                            <p:cond delay="0"/>
                                          </p:stCondLst>
                                        </p:cTn>
                                        <p:tgtEl>
                                          <p:spTgt spid="130"/>
                                        </p:tgtEl>
                                        <p:attrNameLst>
                                          <p:attrName>style.visibility</p:attrName>
                                        </p:attrNameLst>
                                      </p:cBhvr>
                                      <p:to>
                                        <p:strVal val="visible"/>
                                      </p:to>
                                    </p:set>
                                    <p:animEffect transition="in" filter="wipe(left)">
                                      <p:cBhvr>
                                        <p:cTn id="1058" dur="500"/>
                                        <p:tgtEl>
                                          <p:spTgt spid="130"/>
                                        </p:tgtEl>
                                      </p:cBhvr>
                                    </p:animEffect>
                                  </p:childTnLst>
                                </p:cTn>
                              </p:par>
                            </p:childTnLst>
                          </p:cTn>
                        </p:par>
                      </p:childTnLst>
                    </p:cTn>
                  </p:par>
                  <p:par>
                    <p:cTn id="1059" fill="hold">
                      <p:stCondLst>
                        <p:cond delay="indefinite"/>
                      </p:stCondLst>
                      <p:childTnLst>
                        <p:par>
                          <p:cTn id="1060" fill="hold">
                            <p:stCondLst>
                              <p:cond delay="0"/>
                            </p:stCondLst>
                            <p:childTnLst>
                              <p:par>
                                <p:cTn id="1061" presetID="22" presetClass="entr" presetSubtype="8" fill="hold" grpId="0" nodeType="clickEffect">
                                  <p:stCondLst>
                                    <p:cond delay="0"/>
                                  </p:stCondLst>
                                  <p:childTnLst>
                                    <p:set>
                                      <p:cBhvr>
                                        <p:cTn id="1062" dur="1" fill="hold">
                                          <p:stCondLst>
                                            <p:cond delay="0"/>
                                          </p:stCondLst>
                                        </p:cTn>
                                        <p:tgtEl>
                                          <p:spTgt spid="131"/>
                                        </p:tgtEl>
                                        <p:attrNameLst>
                                          <p:attrName>style.visibility</p:attrName>
                                        </p:attrNameLst>
                                      </p:cBhvr>
                                      <p:to>
                                        <p:strVal val="visible"/>
                                      </p:to>
                                    </p:set>
                                    <p:animEffect transition="in" filter="wipe(left)">
                                      <p:cBhvr>
                                        <p:cTn id="1063" dur="500"/>
                                        <p:tgtEl>
                                          <p:spTgt spid="131"/>
                                        </p:tgtEl>
                                      </p:cBhvr>
                                    </p:animEffect>
                                  </p:childTnLst>
                                </p:cTn>
                              </p:par>
                            </p:childTnLst>
                          </p:cTn>
                        </p:par>
                      </p:childTnLst>
                    </p:cTn>
                  </p:par>
                  <p:par>
                    <p:cTn id="1064" fill="hold">
                      <p:stCondLst>
                        <p:cond delay="indefinite"/>
                      </p:stCondLst>
                      <p:childTnLst>
                        <p:par>
                          <p:cTn id="1065" fill="hold">
                            <p:stCondLst>
                              <p:cond delay="0"/>
                            </p:stCondLst>
                            <p:childTnLst>
                              <p:par>
                                <p:cTn id="1066" presetID="22" presetClass="entr" presetSubtype="8" fill="hold" grpId="0" nodeType="clickEffect">
                                  <p:stCondLst>
                                    <p:cond delay="0"/>
                                  </p:stCondLst>
                                  <p:childTnLst>
                                    <p:set>
                                      <p:cBhvr>
                                        <p:cTn id="1067" dur="1" fill="hold">
                                          <p:stCondLst>
                                            <p:cond delay="0"/>
                                          </p:stCondLst>
                                        </p:cTn>
                                        <p:tgtEl>
                                          <p:spTgt spid="132"/>
                                        </p:tgtEl>
                                        <p:attrNameLst>
                                          <p:attrName>style.visibility</p:attrName>
                                        </p:attrNameLst>
                                      </p:cBhvr>
                                      <p:to>
                                        <p:strVal val="visible"/>
                                      </p:to>
                                    </p:set>
                                    <p:animEffect transition="in" filter="wipe(left)">
                                      <p:cBhvr>
                                        <p:cTn id="1068" dur="500"/>
                                        <p:tgtEl>
                                          <p:spTgt spid="132"/>
                                        </p:tgtEl>
                                      </p:cBhvr>
                                    </p:animEffect>
                                  </p:childTnLst>
                                </p:cTn>
                              </p:par>
                            </p:childTnLst>
                          </p:cTn>
                        </p:par>
                      </p:childTnLst>
                    </p:cTn>
                  </p:par>
                  <p:par>
                    <p:cTn id="1069" fill="hold">
                      <p:stCondLst>
                        <p:cond delay="indefinite"/>
                      </p:stCondLst>
                      <p:childTnLst>
                        <p:par>
                          <p:cTn id="1070" fill="hold">
                            <p:stCondLst>
                              <p:cond delay="0"/>
                            </p:stCondLst>
                            <p:childTnLst>
                              <p:par>
                                <p:cTn id="1071" presetID="22" presetClass="entr" presetSubtype="8" fill="hold" grpId="0" nodeType="clickEffect">
                                  <p:stCondLst>
                                    <p:cond delay="0"/>
                                  </p:stCondLst>
                                  <p:childTnLst>
                                    <p:set>
                                      <p:cBhvr>
                                        <p:cTn id="1072" dur="1" fill="hold">
                                          <p:stCondLst>
                                            <p:cond delay="0"/>
                                          </p:stCondLst>
                                        </p:cTn>
                                        <p:tgtEl>
                                          <p:spTgt spid="133"/>
                                        </p:tgtEl>
                                        <p:attrNameLst>
                                          <p:attrName>style.visibility</p:attrName>
                                        </p:attrNameLst>
                                      </p:cBhvr>
                                      <p:to>
                                        <p:strVal val="visible"/>
                                      </p:to>
                                    </p:set>
                                    <p:animEffect transition="in" filter="wipe(left)">
                                      <p:cBhvr>
                                        <p:cTn id="1073" dur="500"/>
                                        <p:tgtEl>
                                          <p:spTgt spid="133"/>
                                        </p:tgtEl>
                                      </p:cBhvr>
                                    </p:animEffect>
                                  </p:childTnLst>
                                </p:cTn>
                              </p:par>
                            </p:childTnLst>
                          </p:cTn>
                        </p:par>
                      </p:childTnLst>
                    </p:cTn>
                  </p:par>
                  <p:par>
                    <p:cTn id="1074" fill="hold">
                      <p:stCondLst>
                        <p:cond delay="indefinite"/>
                      </p:stCondLst>
                      <p:childTnLst>
                        <p:par>
                          <p:cTn id="1075" fill="hold">
                            <p:stCondLst>
                              <p:cond delay="0"/>
                            </p:stCondLst>
                            <p:childTnLst>
                              <p:par>
                                <p:cTn id="1076" presetID="22" presetClass="entr" presetSubtype="8" fill="hold" grpId="0" nodeType="clickEffect">
                                  <p:stCondLst>
                                    <p:cond delay="0"/>
                                  </p:stCondLst>
                                  <p:childTnLst>
                                    <p:set>
                                      <p:cBhvr>
                                        <p:cTn id="1077" dur="1" fill="hold">
                                          <p:stCondLst>
                                            <p:cond delay="0"/>
                                          </p:stCondLst>
                                        </p:cTn>
                                        <p:tgtEl>
                                          <p:spTgt spid="134"/>
                                        </p:tgtEl>
                                        <p:attrNameLst>
                                          <p:attrName>style.visibility</p:attrName>
                                        </p:attrNameLst>
                                      </p:cBhvr>
                                      <p:to>
                                        <p:strVal val="visible"/>
                                      </p:to>
                                    </p:set>
                                    <p:animEffect transition="in" filter="wipe(left)">
                                      <p:cBhvr>
                                        <p:cTn id="1078" dur="500"/>
                                        <p:tgtEl>
                                          <p:spTgt spid="134"/>
                                        </p:tgtEl>
                                      </p:cBhvr>
                                    </p:animEffect>
                                  </p:childTnLst>
                                </p:cTn>
                              </p:par>
                            </p:childTnLst>
                          </p:cTn>
                        </p:par>
                      </p:childTnLst>
                    </p:cTn>
                  </p:par>
                  <p:par>
                    <p:cTn id="1079" fill="hold">
                      <p:stCondLst>
                        <p:cond delay="indefinite"/>
                      </p:stCondLst>
                      <p:childTnLst>
                        <p:par>
                          <p:cTn id="1080" fill="hold">
                            <p:stCondLst>
                              <p:cond delay="0"/>
                            </p:stCondLst>
                            <p:childTnLst>
                              <p:par>
                                <p:cTn id="1081" presetID="22" presetClass="entr" presetSubtype="8" fill="hold" grpId="0" nodeType="clickEffect">
                                  <p:stCondLst>
                                    <p:cond delay="0"/>
                                  </p:stCondLst>
                                  <p:childTnLst>
                                    <p:set>
                                      <p:cBhvr>
                                        <p:cTn id="1082" dur="1" fill="hold">
                                          <p:stCondLst>
                                            <p:cond delay="0"/>
                                          </p:stCondLst>
                                        </p:cTn>
                                        <p:tgtEl>
                                          <p:spTgt spid="135"/>
                                        </p:tgtEl>
                                        <p:attrNameLst>
                                          <p:attrName>style.visibility</p:attrName>
                                        </p:attrNameLst>
                                      </p:cBhvr>
                                      <p:to>
                                        <p:strVal val="visible"/>
                                      </p:to>
                                    </p:set>
                                    <p:animEffect transition="in" filter="wipe(left)">
                                      <p:cBhvr>
                                        <p:cTn id="108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3" grpId="1" animBg="1"/>
      <p:bldP spid="203" grpId="2" animBg="1"/>
      <p:bldP spid="202" grpId="0" animBg="1"/>
      <p:bldP spid="202" grpId="1" animBg="1"/>
      <p:bldP spid="202" grpId="2" animBg="1"/>
      <p:bldP spid="202" grpId="3" animBg="1"/>
      <p:bldP spid="201" grpId="0" animBg="1"/>
      <p:bldP spid="201" grpId="1" animBg="1"/>
      <p:bldP spid="201" grpId="2" animBg="1"/>
      <p:bldP spid="201" grpId="3" animBg="1"/>
      <p:bldP spid="200" grpId="0" animBg="1"/>
      <p:bldP spid="200" grpId="1" animBg="1"/>
      <p:bldP spid="200" grpId="2" animBg="1"/>
      <p:bldP spid="200" grpId="3" animBg="1"/>
      <p:bldP spid="267" grpId="0" animBg="1"/>
      <p:bldP spid="267" grpId="1" animBg="1"/>
      <p:bldP spid="24" grpId="0"/>
      <p:bldP spid="16" grpId="0"/>
      <p:bldP spid="17" grpId="0"/>
      <p:bldP spid="18" grpId="0"/>
      <p:bldP spid="268" grpId="0"/>
      <p:bldP spid="268" grpId="1"/>
      <p:bldP spid="269" grpId="0"/>
      <p:bldP spid="269" grpId="1"/>
      <p:bldP spid="270" grpId="0"/>
      <p:bldP spid="270" grpId="1"/>
      <p:bldP spid="179" grpId="0" animBg="1"/>
      <p:bldP spid="179" grpId="1" animBg="1"/>
      <p:bldP spid="179" grpId="2" animBg="1"/>
      <p:bldP spid="176" grpId="0" animBg="1"/>
      <p:bldP spid="176" grpId="1" animBg="1"/>
      <p:bldP spid="176" grpId="2" animBg="1"/>
      <p:bldP spid="180" grpId="0" animBg="1"/>
      <p:bldP spid="180" grpId="1" animBg="1"/>
      <p:bldP spid="180" grpId="2" animBg="1"/>
      <p:bldP spid="180" grpId="3" animBg="1"/>
      <p:bldP spid="164" grpId="0" animBg="1"/>
      <p:bldP spid="164" grpId="1" animBg="1"/>
      <p:bldP spid="164" grpId="2" animBg="1"/>
      <p:bldP spid="158" grpId="0" animBg="1"/>
      <p:bldP spid="158" grpId="1" animBg="1"/>
      <p:bldP spid="158" grpId="2" animBg="1"/>
      <p:bldP spid="157" grpId="0" animBg="1"/>
      <p:bldP spid="157" grpId="1" animBg="1"/>
      <p:bldP spid="157" grpId="2" animBg="1"/>
      <p:bldP spid="156" grpId="0" animBg="1"/>
      <p:bldP spid="156" grpId="1" animBg="1"/>
      <p:bldP spid="156" grpId="2" animBg="1"/>
      <p:bldP spid="99" grpId="0" animBg="1"/>
      <p:bldP spid="99" grpId="1" animBg="1"/>
      <p:bldP spid="99" grpId="2" animBg="1"/>
      <p:bldP spid="94" grpId="0" animBg="1"/>
      <p:bldP spid="94" grpId="1" animBg="1"/>
      <p:bldP spid="94" grpId="2" animBg="1"/>
      <p:bldP spid="2" grpId="0"/>
      <p:bldP spid="4" grpId="0"/>
      <p:bldP spid="5" grpId="0"/>
      <p:bldP spid="11" grpId="0"/>
      <p:bldP spid="12" grpId="0"/>
      <p:bldP spid="13" grpId="0"/>
      <p:bldP spid="14" grpId="0"/>
      <p:bldP spid="15" grpId="0"/>
      <p:bldP spid="20" grpId="0"/>
      <p:bldP spid="21" grpId="0"/>
      <p:bldP spid="22" grpId="0"/>
      <p:bldP spid="23" grpId="0"/>
      <p:bldP spid="25" grpId="0"/>
      <p:bldP spid="26" grpId="0"/>
      <p:bldP spid="27" grpId="0"/>
      <p:bldP spid="28" grpId="0"/>
      <p:bldP spid="29" grpId="0"/>
      <p:bldP spid="30" grpId="0"/>
      <p:bldP spid="31" grpId="0"/>
      <p:bldP spid="32" grpId="0"/>
      <p:bldP spid="35" grpId="0"/>
      <p:bldP spid="36" grpId="0"/>
      <p:bldP spid="37" grpId="0"/>
      <p:bldP spid="38" grpId="0"/>
      <p:bldP spid="41" grpId="0"/>
      <p:bldP spid="42" grpId="0"/>
      <p:bldP spid="44" grpId="0"/>
      <p:bldP spid="45" grpId="0"/>
      <p:bldP spid="46" grpId="0"/>
      <p:bldP spid="47" grpId="0"/>
      <p:bldP spid="48" grpId="0"/>
      <p:bldP spid="49" grpId="0"/>
      <p:bldP spid="50" grpId="0"/>
      <p:bldP spid="51" grpId="0"/>
      <p:bldP spid="52"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95" grpId="0"/>
      <p:bldP spid="96" grpId="0"/>
      <p:bldP spid="97" grpId="0"/>
      <p:bldP spid="98" grpId="0"/>
      <p:bldP spid="109" grpId="0"/>
      <p:bldP spid="110" grpId="0"/>
      <p:bldP spid="111" grpId="0"/>
      <p:bldP spid="112" grpId="0"/>
      <p:bldP spid="113" grpId="0"/>
      <p:bldP spid="114" grpId="0"/>
      <p:bldP spid="115" grpId="0"/>
      <p:bldP spid="116" grpId="0"/>
      <p:bldP spid="117"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animBg="1"/>
      <p:bldP spid="136" grpId="0"/>
      <p:bldP spid="137" grpId="0"/>
      <p:bldP spid="138" grpId="0"/>
      <p:bldP spid="139" grpId="0"/>
      <p:bldP spid="140" grpId="0"/>
      <p:bldP spid="141" grpId="0"/>
      <p:bldP spid="142" grpId="0"/>
      <p:bldP spid="143" grpId="0"/>
      <p:bldP spid="168" grpId="0" animBg="1"/>
      <p:bldP spid="168" grpId="1" animBg="1"/>
      <p:bldP spid="172" grpId="0" animBg="1"/>
      <p:bldP spid="172" grpId="1" animBg="1"/>
      <p:bldP spid="178" grpId="0"/>
      <p:bldP spid="184" grpId="0"/>
      <p:bldP spid="241" grpId="0"/>
      <p:bldP spid="241" grpId="1"/>
      <p:bldP spid="242" grpId="0"/>
      <p:bldP spid="242" grpId="1"/>
      <p:bldP spid="243" grpId="0"/>
      <p:bldP spid="243" grpId="1"/>
      <p:bldP spid="244" grpId="0"/>
      <p:bldP spid="244" grpId="1"/>
      <p:bldP spid="245" grpId="0"/>
      <p:bldP spid="245" grpId="1"/>
      <p:bldP spid="247" grpId="0"/>
      <p:bldP spid="247" grpId="1"/>
      <p:bldP spid="249" grpId="0"/>
      <p:bldP spid="249" grpId="1"/>
      <p:bldP spid="250" grpId="0"/>
      <p:bldP spid="250" grpId="1"/>
      <p:bldP spid="252" grpId="0"/>
      <p:bldP spid="252" grpId="1"/>
      <p:bldP spid="253" grpId="0" animBg="1"/>
      <p:bldP spid="253" grpId="1" animBg="1"/>
      <p:bldP spid="253" grpId="2" animBg="1"/>
      <p:bldP spid="253" grpId="3" animBg="1"/>
      <p:bldP spid="253" grpId="4" animBg="1"/>
      <p:bldP spid="254" grpId="0" animBg="1"/>
      <p:bldP spid="254" grpId="1" animBg="1"/>
      <p:bldP spid="254" grpId="2" animBg="1"/>
      <p:bldP spid="254" grpId="3" animBg="1"/>
      <p:bldP spid="254" grpId="4" animBg="1"/>
      <p:bldP spid="226" grpId="0"/>
      <p:bldP spid="226" grpId="1"/>
      <p:bldP spid="228" grpId="0"/>
      <p:bldP spid="228" grpId="1"/>
      <p:bldP spid="229" grpId="0" animBg="1"/>
      <p:bldP spid="229" grpId="1" animBg="1"/>
      <p:bldP spid="229" grpId="2" animBg="1"/>
      <p:bldP spid="231" grpId="0" animBg="1"/>
      <p:bldP spid="231" grpId="1" animBg="1"/>
      <p:bldP spid="231"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51</a:t>
            </a:r>
            <a:endParaRPr lang="en-US" sz="2000" b="1" dirty="0">
              <a:solidFill>
                <a:prstClr val="black"/>
              </a:solidFill>
            </a:endParaRPr>
          </a:p>
        </p:txBody>
      </p:sp>
    </p:spTree>
    <p:extLst>
      <p:ext uri="{BB962C8B-B14F-4D97-AF65-F5344CB8AC3E}">
        <p14:creationId xmlns:p14="http://schemas.microsoft.com/office/powerpoint/2010/main" val="366225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Sum based on </a:t>
            </a:r>
            <a:r>
              <a:rPr lang="en-US" altLang="en-US" sz="2000" dirty="0">
                <a:solidFill>
                  <a:srgbClr val="FF6600"/>
                </a:solidFill>
                <a:latin typeface="Bookman Old Style" pitchFamily="18" charset="0"/>
              </a:rPr>
              <a:t>R</a:t>
            </a:r>
            <a:r>
              <a:rPr lang="en-US" altLang="en-US" sz="2000" dirty="0" smtClean="0">
                <a:solidFill>
                  <a:srgbClr val="FF6600"/>
                </a:solidFill>
                <a:latin typeface="Bookman Old Style" pitchFamily="18" charset="0"/>
              </a:rPr>
              <a:t>ectangular Field</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3103738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p:cNvSpPr/>
          <p:nvPr/>
        </p:nvSpPr>
        <p:spPr>
          <a:xfrm>
            <a:off x="4608168" y="2161969"/>
            <a:ext cx="1916453" cy="1117131"/>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b="1" kern="0">
              <a:solidFill>
                <a:prstClr val="white"/>
              </a:solidFill>
            </a:endParaRPr>
          </a:p>
        </p:txBody>
      </p:sp>
      <p:grpSp>
        <p:nvGrpSpPr>
          <p:cNvPr id="121" name="Group 25"/>
          <p:cNvGrpSpPr/>
          <p:nvPr/>
        </p:nvGrpSpPr>
        <p:grpSpPr>
          <a:xfrm>
            <a:off x="4990074" y="2435046"/>
            <a:ext cx="788311" cy="564437"/>
            <a:chOff x="1524000" y="4876800"/>
            <a:chExt cx="990600" cy="762000"/>
          </a:xfrm>
        </p:grpSpPr>
        <p:cxnSp>
          <p:nvCxnSpPr>
            <p:cNvPr id="122" name="Straight Connector 121"/>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23" name="Straight Connector 122"/>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25" name="Rectangle 124"/>
          <p:cNvSpPr>
            <a:spLocks noChangeArrowheads="1"/>
          </p:cNvSpPr>
          <p:nvPr/>
        </p:nvSpPr>
        <p:spPr bwMode="auto">
          <a:xfrm>
            <a:off x="4810115" y="3009675"/>
            <a:ext cx="298095"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9</a:t>
            </a:r>
            <a:endParaRPr lang="en-US" sz="1400" b="1" kern="0" dirty="0">
              <a:solidFill>
                <a:sysClr val="windowText" lastClr="000000"/>
              </a:solidFill>
              <a:latin typeface="Bookman Old Style" pitchFamily="18" charset="0"/>
            </a:endParaRPr>
          </a:p>
        </p:txBody>
      </p:sp>
      <p:sp>
        <p:nvSpPr>
          <p:cNvPr id="126" name="Rectangle 125"/>
          <p:cNvSpPr>
            <a:spLocks noChangeArrowheads="1"/>
          </p:cNvSpPr>
          <p:nvPr/>
        </p:nvSpPr>
        <p:spPr bwMode="auto">
          <a:xfrm>
            <a:off x="5612303" y="3009675"/>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a:t>
            </a:r>
          </a:p>
        </p:txBody>
      </p:sp>
      <p:sp>
        <p:nvSpPr>
          <p:cNvPr id="133" name="Rectangle 132"/>
          <p:cNvSpPr>
            <a:spLocks noChangeArrowheads="1"/>
          </p:cNvSpPr>
          <p:nvPr/>
        </p:nvSpPr>
        <p:spPr bwMode="auto">
          <a:xfrm>
            <a:off x="4936030" y="3009675"/>
            <a:ext cx="298095"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0</a:t>
            </a:r>
            <a:endParaRPr lang="en-US" sz="1400" b="1" kern="0" dirty="0">
              <a:solidFill>
                <a:sysClr val="windowText" lastClr="000000"/>
              </a:solidFill>
              <a:latin typeface="Bookman Old Style" pitchFamily="18" charset="0"/>
            </a:endParaRPr>
          </a:p>
        </p:txBody>
      </p:sp>
      <p:sp>
        <p:nvSpPr>
          <p:cNvPr id="135" name="Rectangle 134"/>
          <p:cNvSpPr>
            <a:spLocks noChangeArrowheads="1"/>
          </p:cNvSpPr>
          <p:nvPr/>
        </p:nvSpPr>
        <p:spPr bwMode="auto">
          <a:xfrm>
            <a:off x="5739305" y="3009675"/>
            <a:ext cx="298095"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0</a:t>
            </a:r>
            <a:endParaRPr lang="en-US" sz="1400" b="1" kern="0" dirty="0">
              <a:solidFill>
                <a:sysClr val="windowText" lastClr="000000"/>
              </a:solidFill>
              <a:latin typeface="Bookman Old Style" pitchFamily="18" charset="0"/>
            </a:endParaRPr>
          </a:p>
        </p:txBody>
      </p:sp>
      <p:sp>
        <p:nvSpPr>
          <p:cNvPr id="134" name="Rectangle 133"/>
          <p:cNvSpPr/>
          <p:nvPr/>
        </p:nvSpPr>
        <p:spPr>
          <a:xfrm>
            <a:off x="4619625" y="2955624"/>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136" name="Rectangle 135"/>
          <p:cNvSpPr/>
          <p:nvPr/>
        </p:nvSpPr>
        <p:spPr>
          <a:xfrm>
            <a:off x="5449623" y="2994406"/>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37" name="Rectangle 236"/>
          <p:cNvSpPr>
            <a:spLocks noChangeArrowheads="1"/>
          </p:cNvSpPr>
          <p:nvPr/>
        </p:nvSpPr>
        <p:spPr bwMode="auto">
          <a:xfrm>
            <a:off x="5991225" y="3009675"/>
            <a:ext cx="600775"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 60</a:t>
            </a:r>
            <a:endParaRPr lang="en-US" sz="1400" b="1" kern="0" dirty="0">
              <a:solidFill>
                <a:sysClr val="windowText" lastClr="000000"/>
              </a:solidFill>
              <a:latin typeface="Bookman Old Style" pitchFamily="18" charset="0"/>
            </a:endParaRPr>
          </a:p>
        </p:txBody>
      </p:sp>
      <p:sp>
        <p:nvSpPr>
          <p:cNvPr id="239" name="Rectangle 238"/>
          <p:cNvSpPr>
            <a:spLocks noChangeArrowheads="1"/>
          </p:cNvSpPr>
          <p:nvPr/>
        </p:nvSpPr>
        <p:spPr bwMode="auto">
          <a:xfrm>
            <a:off x="5018770" y="213741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27</a:t>
            </a:r>
            <a:endParaRPr lang="en-US" sz="1400" b="1" kern="0" dirty="0">
              <a:solidFill>
                <a:sysClr val="windowText" lastClr="000000"/>
              </a:solidFill>
              <a:latin typeface="Bookman Old Style" pitchFamily="18" charset="0"/>
            </a:endParaRPr>
          </a:p>
        </p:txBody>
      </p:sp>
      <p:sp>
        <p:nvSpPr>
          <p:cNvPr id="241" name="TextBox 240"/>
          <p:cNvSpPr txBox="1"/>
          <p:nvPr/>
        </p:nvSpPr>
        <p:spPr>
          <a:xfrm>
            <a:off x="5330913" y="2213205"/>
            <a:ext cx="152015" cy="163382"/>
          </a:xfrm>
          <a:prstGeom prst="roundRect">
            <a:avLst/>
          </a:prstGeom>
          <a:solidFill>
            <a:srgbClr val="FFBDD3"/>
          </a:solidFill>
          <a:ln w="6350">
            <a:solidFill>
              <a:schemeClr val="tx1"/>
            </a:solid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endParaRPr lang="en-US" dirty="0">
              <a:effectLst>
                <a:glow rad="127000">
                  <a:prstClr val="black"/>
                </a:glow>
              </a:effectLst>
            </a:endParaRPr>
          </a:p>
        </p:txBody>
      </p:sp>
      <p:sp>
        <p:nvSpPr>
          <p:cNvPr id="246" name="TextBox 245"/>
          <p:cNvSpPr txBox="1"/>
          <p:nvPr/>
        </p:nvSpPr>
        <p:spPr>
          <a:xfrm>
            <a:off x="5457755" y="2213205"/>
            <a:ext cx="152015" cy="163382"/>
          </a:xfrm>
          <a:prstGeom prst="roundRect">
            <a:avLst/>
          </a:prstGeom>
          <a:solidFill>
            <a:srgbClr val="FFBDD3"/>
          </a:solidFill>
          <a:ln w="6350">
            <a:solidFill>
              <a:schemeClr val="tx1"/>
            </a:solid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endParaRPr lang="en-US" dirty="0">
              <a:effectLst>
                <a:glow rad="127000">
                  <a:prstClr val="black"/>
                </a:glow>
              </a:effectLst>
            </a:endParaRPr>
          </a:p>
        </p:txBody>
      </p:sp>
      <p:sp>
        <p:nvSpPr>
          <p:cNvPr id="124" name="Rectangle 123"/>
          <p:cNvSpPr>
            <a:spLocks noChangeArrowheads="1"/>
          </p:cNvSpPr>
          <p:nvPr/>
        </p:nvSpPr>
        <p:spPr bwMode="auto">
          <a:xfrm>
            <a:off x="5024575" y="2142685"/>
            <a:ext cx="659155"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2700</a:t>
            </a:r>
            <a:endParaRPr lang="en-US" sz="1400" b="1" kern="0" dirty="0">
              <a:solidFill>
                <a:sysClr val="windowText" lastClr="000000"/>
              </a:solidFill>
              <a:latin typeface="Bookman Old Style" pitchFamily="18" charset="0"/>
            </a:endParaRPr>
          </a:p>
        </p:txBody>
      </p:sp>
      <p:sp>
        <p:nvSpPr>
          <p:cNvPr id="250" name="TextBox 249"/>
          <p:cNvSpPr txBox="1"/>
          <p:nvPr/>
        </p:nvSpPr>
        <p:spPr>
          <a:xfrm>
            <a:off x="6255216" y="1638661"/>
            <a:ext cx="183937" cy="179720"/>
          </a:xfrm>
          <a:prstGeom prst="roundRect">
            <a:avLst/>
          </a:prstGeom>
          <a:solidFill>
            <a:srgbClr val="FFBDD3"/>
          </a:solidFill>
          <a:ln w="12700">
            <a:solidFill>
              <a:schemeClr val="tx1"/>
            </a:solid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endParaRPr lang="en-US" dirty="0">
              <a:effectLst>
                <a:glow rad="127000">
                  <a:prstClr val="black"/>
                </a:glow>
              </a:effectLst>
            </a:endParaRPr>
          </a:p>
        </p:txBody>
      </p:sp>
      <p:sp>
        <p:nvSpPr>
          <p:cNvPr id="249" name="TextBox 248"/>
          <p:cNvSpPr txBox="1"/>
          <p:nvPr/>
        </p:nvSpPr>
        <p:spPr>
          <a:xfrm>
            <a:off x="7232940" y="2221978"/>
            <a:ext cx="589467" cy="217461"/>
          </a:xfrm>
          <a:prstGeom prst="roundRect">
            <a:avLst/>
          </a:prstGeom>
          <a:solidFill>
            <a:srgbClr val="FFBDD3"/>
          </a:solidFill>
          <a:ln w="12700">
            <a:solidFill>
              <a:schemeClr val="tx1"/>
            </a:solid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endParaRPr lang="en-US" dirty="0">
              <a:effectLst>
                <a:glow rad="127000">
                  <a:prstClr val="black"/>
                </a:glow>
              </a:effectLst>
            </a:endParaRPr>
          </a:p>
        </p:txBody>
      </p:sp>
      <p:sp>
        <p:nvSpPr>
          <p:cNvPr id="243" name="Rounded Rectangle 242"/>
          <p:cNvSpPr/>
          <p:nvPr/>
        </p:nvSpPr>
        <p:spPr>
          <a:xfrm>
            <a:off x="1533667" y="2807714"/>
            <a:ext cx="230805"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44" name="Rounded Rectangle 243"/>
          <p:cNvSpPr/>
          <p:nvPr/>
        </p:nvSpPr>
        <p:spPr>
          <a:xfrm>
            <a:off x="2098881" y="2807714"/>
            <a:ext cx="230805"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42" name="Rounded Rectangle 241"/>
          <p:cNvSpPr/>
          <p:nvPr/>
        </p:nvSpPr>
        <p:spPr>
          <a:xfrm>
            <a:off x="1012029" y="2807714"/>
            <a:ext cx="230805"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43" name="TextBox 42"/>
          <p:cNvSpPr txBox="1"/>
          <p:nvPr/>
        </p:nvSpPr>
        <p:spPr>
          <a:xfrm>
            <a:off x="3062287" y="3228959"/>
            <a:ext cx="398463" cy="307777"/>
          </a:xfrm>
          <a:prstGeom prst="rect">
            <a:avLst/>
          </a:prstGeom>
          <a:noFill/>
        </p:spPr>
        <p:txBody>
          <a:bodyPr wrap="square" rtlCol="0">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45" name="TextBox 44"/>
              <p:cNvSpPr txBox="1"/>
              <p:nvPr/>
            </p:nvSpPr>
            <p:spPr>
              <a:xfrm>
                <a:off x="2771775" y="322895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a:rPr>
                        <m:t>+</m:t>
                      </m:r>
                    </m:oMath>
                  </m:oMathPara>
                </a14:m>
                <a:endParaRPr lang="en-US" sz="1400" dirty="0">
                  <a:solidFill>
                    <a:prstClr val="black"/>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771775" y="3228959"/>
                <a:ext cx="457200"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p:cNvSpPr txBox="1"/>
              <p:nvPr/>
            </p:nvSpPr>
            <p:spPr>
              <a:xfrm>
                <a:off x="3212305" y="3228959"/>
                <a:ext cx="8171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cs typeface="Calibri"/>
                        </a:rPr>
                        <m:t>+ 60</m:t>
                      </m:r>
                      <m:r>
                        <m:rPr>
                          <m:nor/>
                        </m:rPr>
                        <a:rPr lang="en-US" sz="1400" dirty="0">
                          <a:solidFill>
                            <a:prstClr val="black"/>
                          </a:solidFill>
                          <a:latin typeface="Bookman Old Style" pitchFamily="18" charset="0"/>
                          <a:cs typeface="Calibri"/>
                        </a:rPr>
                        <m:t>x</m:t>
                      </m:r>
                    </m:oMath>
                  </m:oMathPara>
                </a14:m>
                <a:endParaRPr lang="en-US" sz="1400" dirty="0">
                  <a:solidFill>
                    <a:prstClr val="black"/>
                  </a:solidFill>
                  <a:latin typeface="Bookman Old Style" pitchFamily="18" charset="0"/>
                  <a:cs typeface="Calibri"/>
                </a:endParaRPr>
              </a:p>
            </p:txBody>
          </p:sp>
        </mc:Choice>
        <mc:Fallback xmlns="">
          <p:sp>
            <p:nvSpPr>
              <p:cNvPr id="229" name="TextBox 228"/>
              <p:cNvSpPr txBox="1">
                <a:spLocks noRot="1" noChangeAspect="1" noMove="1" noResize="1" noEditPoints="1" noAdjustHandles="1" noChangeArrowheads="1" noChangeShapeType="1" noTextEdit="1"/>
              </p:cNvSpPr>
              <p:nvPr/>
            </p:nvSpPr>
            <p:spPr>
              <a:xfrm>
                <a:off x="3212305" y="3228959"/>
                <a:ext cx="817125"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p:cNvSpPr txBox="1"/>
              <p:nvPr/>
            </p:nvSpPr>
            <p:spPr>
              <a:xfrm>
                <a:off x="3754875" y="3228959"/>
                <a:ext cx="8171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cs typeface="Calibri"/>
                        </a:rPr>
                        <m:t>+ 900</m:t>
                      </m:r>
                    </m:oMath>
                  </m:oMathPara>
                </a14:m>
                <a:endParaRPr lang="en-US" sz="1400" dirty="0">
                  <a:solidFill>
                    <a:prstClr val="black"/>
                  </a:solidFill>
                  <a:latin typeface="Bookman Old Style" pitchFamily="18" charset="0"/>
                  <a:cs typeface="Calibri"/>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3754875" y="3228959"/>
                <a:ext cx="817125"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p:cNvSpPr txBox="1"/>
              <p:nvPr/>
            </p:nvSpPr>
            <p:spPr>
              <a:xfrm>
                <a:off x="1082675" y="3228959"/>
                <a:ext cx="71841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i="1">
                          <a:solidFill>
                            <a:prstClr val="black"/>
                          </a:solidFill>
                          <a:latin typeface="Cambria Math"/>
                        </a:rPr>
                        <m:t>+120</m:t>
                      </m:r>
                      <m:r>
                        <m:rPr>
                          <m:nor/>
                        </m:rPr>
                        <a:rPr lang="en-US" sz="1400" dirty="0">
                          <a:solidFill>
                            <a:prstClr val="black"/>
                          </a:solidFill>
                          <a:latin typeface="Bookman Old Style" pitchFamily="18" charset="0"/>
                        </a:rPr>
                        <m:t>x</m:t>
                      </m:r>
                    </m:oMath>
                  </m:oMathPara>
                </a14:m>
                <a:endParaRPr lang="en-US" sz="1400" dirty="0" smtClean="0">
                  <a:solidFill>
                    <a:prstClr val="black"/>
                  </a:solidFill>
                  <a:latin typeface="Bookman Old Style" pitchFamily="18" charset="0"/>
                  <a:cs typeface="Calibri"/>
                </a:endParaRPr>
              </a:p>
            </p:txBody>
          </p:sp>
        </mc:Choice>
        <mc:Fallback xmlns="">
          <p:sp>
            <p:nvSpPr>
              <p:cNvPr id="224" name="TextBox 223"/>
              <p:cNvSpPr txBox="1">
                <a:spLocks noRot="1" noChangeAspect="1" noMove="1" noResize="1" noEditPoints="1" noAdjustHandles="1" noChangeArrowheads="1" noChangeShapeType="1" noTextEdit="1"/>
              </p:cNvSpPr>
              <p:nvPr/>
            </p:nvSpPr>
            <p:spPr>
              <a:xfrm>
                <a:off x="1082675" y="3228959"/>
                <a:ext cx="718411" cy="30777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1676400" y="3228959"/>
                <a:ext cx="71841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a:rPr>
                        <m:t>+ </m:t>
                      </m:r>
                      <m:r>
                        <a:rPr lang="en-US" sz="1400" i="1">
                          <a:solidFill>
                            <a:prstClr val="black"/>
                          </a:solidFill>
                          <a:latin typeface="Cambria Math"/>
                        </a:rPr>
                        <m:t>3600</m:t>
                      </m:r>
                    </m:oMath>
                  </m:oMathPara>
                </a14:m>
                <a:endParaRPr lang="en-US" sz="1400" dirty="0" smtClean="0">
                  <a:solidFill>
                    <a:prstClr val="black"/>
                  </a:solidFill>
                  <a:latin typeface="Bookman Old Style" pitchFamily="18" charset="0"/>
                  <a:cs typeface="Calibri"/>
                </a:endParaRPr>
              </a:p>
            </p:txBody>
          </p:sp>
        </mc:Choice>
        <mc:Fallback xmlns="">
          <p:sp>
            <p:nvSpPr>
              <p:cNvPr id="225" name="TextBox 224"/>
              <p:cNvSpPr txBox="1">
                <a:spLocks noRot="1" noChangeAspect="1" noMove="1" noResize="1" noEditPoints="1" noAdjustHandles="1" noChangeArrowheads="1" noChangeShapeType="1" noTextEdit="1"/>
              </p:cNvSpPr>
              <p:nvPr/>
            </p:nvSpPr>
            <p:spPr>
              <a:xfrm>
                <a:off x="1676400" y="3228959"/>
                <a:ext cx="718411" cy="307777"/>
              </a:xfrm>
              <a:prstGeom prst="rect">
                <a:avLst/>
              </a:prstGeom>
              <a:blipFill rotWithShape="1">
                <a:blip r:embed="rId6"/>
                <a:stretch>
                  <a:fillRect/>
                </a:stretch>
              </a:blipFill>
            </p:spPr>
            <p:txBody>
              <a:bodyPr/>
              <a:lstStyle/>
              <a:p>
                <a:r>
                  <a:rPr lang="en-US">
                    <a:noFill/>
                  </a:rPr>
                  <a:t> </a:t>
                </a:r>
              </a:p>
            </p:txBody>
          </p:sp>
        </mc:Fallback>
      </mc:AlternateContent>
      <p:sp>
        <p:nvSpPr>
          <p:cNvPr id="215" name="Rounded Rectangle 214"/>
          <p:cNvSpPr/>
          <p:nvPr/>
        </p:nvSpPr>
        <p:spPr>
          <a:xfrm>
            <a:off x="4843916" y="1378663"/>
            <a:ext cx="190748" cy="190386"/>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14" name="Rounded Rectangle 213"/>
          <p:cNvSpPr/>
          <p:nvPr/>
        </p:nvSpPr>
        <p:spPr>
          <a:xfrm>
            <a:off x="4833021" y="1378663"/>
            <a:ext cx="190748" cy="190386"/>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58" name="TextBox 157"/>
          <p:cNvSpPr txBox="1"/>
          <p:nvPr/>
        </p:nvSpPr>
        <p:spPr>
          <a:xfrm>
            <a:off x="4254138" y="1537318"/>
            <a:ext cx="832122" cy="307777"/>
          </a:xfrm>
          <a:prstGeom prst="rect">
            <a:avLst/>
          </a:prstGeom>
          <a:noFill/>
        </p:spPr>
        <p:txBody>
          <a:bodyPr wrap="square" rtlCol="0">
            <a:spAutoFit/>
          </a:bodyPr>
          <a:lstStyle/>
          <a:p>
            <a:pPr defTabSz="428625"/>
            <a:r>
              <a:rPr lang="en-US" sz="1400" dirty="0">
                <a:solidFill>
                  <a:prstClr val="white"/>
                </a:solidFill>
                <a:latin typeface="Bookman Old Style" pitchFamily="18" charset="0"/>
                <a:cs typeface="Calibri"/>
              </a:rPr>
              <a:t>(x </a:t>
            </a:r>
            <a:r>
              <a:rPr lang="en-US" sz="1400" dirty="0">
                <a:solidFill>
                  <a:prstClr val="black"/>
                </a:solidFill>
                <a:latin typeface="Bookman Old Style" pitchFamily="18" charset="0"/>
                <a:cs typeface="Calibri"/>
              </a:rPr>
              <a:t>+</a:t>
            </a:r>
            <a:r>
              <a:rPr lang="en-US" sz="1400" dirty="0">
                <a:solidFill>
                  <a:prstClr val="white"/>
                </a:solidFill>
                <a:latin typeface="Bookman Old Style" pitchFamily="18" charset="0"/>
                <a:cs typeface="Calibri"/>
              </a:rPr>
              <a:t> </a:t>
            </a:r>
            <a:r>
              <a:rPr lang="en-US" sz="1400" dirty="0">
                <a:solidFill>
                  <a:prstClr val="black"/>
                </a:solidFill>
                <a:latin typeface="Bookman Old Style" pitchFamily="18" charset="0"/>
                <a:cs typeface="Calibri"/>
              </a:rPr>
              <a:t>30</a:t>
            </a:r>
            <a:r>
              <a:rPr lang="en-US" sz="1400" dirty="0" smtClean="0">
                <a:solidFill>
                  <a:prstClr val="white"/>
                </a:solidFill>
                <a:latin typeface="Bookman Old Style" pitchFamily="18" charset="0"/>
                <a:cs typeface="Calibri"/>
              </a:rPr>
              <a:t>)</a:t>
            </a:r>
            <a:endParaRPr lang="en-US" sz="1400" dirty="0">
              <a:solidFill>
                <a:prstClr val="black"/>
              </a:solidFill>
              <a:latin typeface="Bookman Old Style" pitchFamily="18" charset="0"/>
              <a:cs typeface="Calibri"/>
            </a:endParaRPr>
          </a:p>
        </p:txBody>
      </p:sp>
      <p:sp>
        <p:nvSpPr>
          <p:cNvPr id="5" name="Rectangle 4"/>
          <p:cNvSpPr/>
          <p:nvPr/>
        </p:nvSpPr>
        <p:spPr>
          <a:xfrm>
            <a:off x="6655422" y="1200265"/>
            <a:ext cx="1828800" cy="990600"/>
          </a:xfrm>
          <a:prstGeom prst="rect">
            <a:avLst/>
          </a:prstGeom>
          <a:solidFill>
            <a:srgbClr val="007033"/>
          </a:solidFill>
          <a:ln>
            <a:solidFill>
              <a:schemeClr val="tx1"/>
            </a:solid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Rounded Rectangle 171"/>
          <p:cNvSpPr/>
          <p:nvPr/>
        </p:nvSpPr>
        <p:spPr>
          <a:xfrm>
            <a:off x="1404611" y="4059832"/>
            <a:ext cx="242557" cy="187383"/>
          </a:xfrm>
          <a:prstGeom prst="roundRect">
            <a:avLst/>
          </a:prstGeom>
          <a:solidFill>
            <a:srgbClr val="FFBDD3"/>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TextBox 104"/>
          <p:cNvSpPr txBox="1"/>
          <p:nvPr/>
        </p:nvSpPr>
        <p:spPr>
          <a:xfrm>
            <a:off x="648767" y="1801414"/>
            <a:ext cx="3108528"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cs typeface="Calibri"/>
              </a:rPr>
              <a:t>Diagonal of a rectangular field</a:t>
            </a:r>
          </a:p>
        </p:txBody>
      </p:sp>
      <p:sp>
        <p:nvSpPr>
          <p:cNvPr id="103" name="Rounded Rectangle 102"/>
          <p:cNvSpPr/>
          <p:nvPr/>
        </p:nvSpPr>
        <p:spPr>
          <a:xfrm>
            <a:off x="1240972" y="580206"/>
            <a:ext cx="6430210" cy="222968"/>
          </a:xfrm>
          <a:prstGeom prst="roundRect">
            <a:avLst/>
          </a:prstGeom>
          <a:solidFill>
            <a:srgbClr val="FFC000"/>
          </a:solidFill>
          <a:ln w="19050" cap="flat" cmpd="sng" algn="ctr">
            <a:noFill/>
            <a:prstDash val="solid"/>
          </a:ln>
          <a:effectLst/>
        </p:spPr>
        <p:txBody>
          <a:bodyPr anchor="ctr"/>
          <a:lstStyle/>
          <a:p>
            <a:pPr algn="ctr"/>
            <a:endParaRPr lang="en-IN" sz="1600" kern="0">
              <a:solidFill>
                <a:sysClr val="window" lastClr="FFFFFF"/>
              </a:solidFill>
              <a:latin typeface="Arial"/>
            </a:endParaRPr>
          </a:p>
        </p:txBody>
      </p:sp>
      <p:sp>
        <p:nvSpPr>
          <p:cNvPr id="88" name="Rounded Rectangle 87"/>
          <p:cNvSpPr/>
          <p:nvPr/>
        </p:nvSpPr>
        <p:spPr>
          <a:xfrm>
            <a:off x="861511" y="779853"/>
            <a:ext cx="5430101" cy="269792"/>
          </a:xfrm>
          <a:prstGeom prst="roundRect">
            <a:avLst/>
          </a:prstGeom>
          <a:solidFill>
            <a:srgbClr val="FFC000"/>
          </a:solidFill>
          <a:ln w="19050" cap="flat" cmpd="sng" algn="ctr">
            <a:noFill/>
            <a:prstDash val="solid"/>
          </a:ln>
          <a:effectLst/>
        </p:spPr>
        <p:txBody>
          <a:bodyPr anchor="ctr"/>
          <a:lstStyle/>
          <a:p>
            <a:pPr algn="ctr"/>
            <a:endParaRPr lang="en-IN" sz="1600" kern="0">
              <a:solidFill>
                <a:sysClr val="window" lastClr="FFFFFF"/>
              </a:solidFill>
              <a:latin typeface="Arial"/>
            </a:endParaRPr>
          </a:p>
        </p:txBody>
      </p:sp>
      <p:sp>
        <p:nvSpPr>
          <p:cNvPr id="81" name="Rounded Rectangle 80"/>
          <p:cNvSpPr/>
          <p:nvPr/>
        </p:nvSpPr>
        <p:spPr>
          <a:xfrm>
            <a:off x="877025" y="964284"/>
            <a:ext cx="1584960" cy="269792"/>
          </a:xfrm>
          <a:prstGeom prst="roundRect">
            <a:avLst/>
          </a:prstGeom>
          <a:solidFill>
            <a:srgbClr val="FFC000"/>
          </a:solidFill>
          <a:ln w="19050" cap="flat" cmpd="sng" algn="ctr">
            <a:noFill/>
            <a:prstDash val="solid"/>
          </a:ln>
          <a:effectLst/>
        </p:spPr>
        <p:txBody>
          <a:bodyPr anchor="ctr"/>
          <a:lstStyle/>
          <a:p>
            <a:pPr algn="ctr"/>
            <a:endParaRPr lang="en-IN" sz="1600" kern="0">
              <a:solidFill>
                <a:sysClr val="window" lastClr="FFFFFF"/>
              </a:solidFill>
              <a:latin typeface="Arial"/>
            </a:endParaRPr>
          </a:p>
        </p:txBody>
      </p:sp>
      <p:sp>
        <p:nvSpPr>
          <p:cNvPr id="67" name="Rounded Rectangle 66"/>
          <p:cNvSpPr/>
          <p:nvPr/>
        </p:nvSpPr>
        <p:spPr>
          <a:xfrm>
            <a:off x="2480883" y="554357"/>
            <a:ext cx="940497" cy="269792"/>
          </a:xfrm>
          <a:prstGeom prst="roundRect">
            <a:avLst/>
          </a:prstGeom>
          <a:solidFill>
            <a:srgbClr val="FFC000"/>
          </a:solidFill>
          <a:ln w="19050" cap="flat" cmpd="sng" algn="ctr">
            <a:noFill/>
            <a:prstDash val="solid"/>
          </a:ln>
          <a:effectLst/>
        </p:spPr>
        <p:txBody>
          <a:bodyPr anchor="ctr"/>
          <a:lstStyle/>
          <a:p>
            <a:pPr algn="ctr"/>
            <a:endParaRPr lang="en-IN" sz="1600" kern="0">
              <a:solidFill>
                <a:sysClr val="window" lastClr="FFFFFF"/>
              </a:solidFill>
              <a:latin typeface="Arial"/>
            </a:endParaRPr>
          </a:p>
        </p:txBody>
      </p:sp>
      <p:sp>
        <p:nvSpPr>
          <p:cNvPr id="2" name="TextBox 1"/>
          <p:cNvSpPr txBox="1"/>
          <p:nvPr/>
        </p:nvSpPr>
        <p:spPr>
          <a:xfrm>
            <a:off x="457200" y="527050"/>
            <a:ext cx="8686800" cy="738664"/>
          </a:xfrm>
          <a:prstGeom prst="rect">
            <a:avLst/>
          </a:prstGeom>
          <a:noFill/>
        </p:spPr>
        <p:txBody>
          <a:bodyPr wrap="square" rtlCol="0">
            <a:spAutoFit/>
          </a:bodyPr>
          <a:lstStyle/>
          <a:p>
            <a:r>
              <a:rPr lang="en-US" sz="1400" b="1" dirty="0" smtClean="0">
                <a:solidFill>
                  <a:srgbClr val="0000FF"/>
                </a:solidFill>
                <a:latin typeface="Bookman Old Style" pitchFamily="18" charset="0"/>
              </a:rPr>
              <a:t>Q.  The diagonal of a rectangle field is 60 </a:t>
            </a:r>
            <a:r>
              <a:rPr lang="en-US" sz="1400" b="1" dirty="0" err="1" smtClean="0">
                <a:solidFill>
                  <a:srgbClr val="0000FF"/>
                </a:solidFill>
                <a:latin typeface="Bookman Old Style" pitchFamily="18" charset="0"/>
              </a:rPr>
              <a:t>metres</a:t>
            </a:r>
            <a:r>
              <a:rPr lang="en-US" sz="1400" b="1" dirty="0" smtClean="0">
                <a:solidFill>
                  <a:srgbClr val="0000FF"/>
                </a:solidFill>
                <a:latin typeface="Bookman Old Style" pitchFamily="18" charset="0"/>
              </a:rPr>
              <a:t> more than the shorter side. </a:t>
            </a:r>
          </a:p>
          <a:p>
            <a:r>
              <a:rPr lang="en-US" sz="1400" b="1" dirty="0">
                <a:solidFill>
                  <a:srgbClr val="0000FF"/>
                </a:solidFill>
                <a:latin typeface="Bookman Old Style" pitchFamily="18" charset="0"/>
              </a:rPr>
              <a:t> </a:t>
            </a:r>
            <a:r>
              <a:rPr lang="en-US" sz="1400" b="1" dirty="0" smtClean="0">
                <a:solidFill>
                  <a:srgbClr val="0000FF"/>
                </a:solidFill>
                <a:latin typeface="Bookman Old Style" pitchFamily="18" charset="0"/>
              </a:rPr>
              <a:t>     If the longer side is 30 </a:t>
            </a:r>
            <a:r>
              <a:rPr lang="en-US" sz="1400" b="1" dirty="0" err="1" smtClean="0">
                <a:solidFill>
                  <a:srgbClr val="0000FF"/>
                </a:solidFill>
                <a:latin typeface="Bookman Old Style" pitchFamily="18" charset="0"/>
              </a:rPr>
              <a:t>metres</a:t>
            </a:r>
            <a:r>
              <a:rPr lang="en-US" sz="1400" b="1" dirty="0" smtClean="0">
                <a:solidFill>
                  <a:srgbClr val="0000FF"/>
                </a:solidFill>
                <a:latin typeface="Bookman Old Style" pitchFamily="18" charset="0"/>
              </a:rPr>
              <a:t> more than the shorter side, find the </a:t>
            </a:r>
          </a:p>
          <a:p>
            <a:r>
              <a:rPr lang="en-US" sz="1400" b="1" dirty="0">
                <a:solidFill>
                  <a:srgbClr val="0000FF"/>
                </a:solidFill>
                <a:latin typeface="Bookman Old Style" pitchFamily="18" charset="0"/>
              </a:rPr>
              <a:t> </a:t>
            </a:r>
            <a:r>
              <a:rPr lang="en-US" sz="1400" b="1" dirty="0" smtClean="0">
                <a:solidFill>
                  <a:srgbClr val="0000FF"/>
                </a:solidFill>
                <a:latin typeface="Bookman Old Style" pitchFamily="18" charset="0"/>
              </a:rPr>
              <a:t>     sides of the field.</a:t>
            </a:r>
            <a:endParaRPr lang="en-US" sz="1400" b="1" dirty="0">
              <a:solidFill>
                <a:srgbClr val="0000FF"/>
              </a:solidFill>
              <a:latin typeface="Bookman Old Style" pitchFamily="18" charset="0"/>
            </a:endParaRPr>
          </a:p>
        </p:txBody>
      </p:sp>
      <p:sp>
        <p:nvSpPr>
          <p:cNvPr id="4" name="TextBox 3"/>
          <p:cNvSpPr txBox="1"/>
          <p:nvPr/>
        </p:nvSpPr>
        <p:spPr>
          <a:xfrm>
            <a:off x="482595" y="1304485"/>
            <a:ext cx="838200" cy="307777"/>
          </a:xfrm>
          <a:prstGeom prst="rect">
            <a:avLst/>
          </a:prstGeom>
          <a:noFill/>
        </p:spPr>
        <p:txBody>
          <a:bodyPr wrap="square" rtlCol="0">
            <a:spAutoFit/>
          </a:bodyPr>
          <a:lstStyle/>
          <a:p>
            <a:r>
              <a:rPr lang="en-US" sz="1400" b="1" dirty="0" smtClean="0">
                <a:solidFill>
                  <a:prstClr val="black"/>
                </a:solidFill>
                <a:latin typeface="Bookman Old Style" pitchFamily="18" charset="0"/>
              </a:rPr>
              <a:t>Sol :</a:t>
            </a:r>
            <a:endParaRPr lang="en-US" sz="1400" b="1" dirty="0">
              <a:solidFill>
                <a:prstClr val="black"/>
              </a:solidFill>
              <a:latin typeface="Bookman Old Style" pitchFamily="18" charset="0"/>
            </a:endParaRPr>
          </a:p>
        </p:txBody>
      </p:sp>
      <p:sp>
        <p:nvSpPr>
          <p:cNvPr id="6" name="TextBox 5"/>
          <p:cNvSpPr txBox="1"/>
          <p:nvPr/>
        </p:nvSpPr>
        <p:spPr>
          <a:xfrm>
            <a:off x="953555" y="1304470"/>
            <a:ext cx="6180670" cy="307777"/>
          </a:xfrm>
          <a:prstGeom prst="rect">
            <a:avLst/>
          </a:prstGeom>
          <a:noFill/>
        </p:spPr>
        <p:txBody>
          <a:bodyPr wrap="square" rtlCol="0">
            <a:spAutoFit/>
          </a:bodyPr>
          <a:lstStyle/>
          <a:p>
            <a:r>
              <a:rPr lang="en-US" sz="1400" dirty="0" smtClean="0">
                <a:solidFill>
                  <a:prstClr val="black"/>
                </a:solidFill>
                <a:latin typeface="Bookman Old Style" pitchFamily="18" charset="0"/>
              </a:rPr>
              <a:t>Let the shorter side of the rectangle field be x </a:t>
            </a:r>
            <a:r>
              <a:rPr lang="en-US" sz="1400" dirty="0" err="1" smtClean="0">
                <a:solidFill>
                  <a:prstClr val="black"/>
                </a:solidFill>
                <a:latin typeface="Bookman Old Style" pitchFamily="18" charset="0"/>
              </a:rPr>
              <a:t>metres</a:t>
            </a:r>
            <a:r>
              <a:rPr lang="en-US" sz="1400" dirty="0" smtClean="0">
                <a:solidFill>
                  <a:prstClr val="black"/>
                </a:solidFill>
                <a:latin typeface="Bookman Old Style" pitchFamily="18" charset="0"/>
              </a:rPr>
              <a:t> </a:t>
            </a:r>
          </a:p>
        </p:txBody>
      </p:sp>
      <p:sp>
        <p:nvSpPr>
          <p:cNvPr id="7" name="TextBox 6"/>
          <p:cNvSpPr txBox="1"/>
          <p:nvPr/>
        </p:nvSpPr>
        <p:spPr>
          <a:xfrm>
            <a:off x="648767" y="1537318"/>
            <a:ext cx="3498418"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cs typeface="Calibri"/>
              </a:rPr>
              <a:t>Longer side of the rectangular field</a:t>
            </a:r>
          </a:p>
        </p:txBody>
      </p:sp>
      <p:sp>
        <p:nvSpPr>
          <p:cNvPr id="9" name="TextBox 8"/>
          <p:cNvSpPr txBox="1"/>
          <p:nvPr/>
        </p:nvSpPr>
        <p:spPr>
          <a:xfrm>
            <a:off x="924890" y="2051669"/>
            <a:ext cx="1266825" cy="307777"/>
          </a:xfrm>
          <a:prstGeom prst="rect">
            <a:avLst/>
          </a:prstGeom>
          <a:noFill/>
        </p:spPr>
        <p:txBody>
          <a:bodyPr wrap="square" rtlCol="0">
            <a:spAutoFit/>
          </a:bodyPr>
          <a:lstStyle/>
          <a:p>
            <a:r>
              <a:rPr lang="en-US" sz="1400" dirty="0" smtClean="0">
                <a:solidFill>
                  <a:prstClr val="black"/>
                </a:solidFill>
                <a:latin typeface="Bookman Old Style" pitchFamily="18" charset="0"/>
              </a:rPr>
              <a:t>In ∆ABC ,</a:t>
            </a:r>
            <a:endParaRPr lang="en-US" sz="1400" dirty="0">
              <a:solidFill>
                <a:prstClr val="black"/>
              </a:solidFill>
              <a:latin typeface="Bookman Old Style" pitchFamily="18" charset="0"/>
            </a:endParaRPr>
          </a:p>
        </p:txBody>
      </p:sp>
      <p:cxnSp>
        <p:nvCxnSpPr>
          <p:cNvPr id="20" name="Straight Connector 19"/>
          <p:cNvCxnSpPr/>
          <p:nvPr/>
        </p:nvCxnSpPr>
        <p:spPr>
          <a:xfrm>
            <a:off x="6655422" y="1200265"/>
            <a:ext cx="1828800" cy="990600"/>
          </a:xfrm>
          <a:prstGeom prst="line">
            <a:avLst/>
          </a:prstGeom>
          <a:ln w="28575">
            <a:solidFill>
              <a:srgbClr val="FF996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97095" y="930778"/>
            <a:ext cx="457200" cy="307777"/>
          </a:xfrm>
          <a:prstGeom prst="rect">
            <a:avLst/>
          </a:prstGeom>
          <a:noFill/>
        </p:spPr>
        <p:txBody>
          <a:bodyPr wrap="square" rtlCol="0">
            <a:spAutoFit/>
          </a:bodyPr>
          <a:lstStyle/>
          <a:p>
            <a:r>
              <a:rPr lang="en-US" sz="1400" b="1" dirty="0" smtClean="0">
                <a:solidFill>
                  <a:prstClr val="black"/>
                </a:solidFill>
              </a:rPr>
              <a:t>A</a:t>
            </a:r>
            <a:endParaRPr lang="en-US" sz="1400" b="1" dirty="0">
              <a:solidFill>
                <a:prstClr val="black"/>
              </a:solidFill>
            </a:endParaRPr>
          </a:p>
        </p:txBody>
      </p:sp>
      <p:sp>
        <p:nvSpPr>
          <p:cNvPr id="22" name="TextBox 21"/>
          <p:cNvSpPr txBox="1"/>
          <p:nvPr/>
        </p:nvSpPr>
        <p:spPr>
          <a:xfrm>
            <a:off x="8398497" y="938686"/>
            <a:ext cx="457200" cy="307777"/>
          </a:xfrm>
          <a:prstGeom prst="rect">
            <a:avLst/>
          </a:prstGeom>
          <a:noFill/>
        </p:spPr>
        <p:txBody>
          <a:bodyPr wrap="square" rtlCol="0">
            <a:spAutoFit/>
          </a:bodyPr>
          <a:lstStyle/>
          <a:p>
            <a:r>
              <a:rPr lang="en-US" sz="1400" b="1" dirty="0" smtClean="0">
                <a:solidFill>
                  <a:prstClr val="black"/>
                </a:solidFill>
              </a:rPr>
              <a:t>D</a:t>
            </a:r>
            <a:endParaRPr lang="en-US" sz="1400" b="1" dirty="0">
              <a:solidFill>
                <a:prstClr val="black"/>
              </a:solidFill>
            </a:endParaRPr>
          </a:p>
        </p:txBody>
      </p:sp>
      <p:sp>
        <p:nvSpPr>
          <p:cNvPr id="23" name="TextBox 22"/>
          <p:cNvSpPr txBox="1"/>
          <p:nvPr/>
        </p:nvSpPr>
        <p:spPr>
          <a:xfrm>
            <a:off x="6400800" y="2101006"/>
            <a:ext cx="457200" cy="307777"/>
          </a:xfrm>
          <a:prstGeom prst="rect">
            <a:avLst/>
          </a:prstGeom>
          <a:noFill/>
        </p:spPr>
        <p:txBody>
          <a:bodyPr wrap="square" rtlCol="0">
            <a:spAutoFit/>
          </a:bodyPr>
          <a:lstStyle/>
          <a:p>
            <a:r>
              <a:rPr lang="en-US" sz="1400" b="1" dirty="0">
                <a:solidFill>
                  <a:prstClr val="black"/>
                </a:solidFill>
              </a:rPr>
              <a:t>B</a:t>
            </a:r>
          </a:p>
        </p:txBody>
      </p:sp>
      <p:sp>
        <p:nvSpPr>
          <p:cNvPr id="24" name="TextBox 23"/>
          <p:cNvSpPr txBox="1"/>
          <p:nvPr/>
        </p:nvSpPr>
        <p:spPr>
          <a:xfrm>
            <a:off x="8408022" y="2117940"/>
            <a:ext cx="457200" cy="307777"/>
          </a:xfrm>
          <a:prstGeom prst="rect">
            <a:avLst/>
          </a:prstGeom>
          <a:noFill/>
        </p:spPr>
        <p:txBody>
          <a:bodyPr wrap="square" rtlCol="0">
            <a:spAutoFit/>
          </a:bodyPr>
          <a:lstStyle/>
          <a:p>
            <a:r>
              <a:rPr lang="en-US" sz="1400" b="1" dirty="0">
                <a:solidFill>
                  <a:prstClr val="black"/>
                </a:solidFill>
              </a:rPr>
              <a:t>C</a:t>
            </a:r>
          </a:p>
        </p:txBody>
      </p:sp>
      <p:sp>
        <p:nvSpPr>
          <p:cNvPr id="34" name="TextBox 33"/>
          <p:cNvSpPr txBox="1"/>
          <p:nvPr/>
        </p:nvSpPr>
        <p:spPr>
          <a:xfrm>
            <a:off x="6213475" y="1581265"/>
            <a:ext cx="520315" cy="261610"/>
          </a:xfrm>
          <a:prstGeom prst="rect">
            <a:avLst/>
          </a:prstGeom>
          <a:noFill/>
        </p:spPr>
        <p:txBody>
          <a:bodyPr wrap="square" rtlCol="0">
            <a:spAutoFit/>
          </a:bodyPr>
          <a:lstStyle/>
          <a:p>
            <a:r>
              <a:rPr lang="en-US" sz="1100" b="1" dirty="0" smtClean="0">
                <a:solidFill>
                  <a:prstClr val="black"/>
                </a:solidFill>
                <a:latin typeface="Bookman Old Style" pitchFamily="18" charset="0"/>
              </a:rPr>
              <a:t>x  m</a:t>
            </a:r>
            <a:endParaRPr lang="en-US" sz="1100" b="1" dirty="0">
              <a:solidFill>
                <a:prstClr val="black"/>
              </a:solidFill>
              <a:latin typeface="Bookman Old Style" pitchFamily="18" charset="0"/>
            </a:endParaRPr>
          </a:p>
        </p:txBody>
      </p:sp>
      <p:sp>
        <p:nvSpPr>
          <p:cNvPr id="35" name="TextBox 34"/>
          <p:cNvSpPr txBox="1"/>
          <p:nvPr/>
        </p:nvSpPr>
        <p:spPr>
          <a:xfrm>
            <a:off x="7162800" y="2178216"/>
            <a:ext cx="923714" cy="261610"/>
          </a:xfrm>
          <a:prstGeom prst="rect">
            <a:avLst/>
          </a:prstGeom>
          <a:noFill/>
        </p:spPr>
        <p:txBody>
          <a:bodyPr wrap="square" rtlCol="0">
            <a:spAutoFit/>
          </a:bodyPr>
          <a:lstStyle/>
          <a:p>
            <a:r>
              <a:rPr lang="en-US" sz="1100" b="1" dirty="0" smtClean="0">
                <a:solidFill>
                  <a:prstClr val="black"/>
                </a:solidFill>
                <a:latin typeface="Bookman Old Style" pitchFamily="18" charset="0"/>
              </a:rPr>
              <a:t>(x + 30) m</a:t>
            </a:r>
            <a:endParaRPr lang="en-US" sz="1100" b="1" dirty="0">
              <a:solidFill>
                <a:prstClr val="black"/>
              </a:solidFill>
              <a:latin typeface="Bookman Old Style" pitchFamily="18" charset="0"/>
            </a:endParaRPr>
          </a:p>
        </p:txBody>
      </p:sp>
      <p:cxnSp>
        <p:nvCxnSpPr>
          <p:cNvPr id="38" name="Straight Connector 37"/>
          <p:cNvCxnSpPr/>
          <p:nvPr/>
        </p:nvCxnSpPr>
        <p:spPr>
          <a:xfrm flipH="1">
            <a:off x="1952625" y="2139245"/>
            <a:ext cx="102332" cy="1236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23367" y="2051669"/>
            <a:ext cx="338137" cy="307777"/>
          </a:xfrm>
          <a:prstGeom prst="rect">
            <a:avLst/>
          </a:prstGeom>
          <a:noFill/>
        </p:spPr>
        <p:txBody>
          <a:bodyPr wrap="square" rtlCol="0">
            <a:spAutoFit/>
          </a:bodyPr>
          <a:lstStyle/>
          <a:p>
            <a:r>
              <a:rPr lang="en-US" sz="1400" dirty="0">
                <a:solidFill>
                  <a:prstClr val="black"/>
                </a:solidFill>
                <a:latin typeface="Bookman Old Style" pitchFamily="18" charset="0"/>
              </a:rPr>
              <a:t>B</a:t>
            </a:r>
          </a:p>
        </p:txBody>
      </p:sp>
      <p:cxnSp>
        <p:nvCxnSpPr>
          <p:cNvPr id="55" name="Straight Connector 54"/>
          <p:cNvCxnSpPr/>
          <p:nvPr/>
        </p:nvCxnSpPr>
        <p:spPr>
          <a:xfrm>
            <a:off x="1954580" y="2259827"/>
            <a:ext cx="1428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00275" y="2051669"/>
            <a:ext cx="381000" cy="307777"/>
          </a:xfrm>
          <a:prstGeom prst="rect">
            <a:avLst/>
          </a:prstGeom>
          <a:noFill/>
        </p:spPr>
        <p:txBody>
          <a:bodyPr wrap="square" rtlCol="0">
            <a:spAutoFit/>
          </a:bodyPr>
          <a:lstStyle/>
          <a:p>
            <a:r>
              <a:rPr lang="en-US" sz="1400" dirty="0" smtClean="0">
                <a:solidFill>
                  <a:prstClr val="black"/>
                </a:solidFill>
              </a:rPr>
              <a:t>=</a:t>
            </a:r>
            <a:endParaRPr lang="en-US" sz="1400" dirty="0">
              <a:solidFill>
                <a:prstClr val="black"/>
              </a:solidFill>
            </a:endParaRPr>
          </a:p>
        </p:txBody>
      </p:sp>
      <p:sp>
        <p:nvSpPr>
          <p:cNvPr id="57" name="TextBox 56"/>
          <p:cNvSpPr txBox="1"/>
          <p:nvPr/>
        </p:nvSpPr>
        <p:spPr>
          <a:xfrm>
            <a:off x="2339975" y="2051669"/>
            <a:ext cx="516488" cy="307777"/>
          </a:xfrm>
          <a:prstGeom prst="rect">
            <a:avLst/>
          </a:prstGeom>
          <a:noFill/>
        </p:spPr>
        <p:txBody>
          <a:bodyPr wrap="square" rtlCol="0">
            <a:spAutoFit/>
          </a:bodyPr>
          <a:lstStyle>
            <a:defPPr>
              <a:defRPr lang="en-US"/>
            </a:defPPr>
            <a:lvl1pPr>
              <a:defRPr sz="1400">
                <a:solidFill>
                  <a:prstClr val="black"/>
                </a:solidFill>
                <a:latin typeface="Bookman Old Style" pitchFamily="18" charset="0"/>
              </a:defRPr>
            </a:lvl1pPr>
          </a:lstStyle>
          <a:p>
            <a:r>
              <a:rPr lang="en-US" dirty="0"/>
              <a:t>90</a:t>
            </a:r>
            <a:r>
              <a:rPr lang="en-US" baseline="30000" dirty="0">
                <a:latin typeface="Calibri"/>
              </a:rPr>
              <a:t>0</a:t>
            </a:r>
          </a:p>
        </p:txBody>
      </p:sp>
      <p:sp>
        <p:nvSpPr>
          <p:cNvPr id="61" name="TextBox 60"/>
          <p:cNvSpPr txBox="1"/>
          <p:nvPr/>
        </p:nvSpPr>
        <p:spPr>
          <a:xfrm>
            <a:off x="457200" y="2567634"/>
            <a:ext cx="2105025" cy="307777"/>
          </a:xfrm>
          <a:prstGeom prst="rect">
            <a:avLst/>
          </a:prstGeom>
          <a:noFill/>
        </p:spPr>
        <p:txBody>
          <a:bodyPr wrap="square" rtlCol="0">
            <a:spAutoFit/>
          </a:bodyPr>
          <a:lstStyle/>
          <a:p>
            <a:pPr marL="285750" indent="-285750" defTabSz="428625">
              <a:buFont typeface="Symbol"/>
              <a:buChar char="\"/>
            </a:pPr>
            <a:endParaRPr lang="en-US" sz="1400" dirty="0" smtClean="0">
              <a:solidFill>
                <a:prstClr val="black"/>
              </a:solidFill>
              <a:latin typeface="Bookman Old Style" pitchFamily="18" charset="0"/>
              <a:cs typeface="Calibri"/>
            </a:endParaRPr>
          </a:p>
        </p:txBody>
      </p:sp>
      <p:sp>
        <p:nvSpPr>
          <p:cNvPr id="62" name="TextBox 61"/>
          <p:cNvSpPr txBox="1"/>
          <p:nvPr/>
        </p:nvSpPr>
        <p:spPr>
          <a:xfrm>
            <a:off x="648767" y="2299319"/>
            <a:ext cx="3699936" cy="307777"/>
          </a:xfrm>
          <a:prstGeom prst="rect">
            <a:avLst/>
          </a:prstGeom>
          <a:noFill/>
        </p:spPr>
        <p:txBody>
          <a:bodyPr wrap="square" rtlCol="0">
            <a:spAutoFit/>
          </a:bodyPr>
          <a:lstStyle/>
          <a:p>
            <a:pPr marL="285750" indent="-285750" defTabSz="428625">
              <a:buFont typeface="Symbol"/>
              <a:buChar char="\"/>
            </a:pPr>
            <a:r>
              <a:rPr lang="en-US" sz="1400" dirty="0">
                <a:solidFill>
                  <a:prstClr val="black"/>
                </a:solidFill>
                <a:latin typeface="Bookman Old Style" pitchFamily="18" charset="0"/>
              </a:rPr>
              <a:t>∆</a:t>
            </a:r>
            <a:r>
              <a:rPr lang="en-US" sz="1400" dirty="0" smtClean="0">
                <a:solidFill>
                  <a:prstClr val="black"/>
                </a:solidFill>
                <a:latin typeface="Bookman Old Style" pitchFamily="18" charset="0"/>
              </a:rPr>
              <a:t>ABC is a right angled triangle</a:t>
            </a:r>
            <a:endParaRPr lang="en-US" sz="1400" dirty="0" smtClean="0">
              <a:solidFill>
                <a:prstClr val="black"/>
              </a:solidFill>
              <a:latin typeface="Bookman Old Style" pitchFamily="18" charset="0"/>
              <a:cs typeface="Calibri"/>
            </a:endParaRPr>
          </a:p>
        </p:txBody>
      </p:sp>
      <p:sp>
        <p:nvSpPr>
          <p:cNvPr id="63" name="TextBox 62"/>
          <p:cNvSpPr txBox="1"/>
          <p:nvPr/>
        </p:nvSpPr>
        <p:spPr>
          <a:xfrm>
            <a:off x="7436472" y="1420710"/>
            <a:ext cx="926478" cy="261610"/>
          </a:xfrm>
          <a:prstGeom prst="rect">
            <a:avLst/>
          </a:prstGeom>
          <a:noFill/>
        </p:spPr>
        <p:txBody>
          <a:bodyPr wrap="square" rtlCol="0">
            <a:spAutoFit/>
          </a:bodyPr>
          <a:lstStyle/>
          <a:p>
            <a:r>
              <a:rPr lang="en-US" sz="1100" b="1" dirty="0" smtClean="0">
                <a:solidFill>
                  <a:prstClr val="white"/>
                </a:solidFill>
                <a:latin typeface="Bookman Old Style" pitchFamily="18" charset="0"/>
              </a:rPr>
              <a:t>(x + 60) m</a:t>
            </a:r>
            <a:endParaRPr lang="en-US" sz="1100" b="1" dirty="0">
              <a:solidFill>
                <a:prstClr val="white"/>
              </a:solidFill>
              <a:latin typeface="Bookman Old Style" pitchFamily="18" charset="0"/>
            </a:endParaRPr>
          </a:p>
        </p:txBody>
      </p:sp>
      <p:sp>
        <p:nvSpPr>
          <p:cNvPr id="29" name="TextBox 28"/>
          <p:cNvSpPr txBox="1"/>
          <p:nvPr/>
        </p:nvSpPr>
        <p:spPr>
          <a:xfrm>
            <a:off x="648767" y="2525157"/>
            <a:ext cx="3276600"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rPr>
              <a:t>By Pythagoras Theorem , </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30" name="TextBox 29"/>
              <p:cNvSpPr txBox="1"/>
              <p:nvPr/>
            </p:nvSpPr>
            <p:spPr>
              <a:xfrm>
                <a:off x="926195" y="2756519"/>
                <a:ext cx="478416"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400" i="1" smtClean="0">
                              <a:solidFill>
                                <a:prstClr val="black"/>
                              </a:solidFill>
                              <a:latin typeface="Cambria Math" panose="02040503050406030204" pitchFamily="18" charset="0"/>
                            </a:rPr>
                          </m:ctrlPr>
                        </m:sSupPr>
                        <m:e>
                          <m:r>
                            <m:rPr>
                              <m:sty m:val="p"/>
                            </m:rPr>
                            <a:rPr lang="en-US" sz="1400" smtClean="0">
                              <a:solidFill>
                                <a:prstClr val="black"/>
                              </a:solidFill>
                              <a:latin typeface="Cambria Math"/>
                            </a:rPr>
                            <m:t>AC</m:t>
                          </m:r>
                        </m:e>
                        <m:sup>
                          <m:r>
                            <a:rPr lang="en-US" sz="1400" smtClean="0">
                              <a:solidFill>
                                <a:prstClr val="black"/>
                              </a:solidFill>
                              <a:latin typeface="Cambria Math"/>
                            </a:rPr>
                            <m:t>2</m:t>
                          </m:r>
                        </m:sup>
                      </m:sSup>
                    </m:oMath>
                  </m:oMathPara>
                </a14:m>
                <a:endParaRPr lang="en-US" sz="1400" dirty="0">
                  <a:solidFill>
                    <a:prstClr val="black"/>
                  </a:solidFill>
                  <a:latin typeface="Bookman Old Style"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926195" y="2756519"/>
                <a:ext cx="478416" cy="307777"/>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72558" y="3007979"/>
                <a:ext cx="1523999"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sSup>
                      <m:sSupPr>
                        <m:ctrlPr>
                          <a:rPr lang="en-US" sz="1400" i="1" smtClean="0">
                            <a:solidFill>
                              <a:prstClr val="black"/>
                            </a:solidFill>
                            <a:latin typeface="Cambria Math" panose="02040503050406030204" pitchFamily="18" charset="0"/>
                          </a:rPr>
                        </m:ctrlPr>
                      </m:sSupPr>
                      <m:e>
                        <m:r>
                          <a:rPr lang="en-US" sz="1400" i="1" smtClean="0">
                            <a:solidFill>
                              <a:prstClr val="black"/>
                            </a:solidFill>
                            <a:latin typeface="Cambria Math"/>
                          </a:rPr>
                          <m:t>(</m:t>
                        </m:r>
                        <m:r>
                          <m:rPr>
                            <m:nor/>
                          </m:rPr>
                          <a:rPr lang="en-US" sz="1400" dirty="0">
                            <a:solidFill>
                              <a:prstClr val="black"/>
                            </a:solidFill>
                            <a:latin typeface="Bookman Old Style" pitchFamily="18" charset="0"/>
                          </a:rPr>
                          <m:t>x</m:t>
                        </m:r>
                        <m:r>
                          <a:rPr lang="en-US" sz="1400" i="1" smtClean="0">
                            <a:solidFill>
                              <a:prstClr val="black"/>
                            </a:solidFill>
                            <a:latin typeface="Cambria Math"/>
                          </a:rPr>
                          <m:t>+60)</m:t>
                        </m:r>
                      </m:e>
                      <m:sup>
                        <m:r>
                          <a:rPr lang="en-US" sz="1400" i="1">
                            <a:solidFill>
                              <a:prstClr val="black"/>
                            </a:solidFill>
                            <a:latin typeface="Cambria Math"/>
                          </a:rPr>
                          <m:t>2</m:t>
                        </m:r>
                      </m:sup>
                    </m:sSup>
                  </m:oMath>
                </a14:m>
                <a:endParaRPr sz="1400"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72558" y="3007979"/>
                <a:ext cx="1523999" cy="307777"/>
              </a:xfrm>
              <a:prstGeom prst="rect">
                <a:avLst/>
              </a:prstGeom>
              <a:blipFill rotWithShape="1">
                <a:blip r:embed="rId8"/>
                <a:stretch>
                  <a:fillRect l="-1200" t="-3922" b="-15686"/>
                </a:stretch>
              </a:blipFill>
            </p:spPr>
            <p:txBody>
              <a:bodyPr/>
              <a:lstStyle/>
              <a:p>
                <a:r>
                  <a:rPr lang="en-US">
                    <a:noFill/>
                  </a:rPr>
                  <a:t> </a:t>
                </a:r>
              </a:p>
            </p:txBody>
          </p:sp>
        </mc:Fallback>
      </mc:AlternateContent>
      <p:sp>
        <p:nvSpPr>
          <p:cNvPr id="32" name="TextBox 31"/>
          <p:cNvSpPr txBox="1"/>
          <p:nvPr/>
        </p:nvSpPr>
        <p:spPr>
          <a:xfrm>
            <a:off x="1666875" y="3007979"/>
            <a:ext cx="336916" cy="307777"/>
          </a:xfrm>
          <a:prstGeom prst="rect">
            <a:avLst/>
          </a:prstGeom>
          <a:noFill/>
        </p:spPr>
        <p:txBody>
          <a:bodyPr wrap="square" rtlCol="0">
            <a:spAutoFit/>
          </a:bodyPr>
          <a:lstStyle/>
          <a:p>
            <a:r>
              <a:rPr lang="en-US" sz="1400" dirty="0" smtClean="0">
                <a:solidFill>
                  <a:prstClr val="black"/>
                </a:solidFill>
              </a:rPr>
              <a:t>=</a:t>
            </a:r>
            <a:endParaRPr lang="en-US" sz="1400" dirty="0">
              <a:solidFill>
                <a:prstClr val="black"/>
              </a:solidFill>
            </a:endParaRPr>
          </a:p>
        </p:txBody>
      </p:sp>
      <mc:AlternateContent xmlns:mc="http://schemas.openxmlformats.org/markup-compatibility/2006" xmlns:a14="http://schemas.microsoft.com/office/drawing/2010/main">
        <mc:Choice Requires="a14">
          <p:sp>
            <p:nvSpPr>
              <p:cNvPr id="36" name="TextBox 35"/>
              <p:cNvSpPr txBox="1"/>
              <p:nvPr/>
            </p:nvSpPr>
            <p:spPr>
              <a:xfrm>
                <a:off x="1857375" y="3011153"/>
                <a:ext cx="457200"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rPr>
                        <m:t>x</m:t>
                      </m:r>
                      <m:r>
                        <m:rPr>
                          <m:nor/>
                        </m:rPr>
                        <a:rPr lang="en-US" sz="1400" baseline="30000" dirty="0">
                          <a:solidFill>
                            <a:prstClr val="black"/>
                          </a:solidFill>
                          <a:latin typeface="Bookman Old Style" pitchFamily="18" charset="0"/>
                        </a:rPr>
                        <m:t>2</m:t>
                      </m:r>
                    </m:oMath>
                  </m:oMathPara>
                </a14:m>
                <a:endParaRPr lang="en-US" sz="1400" baseline="30000" dirty="0">
                  <a:solidFill>
                    <a:prstClr val="black"/>
                  </a:solidFill>
                  <a:latin typeface="Bookman Old Style"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857375" y="3011153"/>
                <a:ext cx="457200" cy="30284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138362" y="3007979"/>
                <a:ext cx="3524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cs typeface="Calibri"/>
                        </a:rPr>
                        <m:t>+</m:t>
                      </m:r>
                    </m:oMath>
                  </m:oMathPara>
                </a14:m>
                <a:endParaRPr lang="en-US" sz="1400" dirty="0">
                  <a:solidFill>
                    <a:prstClr val="black"/>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138362" y="3007979"/>
                <a:ext cx="352425" cy="307777"/>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190750" y="3007979"/>
                <a:ext cx="10382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smtClean="0">
                          <a:solidFill>
                            <a:prstClr val="black"/>
                          </a:solidFill>
                          <a:latin typeface="Bookman Old Style" pitchFamily="18" charset="0"/>
                          <a:cs typeface="Calibri"/>
                        </a:rPr>
                        <m:t> </m:t>
                      </m:r>
                      <m:sSup>
                        <m:sSupPr>
                          <m:ctrlPr>
                            <a:rPr lang="en-US" sz="1400" i="1">
                              <a:solidFill>
                                <a:prstClr val="black"/>
                              </a:solidFill>
                              <a:latin typeface="Cambria Math" panose="02040503050406030204" pitchFamily="18" charset="0"/>
                            </a:rPr>
                          </m:ctrlPr>
                        </m:sSupPr>
                        <m:e>
                          <m:r>
                            <a:rPr lang="en-US" sz="1400" i="1" smtClean="0">
                              <a:solidFill>
                                <a:prstClr val="black"/>
                              </a:solidFill>
                              <a:latin typeface="Cambria Math"/>
                            </a:rPr>
                            <m:t>  </m:t>
                          </m:r>
                          <m:r>
                            <a:rPr lang="en-US" sz="1400" i="1">
                              <a:solidFill>
                                <a:prstClr val="black"/>
                              </a:solidFill>
                              <a:latin typeface="Cambria Math"/>
                            </a:rPr>
                            <m:t>(</m:t>
                          </m:r>
                          <m:r>
                            <m:rPr>
                              <m:nor/>
                            </m:rPr>
                            <a:rPr lang="en-US" sz="1400" dirty="0">
                              <a:solidFill>
                                <a:prstClr val="black"/>
                              </a:solidFill>
                              <a:latin typeface="Bookman Old Style" pitchFamily="18" charset="0"/>
                            </a:rPr>
                            <m:t>x</m:t>
                          </m:r>
                          <m:r>
                            <a:rPr lang="en-US" sz="1400" i="1">
                              <a:solidFill>
                                <a:prstClr val="black"/>
                              </a:solidFill>
                              <a:latin typeface="Cambria Math"/>
                            </a:rPr>
                            <m:t>+30)</m:t>
                          </m:r>
                        </m:e>
                        <m:sup>
                          <m:r>
                            <a:rPr lang="en-US" sz="1400" i="1">
                              <a:solidFill>
                                <a:prstClr val="black"/>
                              </a:solidFill>
                              <a:latin typeface="Cambria Math"/>
                            </a:rPr>
                            <m:t>2</m:t>
                          </m:r>
                        </m:sup>
                      </m:sSup>
                    </m:oMath>
                  </m:oMathPara>
                </a14:m>
                <a:endParaRPr lang="en-US" sz="1400" dirty="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190750" y="3007979"/>
                <a:ext cx="1038226" cy="307777"/>
              </a:xfrm>
              <a:prstGeom prst="rect">
                <a:avLst/>
              </a:prstGeom>
              <a:blipFill rotWithShape="1">
                <a:blip r:embed="rId11"/>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72558" y="3228959"/>
                <a:ext cx="718411"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m:rPr>
                        <m:nor/>
                      </m:rPr>
                      <a:rPr lang="en-US" sz="1400" dirty="0">
                        <a:solidFill>
                          <a:prstClr val="black"/>
                        </a:solidFill>
                        <a:latin typeface="Bookman Old Style" pitchFamily="18" charset="0"/>
                      </a:rPr>
                      <m:t>x</m:t>
                    </m:r>
                    <m:r>
                      <m:rPr>
                        <m:nor/>
                      </m:rPr>
                      <a:rPr lang="en-US" sz="1400" baseline="30000" dirty="0">
                        <a:solidFill>
                          <a:prstClr val="black"/>
                        </a:solidFill>
                        <a:latin typeface="Bookman Old Style" pitchFamily="18" charset="0"/>
                      </a:rPr>
                      <m:t>2</m:t>
                    </m:r>
                  </m:oMath>
                </a14:m>
                <a:endParaRPr lang="en-US" sz="1400" dirty="0" smtClean="0">
                  <a:solidFill>
                    <a:prstClr val="black"/>
                  </a:solidFill>
                  <a:latin typeface="Bookman Old Style" pitchFamily="18" charset="0"/>
                  <a:cs typeface="Calibri"/>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72558" y="3228959"/>
                <a:ext cx="718411" cy="307777"/>
              </a:xfrm>
              <a:prstGeom prst="rect">
                <a:avLst/>
              </a:prstGeom>
              <a:blipFill rotWithShape="1">
                <a:blip r:embed="rId12"/>
                <a:stretch>
                  <a:fillRect l="-2542" t="-4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543175" y="3233896"/>
                <a:ext cx="457200"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rPr>
                        <m:t>x</m:t>
                      </m:r>
                      <m:r>
                        <m:rPr>
                          <m:nor/>
                        </m:rPr>
                        <a:rPr lang="en-US" sz="1400" baseline="30000" dirty="0">
                          <a:solidFill>
                            <a:prstClr val="black"/>
                          </a:solidFill>
                          <a:latin typeface="Bookman Old Style" pitchFamily="18" charset="0"/>
                        </a:rPr>
                        <m:t>2</m:t>
                      </m:r>
                    </m:oMath>
                  </m:oMathPara>
                </a14:m>
                <a:endParaRPr lang="en-US" sz="1400" baseline="30000" dirty="0">
                  <a:solidFill>
                    <a:prstClr val="black"/>
                  </a:solidFill>
                  <a:latin typeface="Bookman Old Style"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543175" y="3233896"/>
                <a:ext cx="457200" cy="30284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286000" y="322895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a:rPr>
                        <m:t>=</m:t>
                      </m:r>
                    </m:oMath>
                  </m:oMathPara>
                </a14:m>
                <a:endParaRPr lang="en-US" sz="1400"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286000" y="3228959"/>
                <a:ext cx="457200"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72558" y="3471719"/>
                <a:ext cx="1288254"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a:rPr lang="en-US" sz="1400" i="1" smtClean="0">
                        <a:solidFill>
                          <a:prstClr val="black"/>
                        </a:solidFill>
                        <a:latin typeface="Cambria Math"/>
                      </a:rPr>
                      <m:t>0 </m:t>
                    </m:r>
                  </m:oMath>
                </a14:m>
                <a:r>
                  <a:rPr lang="en-US" sz="1400" dirty="0" smtClean="0">
                    <a:solidFill>
                      <a:prstClr val="black"/>
                    </a:solidFill>
                    <a:latin typeface="Bookman Old Style" pitchFamily="18" charset="0"/>
                    <a:cs typeface="Calibri"/>
                  </a:rPr>
                  <a:t>= </a:t>
                </a:r>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smtClean="0">
                  <a:solidFill>
                    <a:prstClr val="black"/>
                  </a:solidFill>
                  <a:latin typeface="Bookman Old Style" pitchFamily="18" charset="0"/>
                  <a:cs typeface="Calibri"/>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72558" y="3471719"/>
                <a:ext cx="1288254" cy="307777"/>
              </a:xfrm>
              <a:prstGeom prst="rect">
                <a:avLst/>
              </a:prstGeom>
              <a:blipFill rotWithShape="1">
                <a:blip r:embed="rId15"/>
                <a:stretch>
                  <a:fillRect l="-1422"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65240" y="3718313"/>
                <a:ext cx="769318"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a:rPr lang="en-US" sz="1400" i="1" smtClean="0">
                        <a:solidFill>
                          <a:prstClr val="black"/>
                        </a:solidFill>
                        <a:latin typeface="Cambria Math"/>
                      </a:rPr>
                      <m:t>0 </m:t>
                    </m:r>
                  </m:oMath>
                </a14:m>
                <a:r>
                  <a:rPr lang="en-US" sz="1400" dirty="0" smtClean="0">
                    <a:solidFill>
                      <a:prstClr val="black"/>
                    </a:solidFill>
                    <a:latin typeface="Bookman Old Style" pitchFamily="18" charset="0"/>
                    <a:cs typeface="Calibri"/>
                  </a:rPr>
                  <a:t>=</a:t>
                </a:r>
              </a:p>
            </p:txBody>
          </p:sp>
        </mc:Choice>
        <mc:Fallback xmlns="">
          <p:sp>
            <p:nvSpPr>
              <p:cNvPr id="49" name="TextBox 48"/>
              <p:cNvSpPr txBox="1">
                <a:spLocks noRot="1" noChangeAspect="1" noMove="1" noResize="1" noEditPoints="1" noAdjustHandles="1" noChangeArrowheads="1" noChangeShapeType="1" noTextEdit="1"/>
              </p:cNvSpPr>
              <p:nvPr/>
            </p:nvSpPr>
            <p:spPr>
              <a:xfrm>
                <a:off x="565240" y="3718313"/>
                <a:ext cx="769318" cy="307777"/>
              </a:xfrm>
              <a:prstGeom prst="rect">
                <a:avLst/>
              </a:prstGeom>
              <a:blipFill rotWithShape="1">
                <a:blip r:embed="rId16"/>
                <a:stretch>
                  <a:fillRect l="-2381" t="-4000" b="-20000"/>
                </a:stretch>
              </a:blipFill>
            </p:spPr>
            <p:txBody>
              <a:bodyPr/>
              <a:lstStyle/>
              <a:p>
                <a:r>
                  <a:rPr lang="en-US">
                    <a:noFill/>
                  </a:rPr>
                  <a:t> </a:t>
                </a:r>
              </a:p>
            </p:txBody>
          </p:sp>
        </mc:Fallback>
      </mc:AlternateContent>
      <p:sp>
        <p:nvSpPr>
          <p:cNvPr id="52" name="Rectangle 51"/>
          <p:cNvSpPr/>
          <p:nvPr/>
        </p:nvSpPr>
        <p:spPr>
          <a:xfrm>
            <a:off x="1421909" y="3471719"/>
            <a:ext cx="274434" cy="307777"/>
          </a:xfrm>
          <a:prstGeom prst="rect">
            <a:avLst/>
          </a:prstGeom>
        </p:spPr>
        <p:txBody>
          <a:bodyPr wrap="none">
            <a:spAutoFit/>
          </a:bodyPr>
          <a:lstStyle/>
          <a:p>
            <a:r>
              <a:rPr lang="en-US" sz="1400" dirty="0" smtClean="0">
                <a:solidFill>
                  <a:prstClr val="black"/>
                </a:solidFill>
              </a:rPr>
              <a:t>+</a:t>
            </a:r>
            <a:endParaRPr lang="en-US" sz="1400" dirty="0">
              <a:solidFill>
                <a:prstClr val="black"/>
              </a:solidFill>
            </a:endParaRPr>
          </a:p>
        </p:txBody>
      </p:sp>
      <p:sp>
        <p:nvSpPr>
          <p:cNvPr id="53" name="Rectangle 52"/>
          <p:cNvSpPr/>
          <p:nvPr/>
        </p:nvSpPr>
        <p:spPr>
          <a:xfrm>
            <a:off x="1574355" y="3471719"/>
            <a:ext cx="506870" cy="307777"/>
          </a:xfrm>
          <a:prstGeom prst="rect">
            <a:avLst/>
          </a:prstGeom>
        </p:spPr>
        <p:txBody>
          <a:bodyPr wrap="none">
            <a:spAutoFit/>
          </a:bodyPr>
          <a:lstStyle/>
          <a:p>
            <a:r>
              <a:rPr lang="en-US" sz="1400" dirty="0" smtClean="0">
                <a:solidFill>
                  <a:prstClr val="black"/>
                </a:solidFill>
                <a:latin typeface="Bookman Old Style" pitchFamily="18" charset="0"/>
              </a:rPr>
              <a:t>60x</a:t>
            </a:r>
            <a:endParaRPr lang="en-US" sz="1400" dirty="0">
              <a:solidFill>
                <a:prstClr val="black"/>
              </a:solidFill>
              <a:latin typeface="Bookman Old Style" pitchFamily="18" charset="0"/>
            </a:endParaRPr>
          </a:p>
        </p:txBody>
      </p:sp>
      <p:sp>
        <p:nvSpPr>
          <p:cNvPr id="54" name="Rectangle 53"/>
          <p:cNvSpPr/>
          <p:nvPr/>
        </p:nvSpPr>
        <p:spPr>
          <a:xfrm>
            <a:off x="1961197" y="3471719"/>
            <a:ext cx="274434" cy="307777"/>
          </a:xfrm>
          <a:prstGeom prst="rect">
            <a:avLst/>
          </a:prstGeom>
        </p:spPr>
        <p:txBody>
          <a:bodyPr wrap="none">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59" name="Rectangle 58"/>
          <p:cNvSpPr/>
          <p:nvPr/>
        </p:nvSpPr>
        <p:spPr>
          <a:xfrm>
            <a:off x="2080386" y="3471719"/>
            <a:ext cx="809362" cy="307777"/>
          </a:xfrm>
          <a:prstGeom prst="rect">
            <a:avLst/>
          </a:prstGeom>
        </p:spPr>
        <p:txBody>
          <a:bodyPr wrap="square">
            <a:spAutoFit/>
          </a:bodyPr>
          <a:lstStyle/>
          <a:p>
            <a:r>
              <a:rPr lang="en-US" sz="1400" dirty="0" smtClean="0">
                <a:solidFill>
                  <a:prstClr val="black"/>
                </a:solidFill>
                <a:latin typeface="Bookman Old Style" pitchFamily="18" charset="0"/>
              </a:rPr>
              <a:t>120x</a:t>
            </a:r>
            <a:endParaRPr lang="en-US" sz="1400" dirty="0">
              <a:solidFill>
                <a:prstClr val="black"/>
              </a:solidFill>
              <a:latin typeface="Bookman Old Style" pitchFamily="18" charset="0"/>
            </a:endParaRPr>
          </a:p>
        </p:txBody>
      </p:sp>
      <p:sp>
        <p:nvSpPr>
          <p:cNvPr id="60" name="Rectangle 59"/>
          <p:cNvSpPr/>
          <p:nvPr/>
        </p:nvSpPr>
        <p:spPr>
          <a:xfrm>
            <a:off x="2580323" y="3471719"/>
            <a:ext cx="274434" cy="307777"/>
          </a:xfrm>
          <a:prstGeom prst="rect">
            <a:avLst/>
          </a:prstGeom>
        </p:spPr>
        <p:txBody>
          <a:bodyPr wrap="none">
            <a:spAutoFit/>
          </a:bodyPr>
          <a:lstStyle/>
          <a:p>
            <a:r>
              <a:rPr lang="en-US" sz="1400" dirty="0" smtClean="0">
                <a:solidFill>
                  <a:prstClr val="black"/>
                </a:solidFill>
              </a:rPr>
              <a:t>+</a:t>
            </a:r>
            <a:endParaRPr lang="en-US" sz="1400" dirty="0">
              <a:solidFill>
                <a:prstClr val="black"/>
              </a:solidFill>
            </a:endParaRPr>
          </a:p>
        </p:txBody>
      </p:sp>
      <p:sp>
        <p:nvSpPr>
          <p:cNvPr id="64" name="Rectangle 63"/>
          <p:cNvSpPr/>
          <p:nvPr/>
        </p:nvSpPr>
        <p:spPr>
          <a:xfrm>
            <a:off x="2734864" y="3471719"/>
            <a:ext cx="516488" cy="307777"/>
          </a:xfrm>
          <a:prstGeom prst="rect">
            <a:avLst/>
          </a:prstGeom>
        </p:spPr>
        <p:txBody>
          <a:bodyPr wrap="none">
            <a:spAutoFit/>
          </a:bodyPr>
          <a:lstStyle/>
          <a:p>
            <a:r>
              <a:rPr lang="en-US" sz="1400" dirty="0" smtClean="0">
                <a:solidFill>
                  <a:prstClr val="black"/>
                </a:solidFill>
                <a:latin typeface="Bookman Old Style" pitchFamily="18" charset="0"/>
              </a:rPr>
              <a:t>900</a:t>
            </a:r>
            <a:endParaRPr lang="en-US" sz="1400" dirty="0">
              <a:solidFill>
                <a:prstClr val="black"/>
              </a:solidFill>
              <a:latin typeface="Bookman Old Style" pitchFamily="18" charset="0"/>
            </a:endParaRPr>
          </a:p>
        </p:txBody>
      </p:sp>
      <p:sp>
        <p:nvSpPr>
          <p:cNvPr id="65" name="Rectangle 64"/>
          <p:cNvSpPr/>
          <p:nvPr/>
        </p:nvSpPr>
        <p:spPr>
          <a:xfrm>
            <a:off x="3101550" y="3471719"/>
            <a:ext cx="274434" cy="307777"/>
          </a:xfrm>
          <a:prstGeom prst="rect">
            <a:avLst/>
          </a:prstGeom>
        </p:spPr>
        <p:txBody>
          <a:bodyPr wrap="none">
            <a:spAutoFit/>
          </a:bodyPr>
          <a:lstStyle/>
          <a:p>
            <a:r>
              <a:rPr lang="en-US" sz="1400" dirty="0">
                <a:solidFill>
                  <a:prstClr val="black"/>
                </a:solidFill>
                <a:latin typeface="Bookman Old Style" pitchFamily="18" charset="0"/>
              </a:rPr>
              <a:t>–</a:t>
            </a:r>
          </a:p>
        </p:txBody>
      </p:sp>
      <p:sp>
        <p:nvSpPr>
          <p:cNvPr id="66" name="Rectangle 65"/>
          <p:cNvSpPr/>
          <p:nvPr/>
        </p:nvSpPr>
        <p:spPr>
          <a:xfrm>
            <a:off x="3243865" y="3471719"/>
            <a:ext cx="627095" cy="307777"/>
          </a:xfrm>
          <a:prstGeom prst="rect">
            <a:avLst/>
          </a:prstGeom>
        </p:spPr>
        <p:txBody>
          <a:bodyPr wrap="none">
            <a:spAutoFit/>
          </a:bodyPr>
          <a:lstStyle/>
          <a:p>
            <a:r>
              <a:rPr lang="en-US" sz="1400" dirty="0" smtClean="0">
                <a:solidFill>
                  <a:prstClr val="black"/>
                </a:solidFill>
                <a:latin typeface="Bookman Old Style" pitchFamily="18" charset="0"/>
              </a:rPr>
              <a:t>3600</a:t>
            </a:r>
            <a:endParaRPr lang="en-US" sz="1400" dirty="0">
              <a:solidFill>
                <a:prstClr val="black"/>
              </a:solidFill>
              <a:latin typeface="Bookman Old Style" pitchFamily="18" charset="0"/>
            </a:endParaRPr>
          </a:p>
        </p:txBody>
      </p:sp>
      <p:sp>
        <p:nvSpPr>
          <p:cNvPr id="58" name="TextBox 57"/>
          <p:cNvSpPr txBox="1"/>
          <p:nvPr/>
        </p:nvSpPr>
        <p:spPr>
          <a:xfrm>
            <a:off x="571501" y="4301053"/>
            <a:ext cx="695324"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smtClean="0">
              <a:solidFill>
                <a:prstClr val="black"/>
              </a:solidFill>
              <a:latin typeface="Bookman Old Style" pitchFamily="18" charset="0"/>
              <a:cs typeface="Calibri"/>
            </a:endParaRPr>
          </a:p>
        </p:txBody>
      </p:sp>
      <p:cxnSp>
        <p:nvCxnSpPr>
          <p:cNvPr id="68" name="Straight Connector 67"/>
          <p:cNvCxnSpPr/>
          <p:nvPr/>
        </p:nvCxnSpPr>
        <p:spPr>
          <a:xfrm>
            <a:off x="4594435" y="2113383"/>
            <a:ext cx="527" cy="2498725"/>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69" name="TextBox 68"/>
          <p:cNvSpPr txBox="1"/>
          <p:nvPr/>
        </p:nvSpPr>
        <p:spPr>
          <a:xfrm>
            <a:off x="4655286" y="2321571"/>
            <a:ext cx="605520"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rPr>
              <a:t>x</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70" name="TextBox 69"/>
              <p:cNvSpPr txBox="1"/>
              <p:nvPr/>
            </p:nvSpPr>
            <p:spPr>
              <a:xfrm>
                <a:off x="4655286" y="2590239"/>
                <a:ext cx="1149319"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a:rPr lang="en-US" sz="1400" i="1" smtClean="0">
                        <a:solidFill>
                          <a:prstClr val="black"/>
                        </a:solidFill>
                        <a:latin typeface="Cambria Math"/>
                        <a:cs typeface="Calibri"/>
                      </a:rPr>
                      <m:t>(</m:t>
                    </m:r>
                    <m:r>
                      <m:rPr>
                        <m:nor/>
                      </m:rPr>
                      <a:rPr lang="en-US" sz="1400" dirty="0">
                        <a:solidFill>
                          <a:prstClr val="black"/>
                        </a:solidFill>
                        <a:latin typeface="Bookman Old Style" pitchFamily="18" charset="0"/>
                      </a:rPr>
                      <m:t>x</m:t>
                    </m:r>
                    <m:r>
                      <a:rPr lang="en-US" sz="1400" i="1" smtClean="0">
                        <a:solidFill>
                          <a:prstClr val="black"/>
                        </a:solidFill>
                        <a:latin typeface="Cambria Math"/>
                        <a:cs typeface="Calibri"/>
                      </a:rPr>
                      <m:t>−90)</m:t>
                    </m:r>
                  </m:oMath>
                </a14:m>
                <a:endParaRPr lang="en-US" sz="1400" dirty="0" smtClean="0">
                  <a:solidFill>
                    <a:prstClr val="black"/>
                  </a:solidFill>
                  <a:latin typeface="Bookman Old Style" pitchFamily="18" charset="0"/>
                  <a:cs typeface="Calibri"/>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4655286" y="2590239"/>
                <a:ext cx="1149319" cy="307777"/>
              </a:xfrm>
              <a:prstGeom prst="rect">
                <a:avLst/>
              </a:prstGeom>
              <a:blipFill rotWithShape="1">
                <a:blip r:embed="rId17"/>
                <a:stretch>
                  <a:fillRect l="-1596" t="-4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655287" y="2828485"/>
                <a:ext cx="1516914" cy="523220"/>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m:rPr>
                        <m:nor/>
                      </m:rPr>
                      <a:rPr lang="en-US" sz="1400" dirty="0" smtClean="0">
                        <a:solidFill>
                          <a:prstClr val="black"/>
                        </a:solidFill>
                        <a:latin typeface="Bookman Old Style" pitchFamily="18" charset="0"/>
                      </a:rPr>
                      <m:t>x</m:t>
                    </m:r>
                    <m:r>
                      <a:rPr lang="en-US" sz="1400" i="1" smtClean="0">
                        <a:solidFill>
                          <a:prstClr val="black"/>
                        </a:solidFill>
                        <a:latin typeface="Cambria Math"/>
                        <a:cs typeface="Calibri"/>
                      </a:rPr>
                      <m:t>−9</m:t>
                    </m:r>
                    <m:r>
                      <a:rPr lang="en-US" sz="1400" i="1">
                        <a:solidFill>
                          <a:prstClr val="black"/>
                        </a:solidFill>
                        <a:latin typeface="Cambria Math"/>
                        <a:cs typeface="Calibri"/>
                      </a:rPr>
                      <m:t>0</m:t>
                    </m:r>
                    <m:r>
                      <m:rPr>
                        <m:nor/>
                      </m:rPr>
                      <a:rPr lang="en-US" sz="1400" smtClean="0">
                        <a:solidFill>
                          <a:prstClr val="black"/>
                        </a:solidFill>
                        <a:latin typeface="Cambria Math"/>
                        <a:cs typeface="Calibri"/>
                      </a:rPr>
                      <m:t> </m:t>
                    </m:r>
                    <m:r>
                      <m:rPr>
                        <m:nor/>
                      </m:rPr>
                      <a:rPr lang="en-US" sz="1400" dirty="0">
                        <a:solidFill>
                          <a:prstClr val="black"/>
                        </a:solidFill>
                        <a:latin typeface="Bookman Old Style" pitchFamily="18" charset="0"/>
                        <a:cs typeface="Calibri"/>
                      </a:rPr>
                      <m:t>= 0</m:t>
                    </m:r>
                  </m:oMath>
                </a14:m>
                <a:endParaRPr lang="en-US" sz="1400" dirty="0">
                  <a:solidFill>
                    <a:prstClr val="black"/>
                  </a:solidFill>
                  <a:latin typeface="Bookman Old Style" pitchFamily="18" charset="0"/>
                  <a:cs typeface="Calibri"/>
                </a:endParaRPr>
              </a:p>
              <a:p>
                <a:pPr marL="285750" indent="-285750" defTabSz="428625">
                  <a:buFont typeface="Symbol"/>
                  <a:buChar char="\"/>
                </a:pPr>
                <a:endParaRPr lang="en-US" sz="1400" dirty="0" smtClean="0">
                  <a:solidFill>
                    <a:prstClr val="black"/>
                  </a:solidFill>
                  <a:latin typeface="Bookman Old Style" pitchFamily="18" charset="0"/>
                  <a:cs typeface="Calibri"/>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655287" y="2828485"/>
                <a:ext cx="1516914" cy="523220"/>
              </a:xfrm>
              <a:prstGeom prst="rect">
                <a:avLst/>
              </a:prstGeom>
              <a:blipFill rotWithShape="1">
                <a:blip r:embed="rId18"/>
                <a:stretch>
                  <a:fillRect l="-1205"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642587" y="3081866"/>
                <a:ext cx="1977288"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rPr>
                  <a:t>       x </a:t>
                </a:r>
                <a14:m>
                  <m:oMath xmlns:m="http://schemas.openxmlformats.org/officeDocument/2006/math">
                    <m:r>
                      <m:rPr>
                        <m:nor/>
                      </m:rPr>
                      <a:rPr lang="en-US" sz="1400" dirty="0">
                        <a:solidFill>
                          <a:prstClr val="black"/>
                        </a:solidFill>
                        <a:latin typeface="Bookman Old Style" pitchFamily="18" charset="0"/>
                        <a:cs typeface="Calibri"/>
                      </a:rPr>
                      <m:t>=</m:t>
                    </m:r>
                    <m:r>
                      <a:rPr lang="en-US" sz="1400" dirty="0" smtClean="0">
                        <a:solidFill>
                          <a:prstClr val="black"/>
                        </a:solidFill>
                        <a:latin typeface="Cambria Math"/>
                        <a:cs typeface="Calibri"/>
                      </a:rPr>
                      <m:t> </m:t>
                    </m:r>
                    <m:r>
                      <a:rPr lang="en-US" sz="1400" smtClean="0">
                        <a:solidFill>
                          <a:prstClr val="black"/>
                        </a:solidFill>
                        <a:latin typeface="Cambria Math"/>
                        <a:cs typeface="Calibri"/>
                      </a:rPr>
                      <m:t>90     </m:t>
                    </m:r>
                  </m:oMath>
                </a14:m>
                <a:endParaRPr lang="en-US" sz="1400" dirty="0" smtClean="0">
                  <a:solidFill>
                    <a:prstClr val="black"/>
                  </a:solidFill>
                  <a:latin typeface="Bookman Old Style" pitchFamily="18" charset="0"/>
                  <a:cs typeface="Calibri"/>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642587" y="3081866"/>
                <a:ext cx="1977288" cy="307777"/>
              </a:xfrm>
              <a:prstGeom prst="rect">
                <a:avLst/>
              </a:prstGeom>
              <a:blipFill rotWithShape="1">
                <a:blip r:embed="rId19"/>
                <a:stretch>
                  <a:fillRect l="-926" t="-4000" b="-20000"/>
                </a:stretch>
              </a:blipFill>
            </p:spPr>
            <p:txBody>
              <a:bodyPr/>
              <a:lstStyle/>
              <a:p>
                <a:r>
                  <a:rPr lang="en-US">
                    <a:noFill/>
                  </a:rPr>
                  <a:t> </a:t>
                </a:r>
              </a:p>
            </p:txBody>
          </p:sp>
        </mc:Fallback>
      </mc:AlternateContent>
      <p:sp>
        <p:nvSpPr>
          <p:cNvPr id="73" name="TextBox 72"/>
          <p:cNvSpPr txBox="1"/>
          <p:nvPr/>
        </p:nvSpPr>
        <p:spPr>
          <a:xfrm>
            <a:off x="4655286" y="3304539"/>
            <a:ext cx="3886200" cy="307777"/>
          </a:xfrm>
          <a:prstGeom prst="rect">
            <a:avLst/>
          </a:prstGeom>
          <a:noFill/>
        </p:spPr>
        <p:txBody>
          <a:bodyPr wrap="square" rtlCol="0">
            <a:spAutoFit/>
          </a:bodyPr>
          <a:lstStyle/>
          <a:p>
            <a:r>
              <a:rPr lang="en-US" sz="1400" dirty="0" smtClean="0">
                <a:solidFill>
                  <a:prstClr val="black"/>
                </a:solidFill>
                <a:latin typeface="Bookman Old Style" pitchFamily="18" charset="0"/>
              </a:rPr>
              <a:t>Since side cannot be negative </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74" name="TextBox 73"/>
              <p:cNvSpPr txBox="1"/>
              <p:nvPr/>
            </p:nvSpPr>
            <p:spPr>
              <a:xfrm>
                <a:off x="4655286" y="3539685"/>
                <a:ext cx="2090219" cy="307777"/>
              </a:xfrm>
              <a:prstGeom prst="rect">
                <a:avLst/>
              </a:prstGeom>
              <a:noFill/>
            </p:spPr>
            <p:txBody>
              <a:bodyPr wrap="square" rtlCol="0">
                <a:spAutoFit/>
              </a:bodyPr>
              <a:lstStyle/>
              <a:p>
                <a:pPr marL="285750" indent="-285750" defTabSz="428625">
                  <a:buFont typeface="Symbol"/>
                  <a:buChar char="\"/>
                </a:pPr>
                <a:r>
                  <a:rPr lang="en-US" sz="1400" dirty="0">
                    <a:solidFill>
                      <a:prstClr val="black"/>
                    </a:solidFill>
                    <a:latin typeface="Bookman Old Style" pitchFamily="18" charset="0"/>
                  </a:rPr>
                  <a:t>x</a:t>
                </a:r>
                <a14:m>
                  <m:oMath xmlns:m="http://schemas.openxmlformats.org/officeDocument/2006/math">
                    <m:r>
                      <a:rPr lang="en-US" sz="1400" i="1" smtClean="0">
                        <a:solidFill>
                          <a:prstClr val="black"/>
                        </a:solidFill>
                        <a:latin typeface="Cambria Math"/>
                        <a:cs typeface="Calibri"/>
                      </a:rPr>
                      <m:t> ≠−30</m:t>
                    </m:r>
                  </m:oMath>
                </a14:m>
                <a:endParaRPr lang="en-US" sz="1400" dirty="0" smtClean="0">
                  <a:solidFill>
                    <a:prstClr val="black"/>
                  </a:solidFill>
                  <a:latin typeface="Bookman Old Style" pitchFamily="18" charset="0"/>
                  <a:cs typeface="Calibri"/>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655286" y="3539685"/>
                <a:ext cx="2090219" cy="307777"/>
              </a:xfrm>
              <a:prstGeom prst="rect">
                <a:avLst/>
              </a:prstGeom>
              <a:blipFill rotWithShape="1">
                <a:blip r:embed="rId20"/>
                <a:stretch>
                  <a:fillRect l="-875"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4655286" y="3749039"/>
                <a:ext cx="1804605" cy="307777"/>
              </a:xfrm>
              <a:prstGeom prst="rect">
                <a:avLst/>
              </a:prstGeom>
              <a:noFill/>
            </p:spPr>
            <p:txBody>
              <a:bodyPr wrap="square" rtlCol="0">
                <a:spAutoFit/>
              </a:bodyPr>
              <a:lstStyle/>
              <a:p>
                <a:pPr marL="285750" indent="-285750" defTabSz="428625">
                  <a:buFont typeface="Symbol"/>
                  <a:buChar char="\"/>
                </a:pPr>
                <a14:m>
                  <m:oMath xmlns:m="http://schemas.openxmlformats.org/officeDocument/2006/math">
                    <m:r>
                      <m:rPr>
                        <m:nor/>
                      </m:rPr>
                      <a:rPr lang="en-US" sz="1400" dirty="0">
                        <a:solidFill>
                          <a:prstClr val="black"/>
                        </a:solidFill>
                        <a:latin typeface="Bookman Old Style" pitchFamily="18" charset="0"/>
                      </a:rPr>
                      <m:t>x</m:t>
                    </m:r>
                    <m:r>
                      <m:rPr>
                        <m:nor/>
                      </m:rPr>
                      <a:rPr lang="en-US" sz="1400" dirty="0" smtClean="0">
                        <a:solidFill>
                          <a:prstClr val="black"/>
                        </a:solidFill>
                        <a:latin typeface="Bookman Old Style" pitchFamily="18" charset="0"/>
                      </a:rPr>
                      <m:t> </m:t>
                    </m:r>
                  </m:oMath>
                </a14:m>
                <a:r>
                  <a:rPr lang="en-US" sz="1400" dirty="0" smtClean="0">
                    <a:solidFill>
                      <a:prstClr val="black"/>
                    </a:solidFill>
                    <a:latin typeface="Bookman Old Style" pitchFamily="18" charset="0"/>
                    <a:cs typeface="Calibri"/>
                  </a:rPr>
                  <a:t>= 90</a:t>
                </a:r>
              </a:p>
            </p:txBody>
          </p:sp>
        </mc:Choice>
        <mc:Fallback xmlns="">
          <p:sp>
            <p:nvSpPr>
              <p:cNvPr id="75" name="TextBox 74"/>
              <p:cNvSpPr txBox="1">
                <a:spLocks noRot="1" noChangeAspect="1" noMove="1" noResize="1" noEditPoints="1" noAdjustHandles="1" noChangeArrowheads="1" noChangeShapeType="1" noTextEdit="1"/>
              </p:cNvSpPr>
              <p:nvPr/>
            </p:nvSpPr>
            <p:spPr>
              <a:xfrm>
                <a:off x="4655286" y="3749039"/>
                <a:ext cx="1804605" cy="307777"/>
              </a:xfrm>
              <a:prstGeom prst="rect">
                <a:avLst/>
              </a:prstGeom>
              <a:blipFill rotWithShape="1">
                <a:blip r:embed="rId21"/>
                <a:stretch>
                  <a:fillRect l="-1014"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4655286" y="3972742"/>
                <a:ext cx="2914649"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rPr>
                  <a:t>x </a:t>
                </a:r>
                <a14:m>
                  <m:oMath xmlns:m="http://schemas.openxmlformats.org/officeDocument/2006/math">
                    <m:r>
                      <a:rPr lang="en-US" sz="1400" i="1" smtClean="0">
                        <a:solidFill>
                          <a:prstClr val="black"/>
                        </a:solidFill>
                        <a:latin typeface="Cambria Math"/>
                        <a:cs typeface="Calibri"/>
                      </a:rPr>
                      <m:t>+ 30</m:t>
                    </m:r>
                    <m:r>
                      <m:rPr>
                        <m:nor/>
                      </m:rPr>
                      <a:rPr lang="en-US" sz="1400" smtClean="0">
                        <a:solidFill>
                          <a:prstClr val="black"/>
                        </a:solidFill>
                        <a:latin typeface="Cambria Math"/>
                        <a:cs typeface="Calibri"/>
                      </a:rPr>
                      <m:t> </m:t>
                    </m:r>
                    <m:r>
                      <m:rPr>
                        <m:nor/>
                      </m:rPr>
                      <a:rPr lang="en-US" sz="1400" dirty="0">
                        <a:solidFill>
                          <a:prstClr val="black"/>
                        </a:solidFill>
                        <a:latin typeface="Bookman Old Style" pitchFamily="18" charset="0"/>
                        <a:cs typeface="Calibri"/>
                      </a:rPr>
                      <m:t>=</m:t>
                    </m:r>
                    <m:r>
                      <a:rPr lang="en-US" sz="1400" dirty="0" smtClean="0">
                        <a:solidFill>
                          <a:prstClr val="black"/>
                        </a:solidFill>
                        <a:latin typeface="Cambria Math"/>
                        <a:cs typeface="Calibri"/>
                      </a:rPr>
                      <m:t> </m:t>
                    </m:r>
                    <m:r>
                      <a:rPr lang="en-US" sz="1400" smtClean="0">
                        <a:solidFill>
                          <a:prstClr val="black"/>
                        </a:solidFill>
                        <a:latin typeface="Cambria Math"/>
                        <a:cs typeface="Calibri"/>
                      </a:rPr>
                      <m:t>90+30 </m:t>
                    </m:r>
                  </m:oMath>
                </a14:m>
                <a:r>
                  <a:rPr lang="en-US" sz="1400" dirty="0" smtClean="0">
                    <a:solidFill>
                      <a:prstClr val="black"/>
                    </a:solidFill>
                    <a:latin typeface="Bookman Old Style" pitchFamily="18" charset="0"/>
                    <a:cs typeface="Calibri"/>
                  </a:rPr>
                  <a:t>= 120</a:t>
                </a:r>
              </a:p>
            </p:txBody>
          </p:sp>
        </mc:Choice>
        <mc:Fallback xmlns="">
          <p:sp>
            <p:nvSpPr>
              <p:cNvPr id="76" name="TextBox 75"/>
              <p:cNvSpPr txBox="1">
                <a:spLocks noRot="1" noChangeAspect="1" noMove="1" noResize="1" noEditPoints="1" noAdjustHandles="1" noChangeArrowheads="1" noChangeShapeType="1" noTextEdit="1"/>
              </p:cNvSpPr>
              <p:nvPr/>
            </p:nvSpPr>
            <p:spPr>
              <a:xfrm>
                <a:off x="4655286" y="3972742"/>
                <a:ext cx="2914649" cy="307777"/>
              </a:xfrm>
              <a:prstGeom prst="rect">
                <a:avLst/>
              </a:prstGeom>
              <a:blipFill rotWithShape="1">
                <a:blip r:embed="rId22"/>
                <a:stretch>
                  <a:fillRect l="-628" t="-4000" b="-20000"/>
                </a:stretch>
              </a:blipFill>
            </p:spPr>
            <p:txBody>
              <a:bodyPr/>
              <a:lstStyle/>
              <a:p>
                <a:r>
                  <a:rPr lang="en-US">
                    <a:noFill/>
                  </a:rPr>
                  <a:t> </a:t>
                </a:r>
              </a:p>
            </p:txBody>
          </p:sp>
        </mc:Fallback>
      </mc:AlternateContent>
      <p:sp>
        <p:nvSpPr>
          <p:cNvPr id="77" name="TextBox 76"/>
          <p:cNvSpPr txBox="1"/>
          <p:nvPr/>
        </p:nvSpPr>
        <p:spPr>
          <a:xfrm>
            <a:off x="4674336" y="4267819"/>
            <a:ext cx="3714921" cy="523220"/>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fontAlgn="base">
              <a:spcBef>
                <a:spcPct val="0"/>
              </a:spcBef>
              <a:spcAft>
                <a:spcPct val="0"/>
              </a:spcAft>
              <a:defRPr sz="1600" b="1">
                <a:solidFill>
                  <a:prstClr val="black"/>
                </a:solidFill>
                <a:latin typeface="Bookman Old Style" panose="0205060405050502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sym typeface="Symbol"/>
              </a:rPr>
              <a:t> The length of longer side is </a:t>
            </a:r>
            <a:r>
              <a:rPr lang="en-US" sz="1400" dirty="0" smtClean="0">
                <a:sym typeface="Symbol"/>
              </a:rPr>
              <a:t>120 m</a:t>
            </a:r>
            <a:endParaRPr lang="en-US" sz="1400" dirty="0">
              <a:sym typeface="Symbol"/>
            </a:endParaRPr>
          </a:p>
          <a:p>
            <a:r>
              <a:rPr lang="en-US" sz="1400" dirty="0">
                <a:sym typeface="Symbol"/>
              </a:rPr>
              <a:t>    and length of shorter side is </a:t>
            </a:r>
            <a:r>
              <a:rPr lang="en-US" sz="1400" dirty="0" smtClean="0">
                <a:sym typeface="Symbol"/>
              </a:rPr>
              <a:t>90 m</a:t>
            </a:r>
            <a:r>
              <a:rPr lang="en-US" sz="1400" dirty="0">
                <a:sym typeface="Symbol"/>
              </a:rPr>
              <a:t>.</a:t>
            </a:r>
            <a:endParaRPr lang="en-US" sz="1400" dirty="0"/>
          </a:p>
        </p:txBody>
      </p:sp>
      <p:grpSp>
        <p:nvGrpSpPr>
          <p:cNvPr id="78" name="Group 77"/>
          <p:cNvGrpSpPr/>
          <p:nvPr/>
        </p:nvGrpSpPr>
        <p:grpSpPr>
          <a:xfrm>
            <a:off x="4314306" y="2364012"/>
            <a:ext cx="2079562" cy="980279"/>
            <a:chOff x="1932546" y="3607649"/>
            <a:chExt cx="2384582" cy="794713"/>
          </a:xfrm>
        </p:grpSpPr>
        <p:sp>
          <p:nvSpPr>
            <p:cNvPr id="79" name="Rounded Rectangle 78"/>
            <p:cNvSpPr/>
            <p:nvPr/>
          </p:nvSpPr>
          <p:spPr>
            <a:xfrm>
              <a:off x="1961617" y="3607649"/>
              <a:ext cx="2355511" cy="79471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80" name="TextBox 79"/>
            <p:cNvSpPr txBox="1"/>
            <p:nvPr/>
          </p:nvSpPr>
          <p:spPr>
            <a:xfrm>
              <a:off x="1932546" y="3691840"/>
              <a:ext cx="2303565" cy="658720"/>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In this sum which geometric figure is considered ?</a:t>
              </a:r>
              <a:endParaRPr lang="en-US" sz="1400" b="1" kern="0" dirty="0">
                <a:solidFill>
                  <a:prstClr val="white"/>
                </a:solidFill>
                <a:latin typeface="Bookman Old Style"/>
              </a:endParaRPr>
            </a:p>
          </p:txBody>
        </p:sp>
      </p:grpSp>
      <p:grpSp>
        <p:nvGrpSpPr>
          <p:cNvPr id="82" name="Group 81"/>
          <p:cNvGrpSpPr/>
          <p:nvPr/>
        </p:nvGrpSpPr>
        <p:grpSpPr>
          <a:xfrm>
            <a:off x="4657161" y="2364012"/>
            <a:ext cx="1867464" cy="669541"/>
            <a:chOff x="2002720" y="3511125"/>
            <a:chExt cx="2141374" cy="448593"/>
          </a:xfrm>
        </p:grpSpPr>
        <p:sp>
          <p:nvSpPr>
            <p:cNvPr id="83" name="Rounded Rectangle 82"/>
            <p:cNvSpPr/>
            <p:nvPr/>
          </p:nvSpPr>
          <p:spPr>
            <a:xfrm>
              <a:off x="2002720" y="3511125"/>
              <a:ext cx="2141374" cy="44859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84" name="TextBox 83"/>
            <p:cNvSpPr txBox="1"/>
            <p:nvPr/>
          </p:nvSpPr>
          <p:spPr>
            <a:xfrm>
              <a:off x="2121520" y="3557546"/>
              <a:ext cx="1903773" cy="35055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we have to find ?</a:t>
              </a:r>
              <a:endParaRPr lang="en-US" sz="1400" b="1" kern="0" dirty="0">
                <a:solidFill>
                  <a:prstClr val="white"/>
                </a:solidFill>
                <a:latin typeface="Bookman Old Style"/>
              </a:endParaRPr>
            </a:p>
          </p:txBody>
        </p:sp>
      </p:grpSp>
      <p:grpSp>
        <p:nvGrpSpPr>
          <p:cNvPr id="85" name="Group 84"/>
          <p:cNvGrpSpPr/>
          <p:nvPr/>
        </p:nvGrpSpPr>
        <p:grpSpPr>
          <a:xfrm>
            <a:off x="4657161" y="2343150"/>
            <a:ext cx="1867464" cy="503036"/>
            <a:chOff x="1980876" y="3550661"/>
            <a:chExt cx="2141374" cy="407812"/>
          </a:xfrm>
        </p:grpSpPr>
        <p:sp>
          <p:nvSpPr>
            <p:cNvPr id="86" name="Rounded Rectangle 85"/>
            <p:cNvSpPr/>
            <p:nvPr/>
          </p:nvSpPr>
          <p:spPr>
            <a:xfrm>
              <a:off x="1980876" y="3550661"/>
              <a:ext cx="2141374" cy="40781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87" name="TextBox 86"/>
            <p:cNvSpPr txBox="1"/>
            <p:nvPr/>
          </p:nvSpPr>
          <p:spPr>
            <a:xfrm>
              <a:off x="2099677" y="3625933"/>
              <a:ext cx="1903773"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It is given that</a:t>
              </a:r>
              <a:endParaRPr lang="en-US" sz="1400" b="1" kern="0" dirty="0">
                <a:solidFill>
                  <a:prstClr val="white"/>
                </a:solidFill>
                <a:latin typeface="Bookman Old Style"/>
              </a:endParaRPr>
            </a:p>
          </p:txBody>
        </p:sp>
      </p:grpSp>
      <p:grpSp>
        <p:nvGrpSpPr>
          <p:cNvPr id="90" name="Group 89"/>
          <p:cNvGrpSpPr/>
          <p:nvPr/>
        </p:nvGrpSpPr>
        <p:grpSpPr>
          <a:xfrm>
            <a:off x="4133850" y="2404488"/>
            <a:ext cx="2729566" cy="891162"/>
            <a:chOff x="1679749" y="3605478"/>
            <a:chExt cx="3129924" cy="597079"/>
          </a:xfrm>
        </p:grpSpPr>
        <p:sp>
          <p:nvSpPr>
            <p:cNvPr id="91" name="Rounded Rectangle 90"/>
            <p:cNvSpPr/>
            <p:nvPr/>
          </p:nvSpPr>
          <p:spPr>
            <a:xfrm>
              <a:off x="1716116" y="3605478"/>
              <a:ext cx="3066949" cy="59707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92" name="TextBox 91"/>
            <p:cNvSpPr txBox="1"/>
            <p:nvPr/>
          </p:nvSpPr>
          <p:spPr>
            <a:xfrm>
              <a:off x="1679749" y="3644216"/>
              <a:ext cx="3129924" cy="494905"/>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In a comparative statement whatever comes later is taken as ‘x’</a:t>
              </a:r>
              <a:endParaRPr lang="en-US" sz="1400" b="1" kern="0" dirty="0">
                <a:solidFill>
                  <a:prstClr val="white"/>
                </a:solidFill>
                <a:latin typeface="Bookman Old Style"/>
              </a:endParaRPr>
            </a:p>
          </p:txBody>
        </p:sp>
      </p:grpSp>
      <p:grpSp>
        <p:nvGrpSpPr>
          <p:cNvPr id="106" name="Group 105"/>
          <p:cNvGrpSpPr/>
          <p:nvPr/>
        </p:nvGrpSpPr>
        <p:grpSpPr>
          <a:xfrm>
            <a:off x="3733800" y="2891790"/>
            <a:ext cx="2485594" cy="1304751"/>
            <a:chOff x="1639662" y="3514955"/>
            <a:chExt cx="2850168" cy="874184"/>
          </a:xfrm>
        </p:grpSpPr>
        <p:sp>
          <p:nvSpPr>
            <p:cNvPr id="107" name="Rounded Rectangular Callout 106"/>
            <p:cNvSpPr/>
            <p:nvPr/>
          </p:nvSpPr>
          <p:spPr>
            <a:xfrm>
              <a:off x="1639662" y="3514955"/>
              <a:ext cx="2850168" cy="874184"/>
            </a:xfrm>
            <a:prstGeom prst="wedgeRoundRectCallout">
              <a:avLst>
                <a:gd name="adj1" fmla="val -67584"/>
                <a:gd name="adj2" fmla="val -66714"/>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08" name="TextBox 107"/>
            <p:cNvSpPr txBox="1"/>
            <p:nvPr/>
          </p:nvSpPr>
          <p:spPr>
            <a:xfrm>
              <a:off x="1921624" y="3574400"/>
              <a:ext cx="2303565" cy="783600"/>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Do we know any relation which connects all three sides of a right angled triangle</a:t>
              </a:r>
              <a:endParaRPr lang="en-US" sz="1400" b="1" kern="0" dirty="0">
                <a:solidFill>
                  <a:prstClr val="white"/>
                </a:solidFill>
                <a:latin typeface="Bookman Old Style"/>
              </a:endParaRPr>
            </a:p>
          </p:txBody>
        </p:sp>
      </p:grpSp>
      <p:grpSp>
        <p:nvGrpSpPr>
          <p:cNvPr id="112" name="Group 111"/>
          <p:cNvGrpSpPr/>
          <p:nvPr/>
        </p:nvGrpSpPr>
        <p:grpSpPr>
          <a:xfrm>
            <a:off x="3305132" y="3625989"/>
            <a:ext cx="1816588" cy="669544"/>
            <a:chOff x="1787285" y="3247058"/>
            <a:chExt cx="2083032" cy="448594"/>
          </a:xfrm>
        </p:grpSpPr>
        <p:sp>
          <p:nvSpPr>
            <p:cNvPr id="113" name="Rounded Rectangular Callout 112"/>
            <p:cNvSpPr/>
            <p:nvPr/>
          </p:nvSpPr>
          <p:spPr>
            <a:xfrm>
              <a:off x="1847347" y="3247058"/>
              <a:ext cx="2022970" cy="448594"/>
            </a:xfrm>
            <a:prstGeom prst="wedgeRoundRectCallout">
              <a:avLst>
                <a:gd name="adj1" fmla="val -81533"/>
                <a:gd name="adj2" fmla="val 2616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14" name="TextBox 113"/>
            <p:cNvSpPr txBox="1"/>
            <p:nvPr/>
          </p:nvSpPr>
          <p:spPr>
            <a:xfrm>
              <a:off x="1787285" y="3316404"/>
              <a:ext cx="2061084" cy="35055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sym typeface="Symbol"/>
                </a:rPr>
                <a:t>Let us find the factors of 2700</a:t>
              </a:r>
              <a:endParaRPr lang="en-US" sz="1400" b="1" kern="0" dirty="0">
                <a:solidFill>
                  <a:sysClr val="window" lastClr="FFFFFF"/>
                </a:solidFill>
                <a:latin typeface="Bookman Old Style"/>
              </a:endParaRPr>
            </a:p>
          </p:txBody>
        </p:sp>
      </p:grpSp>
      <p:sp>
        <p:nvSpPr>
          <p:cNvPr id="146" name="Oval 145"/>
          <p:cNvSpPr/>
          <p:nvPr/>
        </p:nvSpPr>
        <p:spPr>
          <a:xfrm>
            <a:off x="1763652" y="4054304"/>
            <a:ext cx="207818" cy="187054"/>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147" name="Group 146"/>
          <p:cNvGrpSpPr/>
          <p:nvPr/>
        </p:nvGrpSpPr>
        <p:grpSpPr>
          <a:xfrm>
            <a:off x="3176977" y="3367683"/>
            <a:ext cx="1656044" cy="765398"/>
            <a:chOff x="2302567" y="3533532"/>
            <a:chExt cx="1966764" cy="384611"/>
          </a:xfrm>
        </p:grpSpPr>
        <p:sp>
          <p:nvSpPr>
            <p:cNvPr id="148" name="Rounded Rectangular Callout 147"/>
            <p:cNvSpPr/>
            <p:nvPr/>
          </p:nvSpPr>
          <p:spPr>
            <a:xfrm>
              <a:off x="2308259" y="3533532"/>
              <a:ext cx="1868284" cy="384611"/>
            </a:xfrm>
            <a:prstGeom prst="wedgeRoundRectCallout">
              <a:avLst>
                <a:gd name="adj1" fmla="val -71694"/>
                <a:gd name="adj2" fmla="val 52544"/>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49" name="TextBox 148"/>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cxnSp>
        <p:nvCxnSpPr>
          <p:cNvPr id="154" name="Straight Connector 153"/>
          <p:cNvCxnSpPr/>
          <p:nvPr/>
        </p:nvCxnSpPr>
        <p:spPr>
          <a:xfrm>
            <a:off x="985881" y="4559682"/>
            <a:ext cx="692727"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932929" y="4559682"/>
            <a:ext cx="865516"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232103" y="2599764"/>
            <a:ext cx="572502"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263005" y="2599764"/>
            <a:ext cx="591159" cy="0"/>
          </a:xfrm>
          <a:prstGeom prst="line">
            <a:avLst/>
          </a:prstGeom>
          <a:ln w="28575">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666394" y="3006090"/>
            <a:ext cx="2401031" cy="1278502"/>
            <a:chOff x="2087118" y="3638765"/>
            <a:chExt cx="2851532" cy="642445"/>
          </a:xfrm>
        </p:grpSpPr>
        <p:sp>
          <p:nvSpPr>
            <p:cNvPr id="128" name="Rounded Rectangular Callout 127"/>
            <p:cNvSpPr/>
            <p:nvPr/>
          </p:nvSpPr>
          <p:spPr>
            <a:xfrm>
              <a:off x="2120305" y="3638765"/>
              <a:ext cx="2701598" cy="642445"/>
            </a:xfrm>
            <a:prstGeom prst="wedgeRoundRectCallout">
              <a:avLst>
                <a:gd name="adj1" fmla="val -88871"/>
                <a:gd name="adj2" fmla="val 3604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29" name="TextBox 128"/>
            <p:cNvSpPr txBox="1"/>
            <p:nvPr/>
          </p:nvSpPr>
          <p:spPr>
            <a:xfrm>
              <a:off x="2087118" y="3678350"/>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sp>
        <p:nvSpPr>
          <p:cNvPr id="137" name="Oval 136"/>
          <p:cNvSpPr/>
          <p:nvPr/>
        </p:nvSpPr>
        <p:spPr bwMode="auto">
          <a:xfrm>
            <a:off x="1750701" y="4054304"/>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138" name="Oval 137"/>
          <p:cNvSpPr/>
          <p:nvPr/>
        </p:nvSpPr>
        <p:spPr bwMode="auto">
          <a:xfrm>
            <a:off x="1200366" y="4076926"/>
            <a:ext cx="195049" cy="180014"/>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mc:AlternateContent xmlns:mc="http://schemas.openxmlformats.org/markup-compatibility/2006" xmlns:a14="http://schemas.microsoft.com/office/drawing/2010/main">
        <mc:Choice Requires="a14">
          <p:sp>
            <p:nvSpPr>
              <p:cNvPr id="162" name="TextBox 161"/>
              <p:cNvSpPr txBox="1"/>
              <p:nvPr/>
            </p:nvSpPr>
            <p:spPr>
              <a:xfrm>
                <a:off x="1063625" y="4301053"/>
                <a:ext cx="695324" cy="307777"/>
              </a:xfrm>
              <a:prstGeom prst="rect">
                <a:avLst/>
              </a:prstGeom>
              <a:noFill/>
            </p:spPr>
            <p:txBody>
              <a:bodyPr wrap="square" rtlCol="0">
                <a:spAutoFit/>
              </a:bodyPr>
              <a:lstStyle/>
              <a:p>
                <a:pPr defTabSz="428625"/>
                <a14:m>
                  <m:oMath xmlns:m="http://schemas.openxmlformats.org/officeDocument/2006/math">
                    <m:r>
                      <a:rPr lang="en-US" sz="1400" i="1">
                        <a:solidFill>
                          <a:prstClr val="black"/>
                        </a:solidFill>
                        <a:latin typeface="Cambria Math"/>
                        <a:cs typeface="Calibri"/>
                      </a:rPr>
                      <m:t>− </m:t>
                    </m:r>
                  </m:oMath>
                </a14:m>
                <a:r>
                  <a:rPr lang="en-US" sz="1400" dirty="0" smtClean="0">
                    <a:solidFill>
                      <a:prstClr val="black"/>
                    </a:solidFill>
                    <a:latin typeface="Bookman Old Style" pitchFamily="18" charset="0"/>
                    <a:cs typeface="Calibri"/>
                  </a:rPr>
                  <a:t>90x</a:t>
                </a:r>
                <a:endParaRPr lang="en-US" sz="1400" dirty="0">
                  <a:solidFill>
                    <a:prstClr val="black"/>
                  </a:solidFill>
                  <a:latin typeface="Bookman Old Style" pitchFamily="18" charset="0"/>
                  <a:cs typeface="Calibri"/>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1063625" y="4301053"/>
                <a:ext cx="695324" cy="307777"/>
              </a:xfrm>
              <a:prstGeom prst="rect">
                <a:avLst/>
              </a:prstGeom>
              <a:blipFill rotWithShape="1">
                <a:blip r:embed="rId23"/>
                <a:stretch>
                  <a:fillRect t="-2000" b="-20000"/>
                </a:stretch>
              </a:blipFill>
            </p:spPr>
            <p:txBody>
              <a:bodyPr/>
              <a:lstStyle/>
              <a:p>
                <a:r>
                  <a:rPr lang="en-US">
                    <a:noFill/>
                  </a:rPr>
                  <a:t> </a:t>
                </a:r>
              </a:p>
            </p:txBody>
          </p:sp>
        </mc:Fallback>
      </mc:AlternateContent>
      <p:sp>
        <p:nvSpPr>
          <p:cNvPr id="163" name="TextBox 162"/>
          <p:cNvSpPr txBox="1"/>
          <p:nvPr/>
        </p:nvSpPr>
        <p:spPr>
          <a:xfrm>
            <a:off x="1645892" y="4301053"/>
            <a:ext cx="695324"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a:t>
            </a:r>
            <a:r>
              <a:rPr lang="en-US" sz="1400" dirty="0" smtClean="0">
                <a:solidFill>
                  <a:prstClr val="black"/>
                </a:solidFill>
                <a:latin typeface="Bookman Old Style" pitchFamily="18" charset="0"/>
                <a:cs typeface="Calibri"/>
              </a:rPr>
              <a:t>30x</a:t>
            </a:r>
            <a:endParaRPr lang="en-US" sz="1400" dirty="0">
              <a:solidFill>
                <a:prstClr val="black"/>
              </a:solidFill>
              <a:latin typeface="Bookman Old Style" pitchFamily="18" charset="0"/>
              <a:cs typeface="Calibri"/>
            </a:endParaRPr>
          </a:p>
        </p:txBody>
      </p:sp>
      <p:sp>
        <p:nvSpPr>
          <p:cNvPr id="164" name="TextBox 163"/>
          <p:cNvSpPr txBox="1"/>
          <p:nvPr/>
        </p:nvSpPr>
        <p:spPr>
          <a:xfrm>
            <a:off x="2200820" y="4301053"/>
            <a:ext cx="815638"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a:t>
            </a:r>
            <a:r>
              <a:rPr lang="en-US" sz="1400" dirty="0" smtClean="0">
                <a:solidFill>
                  <a:prstClr val="black"/>
                </a:solidFill>
                <a:latin typeface="Bookman Old Style" pitchFamily="18" charset="0"/>
                <a:cs typeface="Calibri"/>
              </a:rPr>
              <a:t>2700</a:t>
            </a:r>
            <a:endParaRPr lang="en-US" sz="1400" dirty="0">
              <a:solidFill>
                <a:prstClr val="black"/>
              </a:solidFill>
              <a:latin typeface="Bookman Old Style" pitchFamily="18" charset="0"/>
              <a:cs typeface="Calibri"/>
            </a:endParaRPr>
          </a:p>
        </p:txBody>
      </p:sp>
      <p:sp>
        <p:nvSpPr>
          <p:cNvPr id="165" name="TextBox 164"/>
          <p:cNvSpPr txBox="1"/>
          <p:nvPr/>
        </p:nvSpPr>
        <p:spPr>
          <a:xfrm>
            <a:off x="2824874" y="4301053"/>
            <a:ext cx="815638"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0</a:t>
            </a:r>
          </a:p>
        </p:txBody>
      </p:sp>
      <mc:AlternateContent xmlns:mc="http://schemas.openxmlformats.org/markup-compatibility/2006" xmlns:a14="http://schemas.microsoft.com/office/drawing/2010/main">
        <mc:Choice Requires="a14">
          <p:sp>
            <p:nvSpPr>
              <p:cNvPr id="166" name="TextBox 165"/>
              <p:cNvSpPr txBox="1"/>
              <p:nvPr/>
            </p:nvSpPr>
            <p:spPr>
              <a:xfrm>
                <a:off x="5076825" y="2321571"/>
                <a:ext cx="865976"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d>
                        <m:dPr>
                          <m:ctrlPr>
                            <a:rPr lang="en-US" sz="1400" i="1">
                              <a:solidFill>
                                <a:prstClr val="black"/>
                              </a:solidFill>
                              <a:latin typeface="Cambria Math" panose="02040503050406030204" pitchFamily="18" charset="0"/>
                              <a:cs typeface="Calibri"/>
                            </a:rPr>
                          </m:ctrlPr>
                        </m:dPr>
                        <m:e>
                          <m:r>
                            <m:rPr>
                              <m:nor/>
                            </m:rPr>
                            <a:rPr lang="en-US" sz="1400" dirty="0">
                              <a:solidFill>
                                <a:prstClr val="black"/>
                              </a:solidFill>
                              <a:latin typeface="Bookman Old Style" pitchFamily="18" charset="0"/>
                            </a:rPr>
                            <m:t>x</m:t>
                          </m:r>
                          <m:r>
                            <a:rPr lang="en-US" sz="1400" i="1">
                              <a:solidFill>
                                <a:prstClr val="black"/>
                              </a:solidFill>
                              <a:latin typeface="Cambria Math"/>
                              <a:cs typeface="Calibri"/>
                            </a:rPr>
                            <m:t>−90</m:t>
                          </m:r>
                        </m:e>
                      </m:d>
                    </m:oMath>
                  </m:oMathPara>
                </a14:m>
                <a:endParaRPr lang="en-US" sz="1400" dirty="0" smtClean="0">
                  <a:solidFill>
                    <a:prstClr val="black"/>
                  </a:solidFill>
                  <a:latin typeface="Bookman Old Style" pitchFamily="18" charset="0"/>
                  <a:cs typeface="Calibri"/>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076825" y="2321571"/>
                <a:ext cx="865976" cy="307777"/>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762625" y="2321571"/>
                <a:ext cx="488822"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i="1">
                          <a:solidFill>
                            <a:prstClr val="black"/>
                          </a:solidFill>
                          <a:latin typeface="Cambria Math"/>
                          <a:cs typeface="Calibri"/>
                        </a:rPr>
                        <m:t>+30</m:t>
                      </m:r>
                    </m:oMath>
                  </m:oMathPara>
                </a14:m>
                <a:endParaRPr lang="en-US" sz="1400" dirty="0">
                  <a:solidFill>
                    <a:prstClr val="black"/>
                  </a:solidFill>
                  <a:latin typeface="Bookman Old Style" pitchFamily="18" charset="0"/>
                  <a:cs typeface="Calibri"/>
                </a:endParaRPr>
              </a:p>
            </p:txBody>
          </p:sp>
        </mc:Choice>
        <mc:Fallback xmlns="">
          <p:sp>
            <p:nvSpPr>
              <p:cNvPr id="167" name="TextBox 166"/>
              <p:cNvSpPr txBox="1">
                <a:spLocks noRot="1" noChangeAspect="1" noMove="1" noResize="1" noEditPoints="1" noAdjustHandles="1" noChangeArrowheads="1" noChangeShapeType="1" noTextEdit="1"/>
              </p:cNvSpPr>
              <p:nvPr/>
            </p:nvSpPr>
            <p:spPr>
              <a:xfrm>
                <a:off x="5762625" y="2321571"/>
                <a:ext cx="488822" cy="307777"/>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6067425" y="2321571"/>
                <a:ext cx="91041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i="1">
                          <a:solidFill>
                            <a:prstClr val="black"/>
                          </a:solidFill>
                          <a:latin typeface="Cambria Math"/>
                          <a:cs typeface="Calibri"/>
                        </a:rPr>
                        <m:t>(</m:t>
                      </m:r>
                      <m:r>
                        <m:rPr>
                          <m:nor/>
                        </m:rPr>
                        <a:rPr lang="en-US" sz="1400" dirty="0">
                          <a:solidFill>
                            <a:prstClr val="black"/>
                          </a:solidFill>
                          <a:latin typeface="Bookman Old Style" pitchFamily="18" charset="0"/>
                        </a:rPr>
                        <m:t>x</m:t>
                      </m:r>
                      <m:r>
                        <a:rPr lang="en-US" sz="1400" i="1">
                          <a:solidFill>
                            <a:prstClr val="black"/>
                          </a:solidFill>
                          <a:latin typeface="Cambria Math"/>
                          <a:cs typeface="Calibri"/>
                        </a:rPr>
                        <m:t>−90)</m:t>
                      </m:r>
                    </m:oMath>
                  </m:oMathPara>
                </a14:m>
                <a:endParaRPr lang="en-US" sz="1400" dirty="0">
                  <a:solidFill>
                    <a:prstClr val="black"/>
                  </a:solidFill>
                  <a:latin typeface="Bookman Old Style" pitchFamily="18" charset="0"/>
                  <a:cs typeface="Calibri"/>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6067425" y="2321571"/>
                <a:ext cx="910419" cy="307777"/>
              </a:xfrm>
              <a:prstGeom prst="rect">
                <a:avLst/>
              </a:prstGeom>
              <a:blipFill rotWithShape="1">
                <a:blip r:embed="rId2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800847" y="2321571"/>
                <a:ext cx="46718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cs typeface="Calibri"/>
                        </a:rPr>
                        <m:t>= 0</m:t>
                      </m:r>
                    </m:oMath>
                  </m:oMathPara>
                </a14:m>
                <a:endParaRPr lang="en-US" sz="1400" dirty="0">
                  <a:solidFill>
                    <a:prstClr val="black"/>
                  </a:solidFill>
                  <a:latin typeface="Bookman Old Style" pitchFamily="18" charset="0"/>
                  <a:cs typeface="Calibri"/>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6800847" y="2321571"/>
                <a:ext cx="467189" cy="307777"/>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5600700" y="2590239"/>
                <a:ext cx="863500"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d>
                        <m:dPr>
                          <m:ctrlPr>
                            <a:rPr lang="en-US" sz="1400" i="1" smtClean="0">
                              <a:solidFill>
                                <a:prstClr val="black"/>
                              </a:solidFill>
                              <a:latin typeface="Cambria Math" panose="02040503050406030204" pitchFamily="18" charset="0"/>
                              <a:cs typeface="Calibri"/>
                            </a:rPr>
                          </m:ctrlPr>
                        </m:dPr>
                        <m:e>
                          <m:r>
                            <m:rPr>
                              <m:nor/>
                            </m:rPr>
                            <a:rPr lang="en-US" sz="1400" dirty="0">
                              <a:solidFill>
                                <a:prstClr val="black"/>
                              </a:solidFill>
                              <a:latin typeface="Bookman Old Style" pitchFamily="18" charset="0"/>
                            </a:rPr>
                            <m:t>x</m:t>
                          </m:r>
                          <m:r>
                            <a:rPr lang="en-US" sz="1400" i="1" smtClean="0">
                              <a:solidFill>
                                <a:prstClr val="black"/>
                              </a:solidFill>
                              <a:latin typeface="Cambria Math"/>
                              <a:cs typeface="Calibri"/>
                            </a:rPr>
                            <m:t>+3</m:t>
                          </m:r>
                          <m:r>
                            <a:rPr lang="en-US" sz="1400" i="1">
                              <a:solidFill>
                                <a:prstClr val="black"/>
                              </a:solidFill>
                              <a:latin typeface="Cambria Math"/>
                              <a:cs typeface="Calibri"/>
                            </a:rPr>
                            <m:t>0</m:t>
                          </m:r>
                        </m:e>
                      </m:d>
                    </m:oMath>
                  </m:oMathPara>
                </a14:m>
                <a:endParaRPr lang="en-US" sz="1400" dirty="0">
                  <a:solidFill>
                    <a:prstClr val="black"/>
                  </a:solidFill>
                  <a:latin typeface="Bookman Old Style" pitchFamily="18" charset="0"/>
                  <a:cs typeface="Calibri"/>
                </a:endParaRPr>
              </a:p>
            </p:txBody>
          </p:sp>
        </mc:Choice>
        <mc:Fallback xmlns="">
          <p:sp>
            <p:nvSpPr>
              <p:cNvPr id="170" name="TextBox 169"/>
              <p:cNvSpPr txBox="1">
                <a:spLocks noRot="1" noChangeAspect="1" noMove="1" noResize="1" noEditPoints="1" noAdjustHandles="1" noChangeArrowheads="1" noChangeShapeType="1" noTextEdit="1"/>
              </p:cNvSpPr>
              <p:nvPr/>
            </p:nvSpPr>
            <p:spPr>
              <a:xfrm>
                <a:off x="5600700" y="2590239"/>
                <a:ext cx="863500" cy="307777"/>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21425" y="2590239"/>
                <a:ext cx="487423"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cs typeface="Calibri"/>
                        </a:rPr>
                        <m:t>= 0</m:t>
                      </m:r>
                    </m:oMath>
                  </m:oMathPara>
                </a14:m>
                <a:endParaRPr lang="en-US" sz="1400" dirty="0">
                  <a:solidFill>
                    <a:prstClr val="black"/>
                  </a:solidFill>
                  <a:latin typeface="Bookman Old Style" pitchFamily="18" charset="0"/>
                  <a:cs typeface="Calibri"/>
                </a:endParaRPr>
              </a:p>
            </p:txBody>
          </p:sp>
        </mc:Choice>
        <mc:Fallback xmlns="">
          <p:sp>
            <p:nvSpPr>
              <p:cNvPr id="171" name="TextBox 170"/>
              <p:cNvSpPr txBox="1">
                <a:spLocks noRot="1" noChangeAspect="1" noMove="1" noResize="1" noEditPoints="1" noAdjustHandles="1" noChangeArrowheads="1" noChangeShapeType="1" noTextEdit="1"/>
              </p:cNvSpPr>
              <p:nvPr/>
            </p:nvSpPr>
            <p:spPr>
              <a:xfrm>
                <a:off x="6321425" y="2590239"/>
                <a:ext cx="487423" cy="307777"/>
              </a:xfrm>
              <a:prstGeom prst="rect">
                <a:avLst/>
              </a:prstGeom>
              <a:blipFill rotWithShape="1">
                <a:blip r:embed="rId29"/>
                <a:stretch>
                  <a:fillRect/>
                </a:stretch>
              </a:blipFill>
            </p:spPr>
            <p:txBody>
              <a:bodyPr/>
              <a:lstStyle/>
              <a:p>
                <a:r>
                  <a:rPr lang="en-US">
                    <a:noFill/>
                  </a:rPr>
                  <a:t> </a:t>
                </a:r>
              </a:p>
            </p:txBody>
          </p:sp>
        </mc:Fallback>
      </mc:AlternateContent>
      <p:sp>
        <p:nvSpPr>
          <p:cNvPr id="177" name="TextBox 176"/>
          <p:cNvSpPr txBox="1"/>
          <p:nvPr/>
        </p:nvSpPr>
        <p:spPr>
          <a:xfrm>
            <a:off x="565239" y="3999636"/>
            <a:ext cx="767005"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cs typeface="Calibri"/>
              </a:rPr>
              <a:t> </a:t>
            </a:r>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cs typeface="Calibri"/>
            </a:endParaRPr>
          </a:p>
        </p:txBody>
      </p:sp>
      <p:sp>
        <p:nvSpPr>
          <p:cNvPr id="178" name="TextBox 177"/>
          <p:cNvSpPr txBox="1"/>
          <p:nvPr/>
        </p:nvSpPr>
        <p:spPr>
          <a:xfrm>
            <a:off x="1167765" y="3999636"/>
            <a:ext cx="76700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a:t>
            </a:r>
            <a:r>
              <a:rPr lang="en-US" sz="1400" dirty="0" smtClean="0">
                <a:solidFill>
                  <a:prstClr val="black"/>
                </a:solidFill>
                <a:latin typeface="Bookman Old Style" pitchFamily="18" charset="0"/>
                <a:cs typeface="Calibri"/>
              </a:rPr>
              <a:t>60x</a:t>
            </a:r>
            <a:endParaRPr lang="en-US" sz="1400" dirty="0">
              <a:solidFill>
                <a:prstClr val="black"/>
              </a:solidFill>
              <a:latin typeface="Bookman Old Style" pitchFamily="18" charset="0"/>
              <a:cs typeface="Calibri"/>
            </a:endParaRPr>
          </a:p>
        </p:txBody>
      </p:sp>
      <p:sp>
        <p:nvSpPr>
          <p:cNvPr id="179" name="TextBox 178"/>
          <p:cNvSpPr txBox="1"/>
          <p:nvPr/>
        </p:nvSpPr>
        <p:spPr>
          <a:xfrm>
            <a:off x="1723782" y="3999636"/>
            <a:ext cx="774953"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a:t>
            </a:r>
            <a:r>
              <a:rPr lang="en-US" sz="1400" dirty="0" smtClean="0">
                <a:solidFill>
                  <a:prstClr val="black"/>
                </a:solidFill>
                <a:latin typeface="Bookman Old Style" pitchFamily="18" charset="0"/>
                <a:cs typeface="Calibri"/>
              </a:rPr>
              <a:t>2700</a:t>
            </a:r>
            <a:endParaRPr lang="en-US" sz="1400" dirty="0">
              <a:solidFill>
                <a:prstClr val="black"/>
              </a:solidFill>
              <a:latin typeface="Bookman Old Style" pitchFamily="18" charset="0"/>
              <a:cs typeface="Calibri"/>
            </a:endParaRPr>
          </a:p>
        </p:txBody>
      </p:sp>
      <p:sp>
        <p:nvSpPr>
          <p:cNvPr id="180" name="TextBox 179"/>
          <p:cNvSpPr txBox="1"/>
          <p:nvPr/>
        </p:nvSpPr>
        <p:spPr>
          <a:xfrm>
            <a:off x="2409826" y="3999636"/>
            <a:ext cx="476250"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 0</a:t>
            </a:r>
            <a:endParaRPr lang="en-US" sz="1400" dirty="0">
              <a:solidFill>
                <a:prstClr val="black"/>
              </a:solidFill>
              <a:latin typeface="Bookman Old Style" pitchFamily="18" charset="0"/>
              <a:cs typeface="Calibri"/>
            </a:endParaRPr>
          </a:p>
        </p:txBody>
      </p:sp>
      <p:sp>
        <p:nvSpPr>
          <p:cNvPr id="181" name="Rounded Rectangle 180"/>
          <p:cNvSpPr/>
          <p:nvPr/>
        </p:nvSpPr>
        <p:spPr>
          <a:xfrm>
            <a:off x="873092" y="4044466"/>
            <a:ext cx="142784" cy="208539"/>
          </a:xfrm>
          <a:prstGeom prst="roundRect">
            <a:avLst/>
          </a:prstGeom>
          <a:solidFill>
            <a:srgbClr val="FFBDD3"/>
          </a:solidFill>
          <a:ln w="19050" cap="flat" cmpd="sng" algn="ctr">
            <a:solidFill>
              <a:schemeClr val="tx1"/>
            </a:solidFill>
            <a:prstDash val="solid"/>
          </a:ln>
          <a:effectLst/>
        </p:spPr>
        <p:txBody>
          <a:bodyPr anchor="ctr"/>
          <a:lstStyle/>
          <a:p>
            <a:pPr algn="ctr">
              <a:defRPr/>
            </a:pPr>
            <a:r>
              <a:rPr lang="en-US" sz="1600" kern="0" dirty="0">
                <a:solidFill>
                  <a:prstClr val="black"/>
                </a:solidFill>
                <a:latin typeface="Bookman Old Style" pitchFamily="18" charset="0"/>
              </a:rPr>
              <a:t>1</a:t>
            </a:r>
          </a:p>
        </p:txBody>
      </p:sp>
      <p:sp>
        <p:nvSpPr>
          <p:cNvPr id="182" name="Curved Down Arrow 181"/>
          <p:cNvSpPr/>
          <p:nvPr/>
        </p:nvSpPr>
        <p:spPr>
          <a:xfrm flipH="1">
            <a:off x="906191" y="3789870"/>
            <a:ext cx="1275034"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8" name="Rectangle 7"/>
          <p:cNvSpPr/>
          <p:nvPr/>
        </p:nvSpPr>
        <p:spPr>
          <a:xfrm>
            <a:off x="6666161" y="1959776"/>
            <a:ext cx="218179" cy="218440"/>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extrusionH="12700" prstMaterial="metal">
            <a:bevelT w="38100" h="95250"/>
            <a:bevelB w="1905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3" name="Straight Connector 182"/>
          <p:cNvCxnSpPr/>
          <p:nvPr/>
        </p:nvCxnSpPr>
        <p:spPr>
          <a:xfrm flipH="1" flipV="1">
            <a:off x="6644699" y="1194124"/>
            <a:ext cx="4547" cy="1004405"/>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6654491" y="2190750"/>
            <a:ext cx="1828800" cy="4548"/>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8482228" y="1190625"/>
            <a:ext cx="4547" cy="1004405"/>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2" name="Rounded Rectangle 141"/>
          <p:cNvSpPr/>
          <p:nvPr/>
        </p:nvSpPr>
        <p:spPr>
          <a:xfrm>
            <a:off x="5077447" y="772324"/>
            <a:ext cx="1209406"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51" name="Rounded Rectangle 150"/>
          <p:cNvSpPr/>
          <p:nvPr/>
        </p:nvSpPr>
        <p:spPr>
          <a:xfrm>
            <a:off x="1419245" y="788046"/>
            <a:ext cx="1102579"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r>
              <a:rPr lang="en-US" kern="0" dirty="0" smtClean="0">
                <a:solidFill>
                  <a:prstClr val="white"/>
                </a:solidFill>
              </a:rPr>
              <a:t> </a:t>
            </a:r>
            <a:endParaRPr lang="en-US" kern="0" dirty="0">
              <a:solidFill>
                <a:prstClr val="white"/>
              </a:solidFill>
            </a:endParaRPr>
          </a:p>
        </p:txBody>
      </p:sp>
      <p:sp>
        <p:nvSpPr>
          <p:cNvPr id="152" name="TextBox 151"/>
          <p:cNvSpPr txBox="1"/>
          <p:nvPr/>
        </p:nvSpPr>
        <p:spPr>
          <a:xfrm>
            <a:off x="4069924" y="1537318"/>
            <a:ext cx="324489"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a:t>
            </a:r>
            <a:endParaRPr lang="en-US" sz="1400" dirty="0">
              <a:solidFill>
                <a:prstClr val="black"/>
              </a:solidFill>
              <a:latin typeface="Bookman Old Style" pitchFamily="18" charset="0"/>
              <a:cs typeface="Calibri"/>
            </a:endParaRPr>
          </a:p>
        </p:txBody>
      </p:sp>
      <p:sp>
        <p:nvSpPr>
          <p:cNvPr id="159" name="Rounded Rectangle 158"/>
          <p:cNvSpPr/>
          <p:nvPr/>
        </p:nvSpPr>
        <p:spPr>
          <a:xfrm>
            <a:off x="2499357" y="788045"/>
            <a:ext cx="218139"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60" name="Rounded Rectangle 159"/>
          <p:cNvSpPr/>
          <p:nvPr/>
        </p:nvSpPr>
        <p:spPr>
          <a:xfrm>
            <a:off x="2728559" y="775650"/>
            <a:ext cx="1527503"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cxnSp>
        <p:nvCxnSpPr>
          <p:cNvPr id="161" name="Straight Connector 160"/>
          <p:cNvCxnSpPr/>
          <p:nvPr/>
        </p:nvCxnSpPr>
        <p:spPr>
          <a:xfrm flipV="1">
            <a:off x="6654491" y="1200265"/>
            <a:ext cx="1828800" cy="4548"/>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4285499" y="1528431"/>
            <a:ext cx="257926"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x</a:t>
            </a:r>
          </a:p>
        </p:txBody>
      </p:sp>
      <p:sp>
        <p:nvSpPr>
          <p:cNvPr id="186" name="TextBox 185"/>
          <p:cNvSpPr txBox="1"/>
          <p:nvPr/>
        </p:nvSpPr>
        <p:spPr>
          <a:xfrm>
            <a:off x="4224338" y="1531605"/>
            <a:ext cx="1514203"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          ) </a:t>
            </a:r>
            <a:r>
              <a:rPr lang="en-US" sz="1400" dirty="0" err="1">
                <a:solidFill>
                  <a:prstClr val="black"/>
                </a:solidFill>
                <a:latin typeface="Bookman Old Style" pitchFamily="18" charset="0"/>
                <a:cs typeface="Calibri"/>
              </a:rPr>
              <a:t>metres</a:t>
            </a:r>
            <a:endParaRPr lang="en-US" sz="1400" dirty="0">
              <a:solidFill>
                <a:prstClr val="black"/>
              </a:solidFill>
              <a:latin typeface="Bookman Old Style" pitchFamily="18" charset="0"/>
              <a:cs typeface="Calibri"/>
            </a:endParaRPr>
          </a:p>
        </p:txBody>
      </p:sp>
      <p:sp>
        <p:nvSpPr>
          <p:cNvPr id="188" name="Rounded Rectangle 187"/>
          <p:cNvSpPr/>
          <p:nvPr/>
        </p:nvSpPr>
        <p:spPr>
          <a:xfrm>
            <a:off x="4254138" y="756598"/>
            <a:ext cx="2032715"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89" name="Rounded Rectangle 188"/>
          <p:cNvSpPr/>
          <p:nvPr/>
        </p:nvSpPr>
        <p:spPr>
          <a:xfrm>
            <a:off x="1281075" y="578635"/>
            <a:ext cx="2634398"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r>
              <a:rPr lang="en-US" kern="0" dirty="0" smtClean="0">
                <a:solidFill>
                  <a:prstClr val="white"/>
                </a:solidFill>
              </a:rPr>
              <a:t> </a:t>
            </a:r>
            <a:endParaRPr lang="en-US" kern="0" dirty="0">
              <a:solidFill>
                <a:prstClr val="white"/>
              </a:solidFill>
            </a:endParaRPr>
          </a:p>
        </p:txBody>
      </p:sp>
      <p:sp>
        <p:nvSpPr>
          <p:cNvPr id="190" name="Rounded Rectangle 189"/>
          <p:cNvSpPr/>
          <p:nvPr/>
        </p:nvSpPr>
        <p:spPr>
          <a:xfrm>
            <a:off x="3895486" y="580206"/>
            <a:ext cx="243145"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r>
              <a:rPr lang="en-US" kern="0" dirty="0" smtClean="0">
                <a:solidFill>
                  <a:prstClr val="white"/>
                </a:solidFill>
              </a:rPr>
              <a:t> </a:t>
            </a:r>
            <a:endParaRPr lang="en-US" kern="0" dirty="0">
              <a:solidFill>
                <a:prstClr val="white"/>
              </a:solidFill>
            </a:endParaRPr>
          </a:p>
        </p:txBody>
      </p:sp>
      <p:sp>
        <p:nvSpPr>
          <p:cNvPr id="191" name="Rounded Rectangle 190"/>
          <p:cNvSpPr/>
          <p:nvPr/>
        </p:nvSpPr>
        <p:spPr>
          <a:xfrm>
            <a:off x="4110619" y="562551"/>
            <a:ext cx="1501684"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r>
              <a:rPr lang="en-US" kern="0" dirty="0" smtClean="0">
                <a:solidFill>
                  <a:prstClr val="white"/>
                </a:solidFill>
              </a:rPr>
              <a:t> </a:t>
            </a:r>
            <a:endParaRPr lang="en-US" kern="0" dirty="0">
              <a:solidFill>
                <a:prstClr val="white"/>
              </a:solidFill>
            </a:endParaRPr>
          </a:p>
        </p:txBody>
      </p:sp>
      <p:sp>
        <p:nvSpPr>
          <p:cNvPr id="192" name="Rounded Rectangle 191"/>
          <p:cNvSpPr/>
          <p:nvPr/>
        </p:nvSpPr>
        <p:spPr>
          <a:xfrm>
            <a:off x="5609235" y="562551"/>
            <a:ext cx="2065738"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r>
              <a:rPr lang="en-US" kern="0" dirty="0" smtClean="0">
                <a:solidFill>
                  <a:prstClr val="white"/>
                </a:solidFill>
              </a:rPr>
              <a:t> </a:t>
            </a:r>
            <a:endParaRPr lang="en-US" kern="0" dirty="0">
              <a:solidFill>
                <a:prstClr val="white"/>
              </a:solidFill>
            </a:endParaRPr>
          </a:p>
        </p:txBody>
      </p:sp>
      <p:sp>
        <p:nvSpPr>
          <p:cNvPr id="194" name="TextBox 193"/>
          <p:cNvSpPr txBox="1"/>
          <p:nvPr/>
        </p:nvSpPr>
        <p:spPr>
          <a:xfrm>
            <a:off x="3897760" y="1801414"/>
            <a:ext cx="832122" cy="307777"/>
          </a:xfrm>
          <a:prstGeom prst="rect">
            <a:avLst/>
          </a:prstGeom>
          <a:noFill/>
        </p:spPr>
        <p:txBody>
          <a:bodyPr wrap="square" rtlCol="0">
            <a:spAutoFit/>
          </a:bodyPr>
          <a:lstStyle/>
          <a:p>
            <a:pPr defTabSz="428625"/>
            <a:r>
              <a:rPr lang="en-US" sz="1400" dirty="0">
                <a:solidFill>
                  <a:prstClr val="white"/>
                </a:solidFill>
                <a:latin typeface="Bookman Old Style" pitchFamily="18" charset="0"/>
                <a:cs typeface="Calibri"/>
              </a:rPr>
              <a:t>(x </a:t>
            </a:r>
            <a:r>
              <a:rPr lang="en-US" sz="1400" dirty="0">
                <a:solidFill>
                  <a:prstClr val="black"/>
                </a:solidFill>
                <a:latin typeface="Bookman Old Style" pitchFamily="18" charset="0"/>
                <a:cs typeface="Calibri"/>
              </a:rPr>
              <a:t>+</a:t>
            </a:r>
            <a:r>
              <a:rPr lang="en-US" sz="1400" dirty="0">
                <a:solidFill>
                  <a:prstClr val="white"/>
                </a:solidFill>
                <a:latin typeface="Bookman Old Style" pitchFamily="18" charset="0"/>
                <a:cs typeface="Calibri"/>
              </a:rPr>
              <a:t> </a:t>
            </a:r>
            <a:r>
              <a:rPr lang="en-US" sz="1400" dirty="0" smtClean="0">
                <a:solidFill>
                  <a:prstClr val="black"/>
                </a:solidFill>
                <a:latin typeface="Bookman Old Style" pitchFamily="18" charset="0"/>
                <a:cs typeface="Calibri"/>
              </a:rPr>
              <a:t>60</a:t>
            </a:r>
            <a:r>
              <a:rPr lang="en-US" sz="1400" dirty="0" smtClean="0">
                <a:solidFill>
                  <a:prstClr val="white"/>
                </a:solidFill>
                <a:latin typeface="Bookman Old Style" pitchFamily="18" charset="0"/>
                <a:cs typeface="Calibri"/>
              </a:rPr>
              <a:t>)</a:t>
            </a:r>
            <a:endParaRPr lang="en-US" sz="1400" dirty="0">
              <a:solidFill>
                <a:prstClr val="black"/>
              </a:solidFill>
              <a:latin typeface="Bookman Old Style" pitchFamily="18" charset="0"/>
              <a:cs typeface="Calibri"/>
            </a:endParaRPr>
          </a:p>
        </p:txBody>
      </p:sp>
      <p:sp>
        <p:nvSpPr>
          <p:cNvPr id="195" name="TextBox 194"/>
          <p:cNvSpPr txBox="1"/>
          <p:nvPr/>
        </p:nvSpPr>
        <p:spPr>
          <a:xfrm>
            <a:off x="3713546" y="1801414"/>
            <a:ext cx="324489"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a:t>
            </a:r>
            <a:endParaRPr lang="en-US" sz="1400" dirty="0">
              <a:solidFill>
                <a:prstClr val="black"/>
              </a:solidFill>
              <a:latin typeface="Bookman Old Style" pitchFamily="18" charset="0"/>
              <a:cs typeface="Calibri"/>
            </a:endParaRPr>
          </a:p>
        </p:txBody>
      </p:sp>
      <p:sp>
        <p:nvSpPr>
          <p:cNvPr id="197" name="TextBox 196"/>
          <p:cNvSpPr txBox="1"/>
          <p:nvPr/>
        </p:nvSpPr>
        <p:spPr>
          <a:xfrm>
            <a:off x="3867960" y="1801414"/>
            <a:ext cx="1514203"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          ) </a:t>
            </a:r>
            <a:r>
              <a:rPr lang="en-US" sz="1400" dirty="0" err="1">
                <a:solidFill>
                  <a:prstClr val="black"/>
                </a:solidFill>
                <a:latin typeface="Bookman Old Style" pitchFamily="18" charset="0"/>
                <a:cs typeface="Calibri"/>
              </a:rPr>
              <a:t>metres</a:t>
            </a:r>
            <a:endParaRPr lang="en-US" sz="1400" dirty="0">
              <a:solidFill>
                <a:prstClr val="black"/>
              </a:solidFill>
              <a:latin typeface="Bookman Old Style" pitchFamily="18" charset="0"/>
              <a:cs typeface="Calibri"/>
            </a:endParaRPr>
          </a:p>
        </p:txBody>
      </p:sp>
      <p:grpSp>
        <p:nvGrpSpPr>
          <p:cNvPr id="3" name="Group 2"/>
          <p:cNvGrpSpPr/>
          <p:nvPr/>
        </p:nvGrpSpPr>
        <p:grpSpPr>
          <a:xfrm>
            <a:off x="6400800" y="928397"/>
            <a:ext cx="2455955" cy="1481866"/>
            <a:chOff x="6561667" y="1096251"/>
            <a:chExt cx="2455955" cy="1481866"/>
          </a:xfrm>
        </p:grpSpPr>
        <p:cxnSp>
          <p:nvCxnSpPr>
            <p:cNvPr id="198" name="Straight Connector 197"/>
            <p:cNvCxnSpPr/>
            <p:nvPr/>
          </p:nvCxnSpPr>
          <p:spPr>
            <a:xfrm>
              <a:off x="6826776" y="1387054"/>
              <a:ext cx="1792291" cy="952500"/>
            </a:xfrm>
            <a:prstGeom prst="line">
              <a:avLst/>
            </a:prstGeom>
            <a:ln w="28575">
              <a:solidFill>
                <a:srgbClr val="FFFF00"/>
              </a:solidFill>
            </a:ln>
            <a:effectLst>
              <a:glow rad="63500">
                <a:srgbClr val="FF0000"/>
              </a:glow>
            </a:effectLst>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6561667" y="1096251"/>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400" b="1" spc="50" dirty="0" smtClean="0">
                  <a:ln w="11430"/>
                  <a:solidFill>
                    <a:srgbClr val="C00000"/>
                  </a:solidFill>
                  <a:effectLst>
                    <a:outerShdw blurRad="76200" dist="50800" dir="5400000" algn="tl" rotWithShape="0">
                      <a:srgbClr val="000000">
                        <a:alpha val="65000"/>
                      </a:srgbClr>
                    </a:outerShdw>
                  </a:effectLst>
                </a:rPr>
                <a:t>A</a:t>
              </a:r>
              <a:endParaRPr lang="en-US" sz="1400" b="1" spc="50" dirty="0">
                <a:ln w="11430"/>
                <a:solidFill>
                  <a:srgbClr val="C00000"/>
                </a:solidFill>
                <a:effectLst>
                  <a:outerShdw blurRad="76200" dist="50800" dir="5400000" algn="tl" rotWithShape="0">
                    <a:srgbClr val="000000">
                      <a:alpha val="65000"/>
                    </a:srgbClr>
                  </a:outerShdw>
                </a:effectLst>
              </a:endParaRPr>
            </a:p>
          </p:txBody>
        </p:sp>
        <p:sp>
          <p:nvSpPr>
            <p:cNvPr id="200" name="TextBox 199"/>
            <p:cNvSpPr txBox="1"/>
            <p:nvPr/>
          </p:nvSpPr>
          <p:spPr>
            <a:xfrm>
              <a:off x="8560422" y="2270340"/>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dirty="0">
                  <a:solidFill>
                    <a:srgbClr val="C00000"/>
                  </a:solidFill>
                </a:rPr>
                <a:t>C</a:t>
              </a:r>
            </a:p>
          </p:txBody>
        </p:sp>
      </p:grpSp>
      <p:grpSp>
        <p:nvGrpSpPr>
          <p:cNvPr id="11" name="Group 10"/>
          <p:cNvGrpSpPr/>
          <p:nvPr/>
        </p:nvGrpSpPr>
        <p:grpSpPr>
          <a:xfrm>
            <a:off x="6397095" y="930778"/>
            <a:ext cx="465667" cy="1464932"/>
            <a:chOff x="6553200" y="1096251"/>
            <a:chExt cx="465667" cy="1464932"/>
          </a:xfrm>
        </p:grpSpPr>
        <p:sp>
          <p:nvSpPr>
            <p:cNvPr id="204" name="TextBox 203"/>
            <p:cNvSpPr txBox="1"/>
            <p:nvPr/>
          </p:nvSpPr>
          <p:spPr>
            <a:xfrm>
              <a:off x="6561667" y="1096251"/>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400" b="1" spc="50">
                  <a:ln w="11430"/>
                  <a:solidFill>
                    <a:srgbClr val="C00000"/>
                  </a:solidFill>
                  <a:effectLst>
                    <a:outerShdw blurRad="76200" dist="50800" dir="5400000" algn="tl" rotWithShape="0">
                      <a:srgbClr val="000000">
                        <a:alpha val="65000"/>
                      </a:srgbClr>
                    </a:outerShdw>
                  </a:effectLst>
                </a:defRPr>
              </a:lvl1pPr>
            </a:lstStyle>
            <a:p>
              <a:r>
                <a:rPr lang="en-US" dirty="0"/>
                <a:t>A</a:t>
              </a:r>
            </a:p>
          </p:txBody>
        </p:sp>
        <p:sp>
          <p:nvSpPr>
            <p:cNvPr id="205" name="TextBox 204"/>
            <p:cNvSpPr txBox="1"/>
            <p:nvPr/>
          </p:nvSpPr>
          <p:spPr>
            <a:xfrm>
              <a:off x="6553200" y="2253406"/>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400" b="1" spc="50">
                  <a:ln w="11430"/>
                  <a:solidFill>
                    <a:srgbClr val="C00000"/>
                  </a:solidFill>
                  <a:effectLst>
                    <a:outerShdw blurRad="76200" dist="50800" dir="5400000" algn="tl" rotWithShape="0">
                      <a:srgbClr val="000000">
                        <a:alpha val="65000"/>
                      </a:srgbClr>
                    </a:outerShdw>
                  </a:effectLst>
                </a:defRPr>
              </a:lvl1pPr>
            </a:lstStyle>
            <a:p>
              <a:r>
                <a:rPr lang="en-US" dirty="0"/>
                <a:t>B</a:t>
              </a:r>
            </a:p>
          </p:txBody>
        </p:sp>
        <p:cxnSp>
          <p:nvCxnSpPr>
            <p:cNvPr id="206" name="Straight Connector 205"/>
            <p:cNvCxnSpPr/>
            <p:nvPr/>
          </p:nvCxnSpPr>
          <p:spPr>
            <a:xfrm flipH="1" flipV="1">
              <a:off x="6797099" y="1346524"/>
              <a:ext cx="4547" cy="1004405"/>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400178" y="2101850"/>
            <a:ext cx="2464422" cy="324711"/>
            <a:chOff x="6553200" y="2253406"/>
            <a:chExt cx="2464422" cy="324711"/>
          </a:xfrm>
        </p:grpSpPr>
        <p:sp>
          <p:nvSpPr>
            <p:cNvPr id="207" name="TextBox 206"/>
            <p:cNvSpPr txBox="1"/>
            <p:nvPr/>
          </p:nvSpPr>
          <p:spPr>
            <a:xfrm>
              <a:off x="6553200" y="2253406"/>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400" b="1" spc="50">
                  <a:ln w="11430"/>
                  <a:solidFill>
                    <a:srgbClr val="C00000"/>
                  </a:solidFill>
                  <a:effectLst>
                    <a:outerShdw blurRad="76200" dist="50800" dir="5400000" algn="tl" rotWithShape="0">
                      <a:srgbClr val="000000">
                        <a:alpha val="65000"/>
                      </a:srgbClr>
                    </a:outerShdw>
                  </a:effectLst>
                </a:defRPr>
              </a:lvl1pPr>
            </a:lstStyle>
            <a:p>
              <a:r>
                <a:rPr lang="en-US" dirty="0"/>
                <a:t>B</a:t>
              </a:r>
            </a:p>
          </p:txBody>
        </p:sp>
        <p:sp>
          <p:nvSpPr>
            <p:cNvPr id="208" name="TextBox 207"/>
            <p:cNvSpPr txBox="1"/>
            <p:nvPr/>
          </p:nvSpPr>
          <p:spPr>
            <a:xfrm>
              <a:off x="8560422" y="2270340"/>
              <a:ext cx="457200" cy="30777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400" b="1" spc="50">
                  <a:ln w="11430"/>
                  <a:solidFill>
                    <a:srgbClr val="C00000"/>
                  </a:solidFill>
                  <a:effectLst>
                    <a:outerShdw blurRad="76200" dist="50800" dir="5400000" algn="tl" rotWithShape="0">
                      <a:srgbClr val="000000">
                        <a:alpha val="65000"/>
                      </a:srgbClr>
                    </a:outerShdw>
                  </a:effectLst>
                </a:defRPr>
              </a:lvl1pPr>
            </a:lstStyle>
            <a:p>
              <a:r>
                <a:rPr lang="en-US" dirty="0"/>
                <a:t>C</a:t>
              </a:r>
            </a:p>
          </p:txBody>
        </p:sp>
        <p:cxnSp>
          <p:nvCxnSpPr>
            <p:cNvPr id="209" name="Straight Connector 208"/>
            <p:cNvCxnSpPr/>
            <p:nvPr/>
          </p:nvCxnSpPr>
          <p:spPr>
            <a:xfrm flipV="1">
              <a:off x="6806891" y="2343150"/>
              <a:ext cx="1828800" cy="4548"/>
            </a:xfrm>
            <a:prstGeom prst="line">
              <a:avLst/>
            </a:prstGeom>
            <a:ln w="28575">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0" name="TextBox 209"/>
              <p:cNvSpPr txBox="1"/>
              <p:nvPr/>
            </p:nvSpPr>
            <p:spPr>
              <a:xfrm>
                <a:off x="1243187" y="2756519"/>
                <a:ext cx="32676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rPr>
                        <m:t>=</m:t>
                      </m:r>
                    </m:oMath>
                  </m:oMathPara>
                </a14:m>
                <a:endParaRPr lang="en-US" sz="1400" dirty="0">
                  <a:solidFill>
                    <a:prstClr val="black"/>
                  </a:solidFill>
                  <a:latin typeface="Bookman Old Style" pitchFamily="18" charset="0"/>
                </a:endParaRPr>
              </a:p>
            </p:txBody>
          </p:sp>
        </mc:Choice>
        <mc:Fallback xmlns="">
          <p:sp>
            <p:nvSpPr>
              <p:cNvPr id="210" name="TextBox 209"/>
              <p:cNvSpPr txBox="1">
                <a:spLocks noRot="1" noChangeAspect="1" noMove="1" noResize="1" noEditPoints="1" noAdjustHandles="1" noChangeArrowheads="1" noChangeShapeType="1" noTextEdit="1"/>
              </p:cNvSpPr>
              <p:nvPr/>
            </p:nvSpPr>
            <p:spPr>
              <a:xfrm>
                <a:off x="1243187" y="2756519"/>
                <a:ext cx="326765" cy="307777"/>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p:cNvSpPr txBox="1"/>
              <p:nvPr/>
            </p:nvSpPr>
            <p:spPr>
              <a:xfrm>
                <a:off x="1447800" y="2756519"/>
                <a:ext cx="45226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prstClr val="black"/>
                              </a:solidFill>
                              <a:latin typeface="Cambria Math" panose="02040503050406030204" pitchFamily="18" charset="0"/>
                            </a:rPr>
                          </m:ctrlPr>
                        </m:sSupPr>
                        <m:e>
                          <m:r>
                            <m:rPr>
                              <m:sty m:val="p"/>
                            </m:rPr>
                            <a:rPr lang="en-US" sz="1400">
                              <a:solidFill>
                                <a:prstClr val="black"/>
                              </a:solidFill>
                              <a:latin typeface="Cambria Math"/>
                            </a:rPr>
                            <m:t>AB</m:t>
                          </m:r>
                        </m:e>
                        <m:sup>
                          <m:r>
                            <a:rPr lang="en-US" sz="1400">
                              <a:solidFill>
                                <a:prstClr val="black"/>
                              </a:solidFill>
                              <a:latin typeface="Cambria Math"/>
                            </a:rPr>
                            <m:t>2</m:t>
                          </m:r>
                        </m:sup>
                      </m:sSup>
                    </m:oMath>
                  </m:oMathPara>
                </a14:m>
                <a:endParaRPr lang="en-US" sz="1400" dirty="0">
                  <a:solidFill>
                    <a:prstClr val="black"/>
                  </a:solidFill>
                  <a:latin typeface="Bookman Old Style" pitchFamily="18" charset="0"/>
                </a:endParaRPr>
              </a:p>
            </p:txBody>
          </p:sp>
        </mc:Choice>
        <mc:Fallback xmlns="">
          <p:sp>
            <p:nvSpPr>
              <p:cNvPr id="211" name="TextBox 210"/>
              <p:cNvSpPr txBox="1">
                <a:spLocks noRot="1" noChangeAspect="1" noMove="1" noResize="1" noEditPoints="1" noAdjustHandles="1" noChangeArrowheads="1" noChangeShapeType="1" noTextEdit="1"/>
              </p:cNvSpPr>
              <p:nvPr/>
            </p:nvSpPr>
            <p:spPr>
              <a:xfrm>
                <a:off x="1447800" y="2756519"/>
                <a:ext cx="452263" cy="307777"/>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p:cNvSpPr txBox="1"/>
              <p:nvPr/>
            </p:nvSpPr>
            <p:spPr>
              <a:xfrm>
                <a:off x="1800225" y="2756519"/>
                <a:ext cx="25529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rPr>
                        <m:t>+</m:t>
                      </m:r>
                    </m:oMath>
                  </m:oMathPara>
                </a14:m>
                <a:endParaRPr lang="en-US" sz="1400" dirty="0">
                  <a:solidFill>
                    <a:prstClr val="black"/>
                  </a:solidFill>
                  <a:latin typeface="Bookman Old Style" pitchFamily="18" charset="0"/>
                </a:endParaRPr>
              </a:p>
            </p:txBody>
          </p:sp>
        </mc:Choice>
        <mc:Fallback xmlns="">
          <p:sp>
            <p:nvSpPr>
              <p:cNvPr id="212" name="TextBox 211"/>
              <p:cNvSpPr txBox="1">
                <a:spLocks noRot="1" noChangeAspect="1" noMove="1" noResize="1" noEditPoints="1" noAdjustHandles="1" noChangeArrowheads="1" noChangeShapeType="1" noTextEdit="1"/>
              </p:cNvSpPr>
              <p:nvPr/>
            </p:nvSpPr>
            <p:spPr>
              <a:xfrm>
                <a:off x="1800225" y="2756519"/>
                <a:ext cx="255291" cy="307777"/>
              </a:xfrm>
              <a:prstGeom prst="rect">
                <a:avLst/>
              </a:prstGeom>
              <a:blipFill rotWithShape="1">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p:cNvSpPr txBox="1"/>
              <p:nvPr/>
            </p:nvSpPr>
            <p:spPr>
              <a:xfrm>
                <a:off x="2014469" y="2756519"/>
                <a:ext cx="38265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prstClr val="black"/>
                              </a:solidFill>
                              <a:latin typeface="Cambria Math" panose="02040503050406030204" pitchFamily="18" charset="0"/>
                            </a:rPr>
                          </m:ctrlPr>
                        </m:sSupPr>
                        <m:e>
                          <m:r>
                            <m:rPr>
                              <m:sty m:val="p"/>
                            </m:rPr>
                            <a:rPr lang="en-US" sz="1400">
                              <a:solidFill>
                                <a:prstClr val="black"/>
                              </a:solidFill>
                              <a:latin typeface="Cambria Math"/>
                            </a:rPr>
                            <m:t>BC</m:t>
                          </m:r>
                        </m:e>
                        <m:sup>
                          <m:r>
                            <a:rPr lang="en-US" sz="1400">
                              <a:solidFill>
                                <a:prstClr val="black"/>
                              </a:solidFill>
                              <a:latin typeface="Cambria Math"/>
                            </a:rPr>
                            <m:t>2</m:t>
                          </m:r>
                        </m:sup>
                      </m:sSup>
                    </m:oMath>
                  </m:oMathPara>
                </a14:m>
                <a:endParaRPr lang="en-US" sz="1400" dirty="0">
                  <a:solidFill>
                    <a:prstClr val="black"/>
                  </a:solidFill>
                  <a:latin typeface="Bookman Old Style" pitchFamily="18" charset="0"/>
                </a:endParaRPr>
              </a:p>
            </p:txBody>
          </p:sp>
        </mc:Choice>
        <mc:Fallback xmlns="">
          <p:sp>
            <p:nvSpPr>
              <p:cNvPr id="213" name="TextBox 212"/>
              <p:cNvSpPr txBox="1">
                <a:spLocks noRot="1" noChangeAspect="1" noMove="1" noResize="1" noEditPoints="1" noAdjustHandles="1" noChangeArrowheads="1" noChangeShapeType="1" noTextEdit="1"/>
              </p:cNvSpPr>
              <p:nvPr/>
            </p:nvSpPr>
            <p:spPr>
              <a:xfrm>
                <a:off x="2014469" y="2756519"/>
                <a:ext cx="382656" cy="307777"/>
              </a:xfrm>
              <a:prstGeom prst="rect">
                <a:avLst/>
              </a:prstGeom>
              <a:blipFill rotWithShape="1">
                <a:blip r:embed="rId33"/>
                <a:stretch>
                  <a:fillRect r="-11111"/>
                </a:stretch>
              </a:blipFill>
            </p:spPr>
            <p:txBody>
              <a:bodyPr/>
              <a:lstStyle/>
              <a:p>
                <a:r>
                  <a:rPr lang="en-US">
                    <a:noFill/>
                  </a:rPr>
                  <a:t> </a:t>
                </a:r>
              </a:p>
            </p:txBody>
          </p:sp>
        </mc:Fallback>
      </mc:AlternateContent>
      <p:sp>
        <p:nvSpPr>
          <p:cNvPr id="196" name="TextBox 195"/>
          <p:cNvSpPr txBox="1"/>
          <p:nvPr/>
        </p:nvSpPr>
        <p:spPr>
          <a:xfrm>
            <a:off x="3929121" y="1801414"/>
            <a:ext cx="257926"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x</a:t>
            </a:r>
          </a:p>
        </p:txBody>
      </p:sp>
      <p:sp>
        <p:nvSpPr>
          <p:cNvPr id="219" name="Rounded Rectangular Callout 218"/>
          <p:cNvSpPr/>
          <p:nvPr/>
        </p:nvSpPr>
        <p:spPr>
          <a:xfrm>
            <a:off x="2976420" y="3299092"/>
            <a:ext cx="1783080" cy="420651"/>
          </a:xfrm>
          <a:prstGeom prst="wedgeRoundRectCallout">
            <a:avLst>
              <a:gd name="adj1" fmla="val -55746"/>
              <a:gd name="adj2" fmla="val 14477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r>
              <a:rPr lang="en-US" sz="1400" b="1" kern="0" dirty="0" smtClean="0">
                <a:solidFill>
                  <a:prstClr val="white"/>
                </a:solidFill>
                <a:latin typeface="Bookman Old Style" panose="02050604050505020204" pitchFamily="18" charset="0"/>
              </a:rPr>
              <a:t>2700 × 1 = 2700</a:t>
            </a:r>
            <a:endParaRPr lang="en-US" sz="1400" b="1" kern="0" dirty="0">
              <a:solidFill>
                <a:prstClr val="white"/>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220" name="TextBox 219"/>
              <p:cNvSpPr txBox="1"/>
              <p:nvPr/>
            </p:nvSpPr>
            <p:spPr>
              <a:xfrm>
                <a:off x="6127408" y="2828485"/>
                <a:ext cx="413436"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a:solidFill>
                            <a:prstClr val="black"/>
                          </a:solidFill>
                          <a:latin typeface="Cambria Math"/>
                          <a:cs typeface="Calibri"/>
                        </a:rPr>
                        <m:t>or</m:t>
                      </m:r>
                    </m:oMath>
                  </m:oMathPara>
                </a14:m>
                <a:endParaRPr lang="en-US" sz="1400" dirty="0">
                  <a:solidFill>
                    <a:prstClr val="black"/>
                  </a:solidFill>
                  <a:latin typeface="Bookman Old Style" pitchFamily="18" charset="0"/>
                  <a:cs typeface="Calibri"/>
                </a:endParaRPr>
              </a:p>
            </p:txBody>
          </p:sp>
        </mc:Choice>
        <mc:Fallback xmlns="">
          <p:sp>
            <p:nvSpPr>
              <p:cNvPr id="220" name="TextBox 219"/>
              <p:cNvSpPr txBox="1">
                <a:spLocks noRot="1" noChangeAspect="1" noMove="1" noResize="1" noEditPoints="1" noAdjustHandles="1" noChangeArrowheads="1" noChangeShapeType="1" noTextEdit="1"/>
              </p:cNvSpPr>
              <p:nvPr/>
            </p:nvSpPr>
            <p:spPr>
              <a:xfrm>
                <a:off x="6127408" y="2828485"/>
                <a:ext cx="413436" cy="307777"/>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6496050" y="2828485"/>
                <a:ext cx="1178923" cy="307777"/>
              </a:xfrm>
              <a:prstGeom prst="rect">
                <a:avLst/>
              </a:prstGeom>
              <a:noFill/>
            </p:spPr>
            <p:txBody>
              <a:bodyPr wrap="square" rtlCol="0">
                <a:spAutoFit/>
              </a:bodyPr>
              <a:lstStyle/>
              <a:p>
                <a:pPr defTabSz="428625"/>
                <a14:m>
                  <m:oMathPara xmlns:m="http://schemas.openxmlformats.org/officeDocument/2006/math">
                    <m:oMathParaPr>
                      <m:jc m:val="left"/>
                    </m:oMathParaPr>
                    <m:oMath xmlns:m="http://schemas.openxmlformats.org/officeDocument/2006/math">
                      <m:r>
                        <m:rPr>
                          <m:nor/>
                        </m:rPr>
                        <a:rPr lang="en-US" sz="1400" dirty="0" smtClean="0">
                          <a:solidFill>
                            <a:prstClr val="black"/>
                          </a:solidFill>
                          <a:latin typeface="Bookman Old Style" pitchFamily="18" charset="0"/>
                        </a:rPr>
                        <m:t>x</m:t>
                      </m:r>
                      <m:r>
                        <a:rPr lang="en-US" sz="1400" i="1" smtClean="0">
                          <a:solidFill>
                            <a:prstClr val="black"/>
                          </a:solidFill>
                          <a:latin typeface="Cambria Math"/>
                          <a:cs typeface="Calibri"/>
                        </a:rPr>
                        <m:t>+3</m:t>
                      </m:r>
                      <m:r>
                        <a:rPr lang="en-US" sz="1400" i="1">
                          <a:solidFill>
                            <a:prstClr val="black"/>
                          </a:solidFill>
                          <a:latin typeface="Cambria Math"/>
                          <a:cs typeface="Calibri"/>
                        </a:rPr>
                        <m:t>0</m:t>
                      </m:r>
                      <m:r>
                        <m:rPr>
                          <m:nor/>
                        </m:rPr>
                        <a:rPr lang="en-US" sz="1400" smtClean="0">
                          <a:solidFill>
                            <a:prstClr val="black"/>
                          </a:solidFill>
                          <a:latin typeface="Cambria Math"/>
                          <a:cs typeface="Calibri"/>
                        </a:rPr>
                        <m:t> </m:t>
                      </m:r>
                      <m:r>
                        <m:rPr>
                          <m:nor/>
                        </m:rPr>
                        <a:rPr lang="en-US" sz="1400" dirty="0">
                          <a:solidFill>
                            <a:prstClr val="black"/>
                          </a:solidFill>
                          <a:latin typeface="Bookman Old Style" pitchFamily="18" charset="0"/>
                          <a:cs typeface="Calibri"/>
                        </a:rPr>
                        <m:t>= 0</m:t>
                      </m:r>
                    </m:oMath>
                  </m:oMathPara>
                </a14:m>
                <a:endParaRPr lang="en-US" sz="1400" dirty="0">
                  <a:solidFill>
                    <a:prstClr val="black"/>
                  </a:solidFill>
                  <a:latin typeface="Bookman Old Style" pitchFamily="18" charset="0"/>
                  <a:cs typeface="Calibri"/>
                </a:endParaRPr>
              </a:p>
            </p:txBody>
          </p:sp>
        </mc:Choice>
        <mc:Fallback xmlns="">
          <p:sp>
            <p:nvSpPr>
              <p:cNvPr id="221" name="TextBox 220"/>
              <p:cNvSpPr txBox="1">
                <a:spLocks noRot="1" noChangeAspect="1" noMove="1" noResize="1" noEditPoints="1" noAdjustHandles="1" noChangeArrowheads="1" noChangeShapeType="1" noTextEdit="1"/>
              </p:cNvSpPr>
              <p:nvPr/>
            </p:nvSpPr>
            <p:spPr>
              <a:xfrm>
                <a:off x="6496050" y="2828485"/>
                <a:ext cx="1178923" cy="307777"/>
              </a:xfrm>
              <a:prstGeom prst="rect">
                <a:avLst/>
              </a:prstGeom>
              <a:blipFill rotWithShape="1">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6130925" y="3081866"/>
                <a:ext cx="413436"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a:solidFill>
                            <a:prstClr val="black"/>
                          </a:solidFill>
                          <a:latin typeface="Cambria Math"/>
                          <a:cs typeface="Calibri"/>
                        </a:rPr>
                        <m:t>or</m:t>
                      </m:r>
                    </m:oMath>
                  </m:oMathPara>
                </a14:m>
                <a:endParaRPr lang="en-US" sz="1400" dirty="0">
                  <a:solidFill>
                    <a:prstClr val="black"/>
                  </a:solidFill>
                  <a:latin typeface="Bookman Old Style" pitchFamily="18" charset="0"/>
                  <a:cs typeface="Calibri"/>
                </a:endParaRPr>
              </a:p>
            </p:txBody>
          </p:sp>
        </mc:Choice>
        <mc:Fallback xmlns="">
          <p:sp>
            <p:nvSpPr>
              <p:cNvPr id="222" name="TextBox 221"/>
              <p:cNvSpPr txBox="1">
                <a:spLocks noRot="1" noChangeAspect="1" noMove="1" noResize="1" noEditPoints="1" noAdjustHandles="1" noChangeArrowheads="1" noChangeShapeType="1" noTextEdit="1"/>
              </p:cNvSpPr>
              <p:nvPr/>
            </p:nvSpPr>
            <p:spPr>
              <a:xfrm>
                <a:off x="6130925" y="3081866"/>
                <a:ext cx="413436" cy="307777"/>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6805037" y="3081866"/>
                <a:ext cx="988795"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nor/>
                        </m:rPr>
                        <a:rPr lang="en-US" sz="1400" dirty="0">
                          <a:solidFill>
                            <a:prstClr val="black"/>
                          </a:solidFill>
                          <a:latin typeface="Bookman Old Style" pitchFamily="18" charset="0"/>
                        </a:rPr>
                        <m:t>x</m:t>
                      </m:r>
                      <m:r>
                        <m:rPr>
                          <m:nor/>
                        </m:rPr>
                        <a:rPr lang="en-US" sz="1400" dirty="0">
                          <a:solidFill>
                            <a:prstClr val="black"/>
                          </a:solidFill>
                          <a:latin typeface="Bookman Old Style" pitchFamily="18" charset="0"/>
                        </a:rPr>
                        <m:t> = –30</m:t>
                      </m:r>
                    </m:oMath>
                  </m:oMathPara>
                </a14:m>
                <a:endParaRPr lang="en-US" sz="1400" dirty="0">
                  <a:solidFill>
                    <a:prstClr val="black"/>
                  </a:solidFill>
                  <a:latin typeface="Bookman Old Style" pitchFamily="18" charset="0"/>
                  <a:cs typeface="Calibri"/>
                </a:endParaRPr>
              </a:p>
            </p:txBody>
          </p:sp>
        </mc:Choice>
        <mc:Fallback xmlns="">
          <p:sp>
            <p:nvSpPr>
              <p:cNvPr id="223" name="TextBox 222"/>
              <p:cNvSpPr txBox="1">
                <a:spLocks noRot="1" noChangeAspect="1" noMove="1" noResize="1" noEditPoints="1" noAdjustHandles="1" noChangeArrowheads="1" noChangeShapeType="1" noTextEdit="1"/>
              </p:cNvSpPr>
              <p:nvPr/>
            </p:nvSpPr>
            <p:spPr>
              <a:xfrm>
                <a:off x="6805037" y="3081866"/>
                <a:ext cx="988795" cy="307777"/>
              </a:xfrm>
              <a:prstGeom prst="rect">
                <a:avLst/>
              </a:prstGeom>
              <a:blipFill rotWithShape="1">
                <a:blip r:embed="rId37"/>
                <a:stretch>
                  <a:fillRect/>
                </a:stretch>
              </a:blipFill>
            </p:spPr>
            <p:txBody>
              <a:bodyPr/>
              <a:lstStyle/>
              <a:p>
                <a:r>
                  <a:rPr lang="en-US">
                    <a:noFill/>
                  </a:rPr>
                  <a:t> </a:t>
                </a:r>
              </a:p>
            </p:txBody>
          </p:sp>
        </mc:Fallback>
      </mc:AlternateContent>
      <p:sp>
        <p:nvSpPr>
          <p:cNvPr id="233" name="TextBox 232"/>
          <p:cNvSpPr txBox="1"/>
          <p:nvPr/>
        </p:nvSpPr>
        <p:spPr>
          <a:xfrm>
            <a:off x="1218449" y="3718313"/>
            <a:ext cx="546023"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 </a:t>
            </a:r>
            <a:r>
              <a:rPr lang="en-US" sz="1400" dirty="0">
                <a:solidFill>
                  <a:prstClr val="black"/>
                </a:solidFill>
                <a:latin typeface="Bookman Old Style" pitchFamily="18" charset="0"/>
                <a:cs typeface="Calibri"/>
              </a:rPr>
              <a:t>– </a:t>
            </a:r>
          </a:p>
        </p:txBody>
      </p:sp>
      <p:sp>
        <p:nvSpPr>
          <p:cNvPr id="234" name="TextBox 233"/>
          <p:cNvSpPr txBox="1"/>
          <p:nvPr/>
        </p:nvSpPr>
        <p:spPr>
          <a:xfrm>
            <a:off x="1645920" y="3718313"/>
            <a:ext cx="546023"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60x</a:t>
            </a:r>
            <a:endParaRPr lang="en-US" sz="1400" dirty="0">
              <a:solidFill>
                <a:prstClr val="black"/>
              </a:solidFill>
              <a:latin typeface="Bookman Old Style" pitchFamily="18" charset="0"/>
              <a:cs typeface="Calibri"/>
            </a:endParaRPr>
          </a:p>
        </p:txBody>
      </p:sp>
      <p:sp>
        <p:nvSpPr>
          <p:cNvPr id="235" name="TextBox 234"/>
          <p:cNvSpPr txBox="1"/>
          <p:nvPr/>
        </p:nvSpPr>
        <p:spPr>
          <a:xfrm>
            <a:off x="2047875" y="3718313"/>
            <a:ext cx="92392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rPr>
              <a:t>– 2700</a:t>
            </a:r>
          </a:p>
        </p:txBody>
      </p:sp>
      <p:sp>
        <p:nvSpPr>
          <p:cNvPr id="18" name="Right Triangle 17"/>
          <p:cNvSpPr/>
          <p:nvPr/>
        </p:nvSpPr>
        <p:spPr>
          <a:xfrm>
            <a:off x="6636908" y="1203326"/>
            <a:ext cx="1843517" cy="980064"/>
          </a:xfrm>
          <a:custGeom>
            <a:avLst/>
            <a:gdLst>
              <a:gd name="connsiteX0" fmla="*/ 0 w 914400"/>
              <a:gd name="connsiteY0" fmla="*/ 960866 h 960866"/>
              <a:gd name="connsiteX1" fmla="*/ 0 w 914400"/>
              <a:gd name="connsiteY1" fmla="*/ 0 h 960866"/>
              <a:gd name="connsiteX2" fmla="*/ 914400 w 914400"/>
              <a:gd name="connsiteY2" fmla="*/ 960866 h 960866"/>
              <a:gd name="connsiteX3" fmla="*/ 0 w 914400"/>
              <a:gd name="connsiteY3" fmla="*/ 960866 h 960866"/>
              <a:gd name="connsiteX0" fmla="*/ 0 w 1857375"/>
              <a:gd name="connsiteY0" fmla="*/ 960866 h 960866"/>
              <a:gd name="connsiteX1" fmla="*/ 0 w 1857375"/>
              <a:gd name="connsiteY1" fmla="*/ 0 h 960866"/>
              <a:gd name="connsiteX2" fmla="*/ 1857375 w 1857375"/>
              <a:gd name="connsiteY2" fmla="*/ 960866 h 960866"/>
              <a:gd name="connsiteX3" fmla="*/ 0 w 1857375"/>
              <a:gd name="connsiteY3" fmla="*/ 960866 h 960866"/>
              <a:gd name="connsiteX0" fmla="*/ 0 w 1857375"/>
              <a:gd name="connsiteY0" fmla="*/ 1002141 h 1002141"/>
              <a:gd name="connsiteX1" fmla="*/ 6350 w 1857375"/>
              <a:gd name="connsiteY1" fmla="*/ 0 h 1002141"/>
              <a:gd name="connsiteX2" fmla="*/ 1857375 w 1857375"/>
              <a:gd name="connsiteY2" fmla="*/ 1002141 h 1002141"/>
              <a:gd name="connsiteX3" fmla="*/ 0 w 1857375"/>
              <a:gd name="connsiteY3" fmla="*/ 1002141 h 1002141"/>
              <a:gd name="connsiteX0" fmla="*/ 0 w 1857375"/>
              <a:gd name="connsiteY0" fmla="*/ 1002141 h 1002141"/>
              <a:gd name="connsiteX1" fmla="*/ 6350 w 1857375"/>
              <a:gd name="connsiteY1" fmla="*/ 0 h 1002141"/>
              <a:gd name="connsiteX2" fmla="*/ 1857375 w 1857375"/>
              <a:gd name="connsiteY2" fmla="*/ 1002141 h 1002141"/>
              <a:gd name="connsiteX3" fmla="*/ 1839326 w 1857375"/>
              <a:gd name="connsiteY3" fmla="*/ 998967 h 1002141"/>
              <a:gd name="connsiteX4" fmla="*/ 0 w 1857375"/>
              <a:gd name="connsiteY4" fmla="*/ 1002141 h 100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5" h="1002141">
                <a:moveTo>
                  <a:pt x="0" y="1002141"/>
                </a:moveTo>
                <a:cubicBezTo>
                  <a:pt x="2117" y="668094"/>
                  <a:pt x="4233" y="334047"/>
                  <a:pt x="6350" y="0"/>
                </a:cubicBezTo>
                <a:lnTo>
                  <a:pt x="1857375" y="1002141"/>
                </a:lnTo>
                <a:cubicBezTo>
                  <a:pt x="1851359" y="1002141"/>
                  <a:pt x="1845342" y="998967"/>
                  <a:pt x="1839326" y="998967"/>
                </a:cubicBezTo>
                <a:lnTo>
                  <a:pt x="0" y="1002141"/>
                </a:lnTo>
                <a:close/>
              </a:path>
            </a:pathLst>
          </a:custGeom>
          <a:noFill/>
          <a:ln w="19050">
            <a:solidFill>
              <a:srgbClr val="FFFF00"/>
            </a:solidFill>
          </a:ln>
          <a:effectLst>
            <a:glow rad="50800">
              <a:srgbClr val="FF0066"/>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 name="TextBox 246"/>
          <p:cNvSpPr txBox="1"/>
          <p:nvPr/>
        </p:nvSpPr>
        <p:spPr>
          <a:xfrm>
            <a:off x="7146926" y="2164082"/>
            <a:ext cx="768350" cy="289441"/>
          </a:xfrm>
          <a:prstGeom prst="roundRect">
            <a:avLst/>
          </a:prstGeom>
          <a:noFill/>
          <a:ln w="12700">
            <a:no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r>
              <a:rPr lang="en-US" dirty="0">
                <a:solidFill>
                  <a:prstClr val="black"/>
                </a:solidFill>
                <a:effectLst/>
              </a:rPr>
              <a:t>(x + 30)</a:t>
            </a:r>
          </a:p>
        </p:txBody>
      </p:sp>
      <p:sp>
        <p:nvSpPr>
          <p:cNvPr id="248" name="TextBox 247"/>
          <p:cNvSpPr txBox="1"/>
          <p:nvPr/>
        </p:nvSpPr>
        <p:spPr>
          <a:xfrm>
            <a:off x="6199897" y="1566864"/>
            <a:ext cx="324725" cy="289441"/>
          </a:xfrm>
          <a:prstGeom prst="roundRect">
            <a:avLst/>
          </a:prstGeom>
          <a:noFill/>
          <a:ln w="12700">
            <a:no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r>
              <a:rPr lang="en-US" dirty="0">
                <a:solidFill>
                  <a:prstClr val="black"/>
                </a:solidFill>
                <a:effectLst/>
              </a:rPr>
              <a:t>x</a:t>
            </a:r>
          </a:p>
        </p:txBody>
      </p:sp>
      <p:sp>
        <p:nvSpPr>
          <p:cNvPr id="251" name="TextBox 250"/>
          <p:cNvSpPr txBox="1"/>
          <p:nvPr/>
        </p:nvSpPr>
        <p:spPr>
          <a:xfrm>
            <a:off x="7493791" y="1435018"/>
            <a:ext cx="614365" cy="239207"/>
          </a:xfrm>
          <a:prstGeom prst="roundRect">
            <a:avLst/>
          </a:prstGeom>
          <a:solidFill>
            <a:srgbClr val="FFBDD3"/>
          </a:solidFill>
          <a:ln w="12700">
            <a:solidFill>
              <a:schemeClr val="tx1"/>
            </a:solidFill>
          </a:ln>
        </p:spPr>
        <p:txBody>
          <a:bodyPr wrap="square" rtlCol="0">
            <a:spAutoFit/>
          </a:bodyPr>
          <a:lstStyle>
            <a:defPPr>
              <a:defRPr lang="en-US"/>
            </a:defPPr>
            <a:lvl1pPr>
              <a:defRPr sz="1100" b="1">
                <a:solidFill>
                  <a:srgbClr val="FFFF00"/>
                </a:solidFill>
                <a:effectLst>
                  <a:glow rad="127000">
                    <a:schemeClr val="tx1"/>
                  </a:glow>
                </a:effectLst>
                <a:latin typeface="Bookman Old Style" pitchFamily="18" charset="0"/>
              </a:defRPr>
            </a:lvl1pPr>
          </a:lstStyle>
          <a:p>
            <a:endParaRPr lang="en-US" dirty="0">
              <a:effectLst>
                <a:glow rad="127000">
                  <a:prstClr val="black"/>
                </a:glow>
              </a:effectLst>
            </a:endParaRPr>
          </a:p>
        </p:txBody>
      </p:sp>
      <p:sp>
        <p:nvSpPr>
          <p:cNvPr id="245" name="TextBox 244"/>
          <p:cNvSpPr txBox="1"/>
          <p:nvPr/>
        </p:nvSpPr>
        <p:spPr>
          <a:xfrm>
            <a:off x="7429500" y="1402080"/>
            <a:ext cx="758952" cy="289441"/>
          </a:xfrm>
          <a:prstGeom prst="roundRect">
            <a:avLst/>
          </a:prstGeom>
          <a:noFill/>
          <a:ln w="12700">
            <a:noFill/>
          </a:ln>
        </p:spPr>
        <p:txBody>
          <a:bodyPr wrap="square" rtlCol="0">
            <a:spAutoFit/>
          </a:bodyPr>
          <a:lstStyle/>
          <a:p>
            <a:r>
              <a:rPr lang="en-US" sz="1100" b="1" dirty="0" smtClean="0">
                <a:solidFill>
                  <a:prstClr val="black"/>
                </a:solidFill>
                <a:latin typeface="Bookman Old Style" pitchFamily="18" charset="0"/>
              </a:rPr>
              <a:t>(x + 60)</a:t>
            </a:r>
            <a:endParaRPr lang="en-US" sz="1100" b="1" dirty="0">
              <a:solidFill>
                <a:prstClr val="black"/>
              </a:solidFill>
              <a:latin typeface="Bookman Old Style" pitchFamily="18" charset="0"/>
            </a:endParaRPr>
          </a:p>
        </p:txBody>
      </p:sp>
      <p:sp>
        <p:nvSpPr>
          <p:cNvPr id="240" name="Rectangle 239"/>
          <p:cNvSpPr>
            <a:spLocks noChangeArrowheads="1"/>
          </p:cNvSpPr>
          <p:nvPr/>
        </p:nvSpPr>
        <p:spPr bwMode="auto">
          <a:xfrm>
            <a:off x="5990525" y="3006090"/>
            <a:ext cx="600775"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 6</a:t>
            </a:r>
            <a:endParaRPr lang="en-US" sz="1400" b="1" kern="0" dirty="0">
              <a:solidFill>
                <a:sysClr val="windowText" lastClr="000000"/>
              </a:solidFill>
              <a:latin typeface="Bookman Old Style" pitchFamily="18" charset="0"/>
            </a:endParaRPr>
          </a:p>
        </p:txBody>
      </p:sp>
      <p:sp>
        <p:nvSpPr>
          <p:cNvPr id="252" name="Rectangle 251"/>
          <p:cNvSpPr/>
          <p:nvPr/>
        </p:nvSpPr>
        <p:spPr>
          <a:xfrm>
            <a:off x="5233993" y="2952750"/>
            <a:ext cx="300082" cy="369332"/>
          </a:xfrm>
          <a:prstGeom prst="rect">
            <a:avLst/>
          </a:prstGeom>
        </p:spPr>
        <p:txBody>
          <a:bodyPr wrap="none">
            <a:spAutoFit/>
          </a:bodyPr>
          <a:lstStyle/>
          <a:p>
            <a:pPr>
              <a:defRPr/>
            </a:pPr>
            <a:r>
              <a:rPr lang="en-US" b="1" kern="0" dirty="0" smtClean="0">
                <a:solidFill>
                  <a:prstClr val="black"/>
                </a:solidFill>
                <a:latin typeface="Bookman Old Style" pitchFamily="18" charset="0"/>
              </a:rPr>
              <a:t>–</a:t>
            </a:r>
            <a:endParaRPr lang="en-US" b="1" kern="0" dirty="0">
              <a:solidFill>
                <a:prstClr val="black"/>
              </a:solidFill>
            </a:endParaRPr>
          </a:p>
        </p:txBody>
      </p:sp>
      <p:cxnSp>
        <p:nvCxnSpPr>
          <p:cNvPr id="203" name="Straight Connector 202"/>
          <p:cNvCxnSpPr/>
          <p:nvPr/>
        </p:nvCxnSpPr>
        <p:spPr>
          <a:xfrm rot="5640000">
            <a:off x="928024" y="3325309"/>
            <a:ext cx="176269" cy="12255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640000">
            <a:off x="2683642" y="3325309"/>
            <a:ext cx="176269" cy="12255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85352" y="2489981"/>
            <a:ext cx="2303208" cy="1491546"/>
            <a:chOff x="1950721" y="3572298"/>
            <a:chExt cx="2735355" cy="749499"/>
          </a:xfrm>
        </p:grpSpPr>
        <p:sp>
          <p:nvSpPr>
            <p:cNvPr id="144" name="Rounded Rectangular Callout 143"/>
            <p:cNvSpPr/>
            <p:nvPr/>
          </p:nvSpPr>
          <p:spPr>
            <a:xfrm>
              <a:off x="1950721" y="3572298"/>
              <a:ext cx="2735355" cy="749499"/>
            </a:xfrm>
            <a:prstGeom prst="wedgeRoundRectCallout">
              <a:avLst>
                <a:gd name="adj1" fmla="val -83280"/>
                <a:gd name="adj2" fmla="val 6186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45" name="TextBox 144"/>
            <p:cNvSpPr txBox="1"/>
            <p:nvPr/>
          </p:nvSpPr>
          <p:spPr>
            <a:xfrm>
              <a:off x="2302567" y="3578985"/>
              <a:ext cx="2074972" cy="69595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2700 in such a way that by subtracting factors we get middle number.</a:t>
              </a:r>
              <a:endParaRPr lang="en-US" sz="1400" b="1" kern="0" dirty="0">
                <a:solidFill>
                  <a:sysClr val="window" lastClr="FFFFFF"/>
                </a:solidFill>
                <a:latin typeface="Bookman Old Style"/>
              </a:endParaRPr>
            </a:p>
          </p:txBody>
        </p:sp>
      </p:grpSp>
      <p:grpSp>
        <p:nvGrpSpPr>
          <p:cNvPr id="193" name="Group 192"/>
          <p:cNvGrpSpPr/>
          <p:nvPr/>
        </p:nvGrpSpPr>
        <p:grpSpPr>
          <a:xfrm>
            <a:off x="2857500" y="-1466850"/>
            <a:ext cx="3429000" cy="800100"/>
            <a:chOff x="5562600" y="4248150"/>
            <a:chExt cx="3429000" cy="800100"/>
          </a:xfrm>
          <a:solidFill>
            <a:srgbClr val="FF0066"/>
          </a:solidFill>
        </p:grpSpPr>
        <p:sp>
          <p:nvSpPr>
            <p:cNvPr id="201" name="Rectangle 200"/>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2"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4.3 6</a:t>
              </a:r>
              <a:endParaRPr lang="en-US" sz="4000" dirty="0"/>
            </a:p>
          </p:txBody>
        </p:sp>
      </p:grpSp>
    </p:spTree>
    <p:extLst>
      <p:ext uri="{BB962C8B-B14F-4D97-AF65-F5344CB8AC3E}">
        <p14:creationId xmlns:p14="http://schemas.microsoft.com/office/powerpoint/2010/main" val="188841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left)">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8"/>
                                        </p:tgtEl>
                                      </p:cBhvr>
                                    </p:animEffect>
                                    <p:set>
                                      <p:cBhvr>
                                        <p:cTn id="27" dur="1" fill="hold">
                                          <p:stCondLst>
                                            <p:cond delay="499"/>
                                          </p:stCondLst>
                                        </p:cTn>
                                        <p:tgtEl>
                                          <p:spTgt spid="78"/>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499"/>
                                          </p:stCondLst>
                                        </p:cTn>
                                        <p:tgtEl>
                                          <p:spTgt spid="67"/>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left)">
                                      <p:cBhvr>
                                        <p:cTn id="51" dur="500"/>
                                        <p:tgtEl>
                                          <p:spTgt spid="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1"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wipe(left)">
                                      <p:cBhvr>
                                        <p:cTn id="56" dur="500"/>
                                        <p:tgtEl>
                                          <p:spTgt spid="81"/>
                                        </p:tgtEl>
                                      </p:cBhvr>
                                    </p:animEffect>
                                  </p:childTnLst>
                                </p:cTn>
                              </p:par>
                              <p:par>
                                <p:cTn id="57" presetID="35" presetClass="emph" presetSubtype="0" repeatCount="3000" fill="hold" grpId="0" nodeType="withEffect">
                                  <p:stCondLst>
                                    <p:cond delay="0"/>
                                  </p:stCondLst>
                                  <p:childTnLst>
                                    <p:anim calcmode="discrete" valueType="str">
                                      <p:cBhvr>
                                        <p:cTn id="58" dur="5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82"/>
                                        </p:tgtEl>
                                      </p:cBhvr>
                                    </p:animEffect>
                                    <p:set>
                                      <p:cBhvr>
                                        <p:cTn id="63" dur="1" fill="hold">
                                          <p:stCondLst>
                                            <p:cond delay="499"/>
                                          </p:stCondLst>
                                        </p:cTn>
                                        <p:tgtEl>
                                          <p:spTgt spid="8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81"/>
                                        </p:tgtEl>
                                      </p:cBhvr>
                                    </p:animEffect>
                                    <p:set>
                                      <p:cBhvr>
                                        <p:cTn id="66" dur="1" fill="hold">
                                          <p:stCondLst>
                                            <p:cond delay="499"/>
                                          </p:stCondLst>
                                        </p:cTn>
                                        <p:tgtEl>
                                          <p:spTgt spid="81"/>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wipe(left)">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1"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par>
                                <p:cTn id="76" presetID="35" presetClass="emph" presetSubtype="0" repeatCount="3000" fill="hold" grpId="0" nodeType="withEffect">
                                  <p:stCondLst>
                                    <p:cond delay="0"/>
                                  </p:stCondLst>
                                  <p:childTnLst>
                                    <p:anim calcmode="discrete" valueType="str">
                                      <p:cBhvr>
                                        <p:cTn id="77" dur="500" fill="hold"/>
                                        <p:tgtEl>
                                          <p:spTgt spid="88"/>
                                        </p:tgtEl>
                                        <p:attrNameLst>
                                          <p:attrName>style.visibility</p:attrName>
                                        </p:attrNameLst>
                                      </p:cBhvr>
                                      <p:tavLst>
                                        <p:tav tm="0">
                                          <p:val>
                                            <p:strVal val="hidden"/>
                                          </p:val>
                                        </p:tav>
                                        <p:tav tm="50000">
                                          <p:val>
                                            <p:strVal val="visible"/>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85"/>
                                        </p:tgtEl>
                                      </p:cBhvr>
                                    </p:animEffect>
                                    <p:set>
                                      <p:cBhvr>
                                        <p:cTn id="82" dur="1" fill="hold">
                                          <p:stCondLst>
                                            <p:cond delay="499"/>
                                          </p:stCondLst>
                                        </p:cTn>
                                        <p:tgtEl>
                                          <p:spTgt spid="8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left)">
                                      <p:cBhvr>
                                        <p:cTn id="86" dur="500"/>
                                        <p:tgtEl>
                                          <p:spTgt spid="9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90"/>
                                        </p:tgtEl>
                                      </p:cBhvr>
                                    </p:animEffect>
                                    <p:set>
                                      <p:cBhvr>
                                        <p:cTn id="91" dur="1" fill="hold">
                                          <p:stCondLst>
                                            <p:cond delay="499"/>
                                          </p:stCondLst>
                                        </p:cTn>
                                        <p:tgtEl>
                                          <p:spTgt spid="90"/>
                                        </p:tgtEl>
                                        <p:attrNameLst>
                                          <p:attrName>style.visibility</p:attrName>
                                        </p:attrNameLst>
                                      </p:cBhvr>
                                      <p:to>
                                        <p:strVal val="hidden"/>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499"/>
                                          </p:stCondLst>
                                        </p:cTn>
                                        <p:tgtEl>
                                          <p:spTgt spid="142"/>
                                        </p:tgtEl>
                                        <p:attrNameLst>
                                          <p:attrName>style.visibility</p:attrName>
                                        </p:attrNameLst>
                                      </p:cBhvr>
                                      <p:to>
                                        <p:strVal val="visible"/>
                                      </p:to>
                                    </p:set>
                                  </p:childTnLst>
                                </p:cTn>
                              </p:par>
                              <p:par>
                                <p:cTn id="95" presetID="26" presetClass="emph" presetSubtype="0" repeatCount="3000" fill="hold" grpId="1" nodeType="withEffect">
                                  <p:stCondLst>
                                    <p:cond delay="0"/>
                                  </p:stCondLst>
                                  <p:childTnLst>
                                    <p:animEffect transition="out" filter="fade">
                                      <p:cBhvr>
                                        <p:cTn id="96" dur="500" tmFilter="0, 0; .2, .5; .8, .5; 1, 0"/>
                                        <p:tgtEl>
                                          <p:spTgt spid="142"/>
                                        </p:tgtEl>
                                      </p:cBhvr>
                                    </p:animEffect>
                                    <p:animScale>
                                      <p:cBhvr>
                                        <p:cTn id="97" dur="250" autoRev="1" fill="hold"/>
                                        <p:tgtEl>
                                          <p:spTgt spid="142"/>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wipe(left)">
                                      <p:cBhvr>
                                        <p:cTn id="102" dur="500"/>
                                        <p:tgtEl>
                                          <p:spTgt spid="6"/>
                                        </p:tgtEl>
                                      </p:cBhvr>
                                    </p:animEffect>
                                  </p:childTnLst>
                                </p:cTn>
                              </p:par>
                            </p:childTnLst>
                          </p:cTn>
                        </p:par>
                        <p:par>
                          <p:cTn id="103" fill="hold">
                            <p:stCondLst>
                              <p:cond delay="500"/>
                            </p:stCondLst>
                            <p:childTnLst>
                              <p:par>
                                <p:cTn id="104" presetID="22" presetClass="entr" presetSubtype="1" fill="hold" nodeType="afterEffect">
                                  <p:stCondLst>
                                    <p:cond delay="0"/>
                                  </p:stCondLst>
                                  <p:childTnLst>
                                    <p:set>
                                      <p:cBhvr>
                                        <p:cTn id="105" dur="1" fill="hold">
                                          <p:stCondLst>
                                            <p:cond delay="0"/>
                                          </p:stCondLst>
                                        </p:cTn>
                                        <p:tgtEl>
                                          <p:spTgt spid="183"/>
                                        </p:tgtEl>
                                        <p:attrNameLst>
                                          <p:attrName>style.visibility</p:attrName>
                                        </p:attrNameLst>
                                      </p:cBhvr>
                                      <p:to>
                                        <p:strVal val="visible"/>
                                      </p:to>
                                    </p:set>
                                    <p:animEffect transition="in" filter="wipe(up)">
                                      <p:cBhvr>
                                        <p:cTn id="106" dur="500"/>
                                        <p:tgtEl>
                                          <p:spTgt spid="183"/>
                                        </p:tgtEl>
                                      </p:cBhvr>
                                    </p:animEffect>
                                  </p:childTnLst>
                                </p:cTn>
                              </p:par>
                              <p:par>
                                <p:cTn id="107" presetID="22" presetClass="entr" presetSubtype="1"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wipe(up)">
                                      <p:cBhvr>
                                        <p:cTn id="109" dur="500"/>
                                        <p:tgtEl>
                                          <p:spTgt spid="15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2" nodeType="clickEffect">
                                  <p:stCondLst>
                                    <p:cond delay="0"/>
                                  </p:stCondLst>
                                  <p:childTnLst>
                                    <p:animEffect transition="out" filter="fade">
                                      <p:cBhvr>
                                        <p:cTn id="113" dur="500"/>
                                        <p:tgtEl>
                                          <p:spTgt spid="142"/>
                                        </p:tgtEl>
                                      </p:cBhvr>
                                    </p:animEffect>
                                    <p:set>
                                      <p:cBhvr>
                                        <p:cTn id="114" dur="1" fill="hold">
                                          <p:stCondLst>
                                            <p:cond delay="499"/>
                                          </p:stCondLst>
                                        </p:cTn>
                                        <p:tgtEl>
                                          <p:spTgt spid="142"/>
                                        </p:tgtEl>
                                        <p:attrNameLst>
                                          <p:attrName>style.visibility</p:attrName>
                                        </p:attrNameLst>
                                      </p:cBhvr>
                                      <p:to>
                                        <p:strVal val="hidden"/>
                                      </p:to>
                                    </p:se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wipe(left)">
                                      <p:cBhvr>
                                        <p:cTn id="118" dur="500"/>
                                        <p:tgtEl>
                                          <p:spTgt spid="3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499"/>
                                          </p:stCondLst>
                                        </p:cTn>
                                        <p:tgtEl>
                                          <p:spTgt spid="183"/>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499"/>
                                          </p:stCondLst>
                                        </p:cTn>
                                        <p:tgtEl>
                                          <p:spTgt spid="150"/>
                                        </p:tgtEl>
                                        <p:attrNameLst>
                                          <p:attrName>style.visibility</p:attrName>
                                        </p:attrNameLst>
                                      </p:cBhvr>
                                      <p:to>
                                        <p:strVal val="hidden"/>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499"/>
                                          </p:stCondLst>
                                        </p:cTn>
                                        <p:tgtEl>
                                          <p:spTgt spid="151"/>
                                        </p:tgtEl>
                                        <p:attrNameLst>
                                          <p:attrName>style.visibility</p:attrName>
                                        </p:attrNameLst>
                                      </p:cBhvr>
                                      <p:to>
                                        <p:strVal val="visible"/>
                                      </p:to>
                                    </p:set>
                                  </p:childTnLst>
                                </p:cTn>
                              </p:par>
                              <p:par>
                                <p:cTn id="128" presetID="26" presetClass="emph" presetSubtype="0" repeatCount="3000" fill="hold" grpId="1" nodeType="withEffect">
                                  <p:stCondLst>
                                    <p:cond delay="0"/>
                                  </p:stCondLst>
                                  <p:childTnLst>
                                    <p:animEffect transition="out" filter="fade">
                                      <p:cBhvr>
                                        <p:cTn id="129" dur="500" tmFilter="0, 0; .2, .5; .8, .5; 1, 0"/>
                                        <p:tgtEl>
                                          <p:spTgt spid="151"/>
                                        </p:tgtEl>
                                      </p:cBhvr>
                                    </p:animEffect>
                                    <p:animScale>
                                      <p:cBhvr>
                                        <p:cTn id="130" dur="250" autoRev="1" fill="hold"/>
                                        <p:tgtEl>
                                          <p:spTgt spid="151"/>
                                        </p:tgtEl>
                                      </p:cBhvr>
                                      <p:by x="105000" y="105000"/>
                                    </p:animScale>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wipe(left)">
                                      <p:cBhvr>
                                        <p:cTn id="135" dur="500"/>
                                        <p:tgtEl>
                                          <p:spTgt spid="7"/>
                                        </p:tgtEl>
                                      </p:cBhvr>
                                    </p:animEffect>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84"/>
                                        </p:tgtEl>
                                        <p:attrNameLst>
                                          <p:attrName>style.visibility</p:attrName>
                                        </p:attrNameLst>
                                      </p:cBhvr>
                                      <p:to>
                                        <p:strVal val="visible"/>
                                      </p:to>
                                    </p:set>
                                    <p:animEffect transition="in" filter="wipe(left)">
                                      <p:cBhvr>
                                        <p:cTn id="139" dur="500"/>
                                        <p:tgtEl>
                                          <p:spTgt spid="184"/>
                                        </p:tgtEl>
                                      </p:cBhvr>
                                    </p:animEffect>
                                  </p:childTnLst>
                                </p:cTn>
                              </p:par>
                              <p:par>
                                <p:cTn id="140" presetID="22" presetClass="entr" presetSubtype="8" fill="hold" nodeType="withEffect">
                                  <p:stCondLst>
                                    <p:cond delay="0"/>
                                  </p:stCondLst>
                                  <p:childTnLst>
                                    <p:set>
                                      <p:cBhvr>
                                        <p:cTn id="141" dur="1" fill="hold">
                                          <p:stCondLst>
                                            <p:cond delay="0"/>
                                          </p:stCondLst>
                                        </p:cTn>
                                        <p:tgtEl>
                                          <p:spTgt spid="161"/>
                                        </p:tgtEl>
                                        <p:attrNameLst>
                                          <p:attrName>style.visibility</p:attrName>
                                        </p:attrNameLst>
                                      </p:cBhvr>
                                      <p:to>
                                        <p:strVal val="visible"/>
                                      </p:to>
                                    </p:set>
                                    <p:animEffect transition="in" filter="wipe(left)">
                                      <p:cBhvr>
                                        <p:cTn id="142" dur="500"/>
                                        <p:tgtEl>
                                          <p:spTgt spid="16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2" nodeType="clickEffect">
                                  <p:stCondLst>
                                    <p:cond delay="0"/>
                                  </p:stCondLst>
                                  <p:childTnLst>
                                    <p:animEffect transition="out" filter="fade">
                                      <p:cBhvr>
                                        <p:cTn id="146" dur="500"/>
                                        <p:tgtEl>
                                          <p:spTgt spid="151"/>
                                        </p:tgtEl>
                                      </p:cBhvr>
                                    </p:animEffect>
                                    <p:set>
                                      <p:cBhvr>
                                        <p:cTn id="147" dur="1" fill="hold">
                                          <p:stCondLst>
                                            <p:cond delay="499"/>
                                          </p:stCondLst>
                                        </p:cTn>
                                        <p:tgtEl>
                                          <p:spTgt spid="151"/>
                                        </p:tgtEl>
                                        <p:attrNameLst>
                                          <p:attrName>style.visibility</p:attrName>
                                        </p:attrNameLst>
                                      </p:cBhvr>
                                      <p:to>
                                        <p:strVal val="hidden"/>
                                      </p:to>
                                    </p:se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499"/>
                                          </p:stCondLst>
                                        </p:cTn>
                                        <p:tgtEl>
                                          <p:spTgt spid="159"/>
                                        </p:tgtEl>
                                        <p:attrNameLst>
                                          <p:attrName>style.visibility</p:attrName>
                                        </p:attrNameLst>
                                      </p:cBhvr>
                                      <p:to>
                                        <p:strVal val="visible"/>
                                      </p:to>
                                    </p:set>
                                  </p:childTnLst>
                                </p:cTn>
                              </p:par>
                              <p:par>
                                <p:cTn id="151" presetID="26" presetClass="emph" presetSubtype="0" repeatCount="3000" fill="hold" grpId="1" nodeType="withEffect">
                                  <p:stCondLst>
                                    <p:cond delay="0"/>
                                  </p:stCondLst>
                                  <p:childTnLst>
                                    <p:animEffect transition="out" filter="fade">
                                      <p:cBhvr>
                                        <p:cTn id="152" dur="500" tmFilter="0, 0; .2, .5; .8, .5; 1, 0"/>
                                        <p:tgtEl>
                                          <p:spTgt spid="159"/>
                                        </p:tgtEl>
                                      </p:cBhvr>
                                    </p:animEffect>
                                    <p:animScale>
                                      <p:cBhvr>
                                        <p:cTn id="153" dur="250" autoRev="1" fill="hold"/>
                                        <p:tgtEl>
                                          <p:spTgt spid="159"/>
                                        </p:tgtEl>
                                      </p:cBhvr>
                                      <p:by x="105000" y="105000"/>
                                    </p:animScale>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52"/>
                                        </p:tgtEl>
                                        <p:attrNameLst>
                                          <p:attrName>style.visibility</p:attrName>
                                        </p:attrNameLst>
                                      </p:cBhvr>
                                      <p:to>
                                        <p:strVal val="visible"/>
                                      </p:to>
                                    </p:set>
                                    <p:animEffect transition="in" filter="wipe(left)">
                                      <p:cBhvr>
                                        <p:cTn id="158" dur="500"/>
                                        <p:tgtEl>
                                          <p:spTgt spid="15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grpId="2" nodeType="clickEffect">
                                  <p:stCondLst>
                                    <p:cond delay="0"/>
                                  </p:stCondLst>
                                  <p:childTnLst>
                                    <p:animEffect transition="out" filter="fade">
                                      <p:cBhvr>
                                        <p:cTn id="162" dur="500"/>
                                        <p:tgtEl>
                                          <p:spTgt spid="159"/>
                                        </p:tgtEl>
                                      </p:cBhvr>
                                    </p:animEffect>
                                    <p:set>
                                      <p:cBhvr>
                                        <p:cTn id="163" dur="1" fill="hold">
                                          <p:stCondLst>
                                            <p:cond delay="499"/>
                                          </p:stCondLst>
                                        </p:cTn>
                                        <p:tgtEl>
                                          <p:spTgt spid="159"/>
                                        </p:tgtEl>
                                        <p:attrNameLst>
                                          <p:attrName>style.visibility</p:attrName>
                                        </p:attrNameLst>
                                      </p:cBhvr>
                                      <p:to>
                                        <p:strVal val="hidden"/>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499"/>
                                          </p:stCondLst>
                                        </p:cTn>
                                        <p:tgtEl>
                                          <p:spTgt spid="160"/>
                                        </p:tgtEl>
                                        <p:attrNameLst>
                                          <p:attrName>style.visibility</p:attrName>
                                        </p:attrNameLst>
                                      </p:cBhvr>
                                      <p:to>
                                        <p:strVal val="visible"/>
                                      </p:to>
                                    </p:set>
                                  </p:childTnLst>
                                </p:cTn>
                              </p:par>
                              <p:par>
                                <p:cTn id="167" presetID="26" presetClass="emph" presetSubtype="0" repeatCount="3000" fill="hold" grpId="1" nodeType="withEffect">
                                  <p:stCondLst>
                                    <p:cond delay="0"/>
                                  </p:stCondLst>
                                  <p:childTnLst>
                                    <p:animEffect transition="out" filter="fade">
                                      <p:cBhvr>
                                        <p:cTn id="168" dur="500" tmFilter="0, 0; .2, .5; .8, .5; 1, 0"/>
                                        <p:tgtEl>
                                          <p:spTgt spid="160"/>
                                        </p:tgtEl>
                                      </p:cBhvr>
                                    </p:animEffect>
                                    <p:animScale>
                                      <p:cBhvr>
                                        <p:cTn id="169" dur="250" autoRev="1" fill="hold"/>
                                        <p:tgtEl>
                                          <p:spTgt spid="160"/>
                                        </p:tgtEl>
                                      </p:cBhvr>
                                      <p:by x="105000" y="105000"/>
                                    </p:animScale>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wipe(left)">
                                      <p:cBhvr>
                                        <p:cTn id="174" dur="500"/>
                                        <p:tgtEl>
                                          <p:spTgt spid="158"/>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2" nodeType="clickEffect">
                                  <p:stCondLst>
                                    <p:cond delay="0"/>
                                  </p:stCondLst>
                                  <p:childTnLst>
                                    <p:animEffect transition="out" filter="fade">
                                      <p:cBhvr>
                                        <p:cTn id="178" dur="500"/>
                                        <p:tgtEl>
                                          <p:spTgt spid="160"/>
                                        </p:tgtEl>
                                      </p:cBhvr>
                                    </p:animEffect>
                                    <p:set>
                                      <p:cBhvr>
                                        <p:cTn id="179" dur="1" fill="hold">
                                          <p:stCondLst>
                                            <p:cond delay="499"/>
                                          </p:stCondLst>
                                        </p:cTn>
                                        <p:tgtEl>
                                          <p:spTgt spid="160"/>
                                        </p:tgtEl>
                                        <p:attrNameLst>
                                          <p:attrName>style.visibility</p:attrName>
                                        </p:attrNameLst>
                                      </p:cBhvr>
                                      <p:to>
                                        <p:strVal val="hidden"/>
                                      </p:to>
                                    </p:set>
                                  </p:childTnLst>
                                </p:cTn>
                              </p:par>
                            </p:childTnLst>
                          </p:cTn>
                        </p:par>
                        <p:par>
                          <p:cTn id="180" fill="hold">
                            <p:stCondLst>
                              <p:cond delay="500"/>
                            </p:stCondLst>
                            <p:childTnLst>
                              <p:par>
                                <p:cTn id="181" presetID="1" presetClass="entr" presetSubtype="0" fill="hold" grpId="0" nodeType="afterEffect">
                                  <p:stCondLst>
                                    <p:cond delay="0"/>
                                  </p:stCondLst>
                                  <p:childTnLst>
                                    <p:set>
                                      <p:cBhvr>
                                        <p:cTn id="182" dur="1" fill="hold">
                                          <p:stCondLst>
                                            <p:cond delay="499"/>
                                          </p:stCondLst>
                                        </p:cTn>
                                        <p:tgtEl>
                                          <p:spTgt spid="188"/>
                                        </p:tgtEl>
                                        <p:attrNameLst>
                                          <p:attrName>style.visibility</p:attrName>
                                        </p:attrNameLst>
                                      </p:cBhvr>
                                      <p:to>
                                        <p:strVal val="visible"/>
                                      </p:to>
                                    </p:set>
                                  </p:childTnLst>
                                </p:cTn>
                              </p:par>
                              <p:par>
                                <p:cTn id="183" presetID="26" presetClass="emph" presetSubtype="0" repeatCount="3000" fill="hold" grpId="1" nodeType="withEffect">
                                  <p:stCondLst>
                                    <p:cond delay="0"/>
                                  </p:stCondLst>
                                  <p:childTnLst>
                                    <p:animEffect transition="out" filter="fade">
                                      <p:cBhvr>
                                        <p:cTn id="184" dur="500" tmFilter="0, 0; .2, .5; .8, .5; 1, 0"/>
                                        <p:tgtEl>
                                          <p:spTgt spid="188"/>
                                        </p:tgtEl>
                                      </p:cBhvr>
                                    </p:animEffect>
                                    <p:animScale>
                                      <p:cBhvr>
                                        <p:cTn id="185" dur="250" autoRev="1" fill="hold"/>
                                        <p:tgtEl>
                                          <p:spTgt spid="188"/>
                                        </p:tgtEl>
                                      </p:cBhvr>
                                      <p:by x="105000" y="105000"/>
                                    </p:animScale>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14"/>
                                        </p:tgtEl>
                                        <p:attrNameLst>
                                          <p:attrName>style.visibility</p:attrName>
                                        </p:attrNameLst>
                                      </p:cBhvr>
                                      <p:to>
                                        <p:strVal val="visible"/>
                                      </p:to>
                                    </p:set>
                                  </p:childTnLst>
                                </p:cTn>
                              </p:par>
                              <p:par>
                                <p:cTn id="190" presetID="26" presetClass="emph" presetSubtype="0" repeatCount="3000" fill="hold" grpId="1" nodeType="withEffect">
                                  <p:stCondLst>
                                    <p:cond delay="0"/>
                                  </p:stCondLst>
                                  <p:childTnLst>
                                    <p:animEffect transition="out" filter="fade">
                                      <p:cBhvr>
                                        <p:cTn id="191" dur="500" tmFilter="0, 0; .2, .5; .8, .5; 1, 0"/>
                                        <p:tgtEl>
                                          <p:spTgt spid="214"/>
                                        </p:tgtEl>
                                      </p:cBhvr>
                                    </p:animEffect>
                                    <p:animScale>
                                      <p:cBhvr>
                                        <p:cTn id="192" dur="250" autoRev="1" fill="hold"/>
                                        <p:tgtEl>
                                          <p:spTgt spid="214"/>
                                        </p:tgtEl>
                                      </p:cBhvr>
                                      <p:by x="105000" y="105000"/>
                                    </p:animScale>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85"/>
                                        </p:tgtEl>
                                        <p:attrNameLst>
                                          <p:attrName>style.visibility</p:attrName>
                                        </p:attrNameLst>
                                      </p:cBhvr>
                                      <p:to>
                                        <p:strVal val="visible"/>
                                      </p:to>
                                    </p:set>
                                    <p:animEffect transition="in" filter="wipe(left)">
                                      <p:cBhvr>
                                        <p:cTn id="197" dur="500"/>
                                        <p:tgtEl>
                                          <p:spTgt spid="185"/>
                                        </p:tgtEl>
                                      </p:cBhvr>
                                    </p:animEffect>
                                  </p:childTnLst>
                                </p:cTn>
                              </p:par>
                              <p:par>
                                <p:cTn id="198" presetID="10" presetClass="exit" presetSubtype="0" fill="hold" grpId="2" nodeType="withEffect">
                                  <p:stCondLst>
                                    <p:cond delay="0"/>
                                  </p:stCondLst>
                                  <p:childTnLst>
                                    <p:animEffect transition="out" filter="fade">
                                      <p:cBhvr>
                                        <p:cTn id="199" dur="500"/>
                                        <p:tgtEl>
                                          <p:spTgt spid="214"/>
                                        </p:tgtEl>
                                      </p:cBhvr>
                                    </p:animEffect>
                                    <p:set>
                                      <p:cBhvr>
                                        <p:cTn id="200" dur="1" fill="hold">
                                          <p:stCondLst>
                                            <p:cond delay="499"/>
                                          </p:stCondLst>
                                        </p:cTn>
                                        <p:tgtEl>
                                          <p:spTgt spid="214"/>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500"/>
                                        <p:tgtEl>
                                          <p:spTgt spid="188"/>
                                        </p:tgtEl>
                                      </p:cBhvr>
                                    </p:animEffect>
                                    <p:set>
                                      <p:cBhvr>
                                        <p:cTn id="203" dur="1" fill="hold">
                                          <p:stCondLst>
                                            <p:cond delay="499"/>
                                          </p:stCondLst>
                                        </p:cTn>
                                        <p:tgtEl>
                                          <p:spTgt spid="188"/>
                                        </p:tgtEl>
                                        <p:attrNameLst>
                                          <p:attrName>style.visibility</p:attrName>
                                        </p:attrNameLst>
                                      </p:cBhvr>
                                      <p:to>
                                        <p:strVal val="hidden"/>
                                      </p:to>
                                    </p:set>
                                  </p:childTnLst>
                                </p:cTn>
                              </p:par>
                            </p:childTnLst>
                          </p:cTn>
                        </p:par>
                        <p:par>
                          <p:cTn id="204" fill="hold">
                            <p:stCondLst>
                              <p:cond delay="500"/>
                            </p:stCondLst>
                            <p:childTnLst>
                              <p:par>
                                <p:cTn id="205" presetID="22" presetClass="entr" presetSubtype="8" fill="hold" grpId="0" nodeType="afterEffect">
                                  <p:stCondLst>
                                    <p:cond delay="0"/>
                                  </p:stCondLst>
                                  <p:childTnLst>
                                    <p:set>
                                      <p:cBhvr>
                                        <p:cTn id="206" dur="1" fill="hold">
                                          <p:stCondLst>
                                            <p:cond delay="0"/>
                                          </p:stCondLst>
                                        </p:cTn>
                                        <p:tgtEl>
                                          <p:spTgt spid="186"/>
                                        </p:tgtEl>
                                        <p:attrNameLst>
                                          <p:attrName>style.visibility</p:attrName>
                                        </p:attrNameLst>
                                      </p:cBhvr>
                                      <p:to>
                                        <p:strVal val="visible"/>
                                      </p:to>
                                    </p:set>
                                    <p:animEffect transition="in" filter="wipe(left)">
                                      <p:cBhvr>
                                        <p:cTn id="207" dur="500"/>
                                        <p:tgtEl>
                                          <p:spTgt spid="186"/>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35"/>
                                        </p:tgtEl>
                                        <p:attrNameLst>
                                          <p:attrName>style.visibility</p:attrName>
                                        </p:attrNameLst>
                                      </p:cBhvr>
                                      <p:to>
                                        <p:strVal val="visible"/>
                                      </p:to>
                                    </p:set>
                                    <p:animEffect transition="in" filter="wipe(left)">
                                      <p:cBhvr>
                                        <p:cTn id="212" dur="500"/>
                                        <p:tgtEl>
                                          <p:spTgt spid="35"/>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499"/>
                                          </p:stCondLst>
                                        </p:cTn>
                                        <p:tgtEl>
                                          <p:spTgt spid="161"/>
                                        </p:tgtEl>
                                        <p:attrNameLst>
                                          <p:attrName>style.visibility</p:attrName>
                                        </p:attrNameLst>
                                      </p:cBhvr>
                                      <p:to>
                                        <p:strVal val="hidden"/>
                                      </p:to>
                                    </p:set>
                                  </p:childTnLst>
                                </p:cTn>
                              </p:par>
                              <p:par>
                                <p:cTn id="217" presetID="1" presetClass="exit" presetSubtype="0" fill="hold" nodeType="withEffect">
                                  <p:stCondLst>
                                    <p:cond delay="0"/>
                                  </p:stCondLst>
                                  <p:childTnLst>
                                    <p:set>
                                      <p:cBhvr>
                                        <p:cTn id="218" dur="1" fill="hold">
                                          <p:stCondLst>
                                            <p:cond delay="499"/>
                                          </p:stCondLst>
                                        </p:cTn>
                                        <p:tgtEl>
                                          <p:spTgt spid="184"/>
                                        </p:tgtEl>
                                        <p:attrNameLst>
                                          <p:attrName>style.visibility</p:attrName>
                                        </p:attrNameLst>
                                      </p:cBhvr>
                                      <p:to>
                                        <p:strVal val="hidden"/>
                                      </p:to>
                                    </p:set>
                                  </p:childTnLst>
                                </p:cTn>
                              </p:par>
                              <p:par>
                                <p:cTn id="219" presetID="1" presetClass="exit" presetSubtype="0" fill="hold" grpId="2" nodeType="withEffect">
                                  <p:stCondLst>
                                    <p:cond delay="0"/>
                                  </p:stCondLst>
                                  <p:childTnLst>
                                    <p:set>
                                      <p:cBhvr>
                                        <p:cTn id="220" dur="1" fill="hold">
                                          <p:stCondLst>
                                            <p:cond delay="499"/>
                                          </p:stCondLst>
                                        </p:cTn>
                                        <p:tgtEl>
                                          <p:spTgt spid="88"/>
                                        </p:tgtEl>
                                        <p:attrNameLst>
                                          <p:attrName>style.visibility</p:attrName>
                                        </p:attrNameLst>
                                      </p:cBhvr>
                                      <p:to>
                                        <p:strVal val="hidden"/>
                                      </p:to>
                                    </p:set>
                                  </p:childTnLst>
                                </p:cTn>
                              </p:par>
                            </p:childTnLst>
                          </p:cTn>
                        </p:par>
                        <p:par>
                          <p:cTn id="221" fill="hold">
                            <p:stCondLst>
                              <p:cond delay="500"/>
                            </p:stCondLst>
                            <p:childTnLst>
                              <p:par>
                                <p:cTn id="222" presetID="22" presetClass="entr" presetSubtype="8" fill="hold" grpId="1" nodeType="afterEffect">
                                  <p:stCondLst>
                                    <p:cond delay="0"/>
                                  </p:stCondLst>
                                  <p:childTnLst>
                                    <p:set>
                                      <p:cBhvr>
                                        <p:cTn id="223" dur="1" fill="hold">
                                          <p:stCondLst>
                                            <p:cond delay="0"/>
                                          </p:stCondLst>
                                        </p:cTn>
                                        <p:tgtEl>
                                          <p:spTgt spid="103"/>
                                        </p:tgtEl>
                                        <p:attrNameLst>
                                          <p:attrName>style.visibility</p:attrName>
                                        </p:attrNameLst>
                                      </p:cBhvr>
                                      <p:to>
                                        <p:strVal val="visible"/>
                                      </p:to>
                                    </p:set>
                                    <p:animEffect transition="in" filter="wipe(left)">
                                      <p:cBhvr>
                                        <p:cTn id="224" dur="500"/>
                                        <p:tgtEl>
                                          <p:spTgt spid="103"/>
                                        </p:tgtEl>
                                      </p:cBhvr>
                                    </p:animEffect>
                                  </p:childTnLst>
                                </p:cTn>
                              </p:par>
                              <p:par>
                                <p:cTn id="225" presetID="35" presetClass="emph" presetSubtype="0" repeatCount="3000" fill="hold" grpId="0" nodeType="withEffect">
                                  <p:stCondLst>
                                    <p:cond delay="0"/>
                                  </p:stCondLst>
                                  <p:childTnLst>
                                    <p:anim calcmode="discrete" valueType="str">
                                      <p:cBhvr>
                                        <p:cTn id="226" dur="5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499"/>
                                          </p:stCondLst>
                                        </p:cTn>
                                        <p:tgtEl>
                                          <p:spTgt spid="189"/>
                                        </p:tgtEl>
                                        <p:attrNameLst>
                                          <p:attrName>style.visibility</p:attrName>
                                        </p:attrNameLst>
                                      </p:cBhvr>
                                      <p:to>
                                        <p:strVal val="visible"/>
                                      </p:to>
                                    </p:set>
                                  </p:childTnLst>
                                </p:cTn>
                              </p:par>
                              <p:par>
                                <p:cTn id="231" presetID="26" presetClass="emph" presetSubtype="0" repeatCount="3000" fill="hold" grpId="1" nodeType="withEffect">
                                  <p:stCondLst>
                                    <p:cond delay="0"/>
                                  </p:stCondLst>
                                  <p:childTnLst>
                                    <p:animEffect transition="out" filter="fade">
                                      <p:cBhvr>
                                        <p:cTn id="232" dur="500" tmFilter="0, 0; .2, .5; .8, .5; 1, 0"/>
                                        <p:tgtEl>
                                          <p:spTgt spid="189"/>
                                        </p:tgtEl>
                                      </p:cBhvr>
                                    </p:animEffect>
                                    <p:animScale>
                                      <p:cBhvr>
                                        <p:cTn id="233" dur="250" autoRev="1" fill="hold"/>
                                        <p:tgtEl>
                                          <p:spTgt spid="189"/>
                                        </p:tgtEl>
                                      </p:cBhvr>
                                      <p:by x="105000" y="105000"/>
                                    </p:animScale>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05"/>
                                        </p:tgtEl>
                                        <p:attrNameLst>
                                          <p:attrName>style.visibility</p:attrName>
                                        </p:attrNameLst>
                                      </p:cBhvr>
                                      <p:to>
                                        <p:strVal val="visible"/>
                                      </p:to>
                                    </p:set>
                                    <p:animEffect transition="in" filter="wipe(left)">
                                      <p:cBhvr>
                                        <p:cTn id="238" dur="500"/>
                                        <p:tgtEl>
                                          <p:spTgt spid="105"/>
                                        </p:tgtEl>
                                      </p:cBhvr>
                                    </p:animEffect>
                                  </p:childTnLst>
                                </p:cTn>
                              </p:par>
                            </p:childTnLst>
                          </p:cTn>
                        </p:par>
                        <p:par>
                          <p:cTn id="239" fill="hold">
                            <p:stCondLst>
                              <p:cond delay="500"/>
                            </p:stCondLst>
                            <p:childTnLst>
                              <p:par>
                                <p:cTn id="240" presetID="22" presetClass="entr" presetSubtype="8" fill="hold" nodeType="afterEffect">
                                  <p:stCondLst>
                                    <p:cond delay="0"/>
                                  </p:stCondLst>
                                  <p:childTnLst>
                                    <p:set>
                                      <p:cBhvr>
                                        <p:cTn id="241" dur="1" fill="hold">
                                          <p:stCondLst>
                                            <p:cond delay="0"/>
                                          </p:stCondLst>
                                        </p:cTn>
                                        <p:tgtEl>
                                          <p:spTgt spid="20"/>
                                        </p:tgtEl>
                                        <p:attrNameLst>
                                          <p:attrName>style.visibility</p:attrName>
                                        </p:attrNameLst>
                                      </p:cBhvr>
                                      <p:to>
                                        <p:strVal val="visible"/>
                                      </p:to>
                                    </p:set>
                                    <p:animEffect transition="in" filter="wipe(left)">
                                      <p:cBhvr>
                                        <p:cTn id="242" dur="500"/>
                                        <p:tgtEl>
                                          <p:spTgt spid="20"/>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2" nodeType="clickEffect">
                                  <p:stCondLst>
                                    <p:cond delay="0"/>
                                  </p:stCondLst>
                                  <p:childTnLst>
                                    <p:animEffect transition="out" filter="fade">
                                      <p:cBhvr>
                                        <p:cTn id="246" dur="500"/>
                                        <p:tgtEl>
                                          <p:spTgt spid="189"/>
                                        </p:tgtEl>
                                      </p:cBhvr>
                                    </p:animEffect>
                                    <p:set>
                                      <p:cBhvr>
                                        <p:cTn id="247" dur="1" fill="hold">
                                          <p:stCondLst>
                                            <p:cond delay="499"/>
                                          </p:stCondLst>
                                        </p:cTn>
                                        <p:tgtEl>
                                          <p:spTgt spid="189"/>
                                        </p:tgtEl>
                                        <p:attrNameLst>
                                          <p:attrName>style.visibility</p:attrName>
                                        </p:attrNameLst>
                                      </p:cBhvr>
                                      <p:to>
                                        <p:strVal val="hidden"/>
                                      </p:to>
                                    </p:set>
                                  </p:childTnLst>
                                </p:cTn>
                              </p:par>
                            </p:childTnLst>
                          </p:cTn>
                        </p:par>
                        <p:par>
                          <p:cTn id="248" fill="hold">
                            <p:stCondLst>
                              <p:cond delay="500"/>
                            </p:stCondLst>
                            <p:childTnLst>
                              <p:par>
                                <p:cTn id="249" presetID="1" presetClass="entr" presetSubtype="0" fill="hold" grpId="0" nodeType="afterEffect">
                                  <p:stCondLst>
                                    <p:cond delay="0"/>
                                  </p:stCondLst>
                                  <p:childTnLst>
                                    <p:set>
                                      <p:cBhvr>
                                        <p:cTn id="250" dur="1" fill="hold">
                                          <p:stCondLst>
                                            <p:cond delay="499"/>
                                          </p:stCondLst>
                                        </p:cTn>
                                        <p:tgtEl>
                                          <p:spTgt spid="190"/>
                                        </p:tgtEl>
                                        <p:attrNameLst>
                                          <p:attrName>style.visibility</p:attrName>
                                        </p:attrNameLst>
                                      </p:cBhvr>
                                      <p:to>
                                        <p:strVal val="visible"/>
                                      </p:to>
                                    </p:set>
                                  </p:childTnLst>
                                </p:cTn>
                              </p:par>
                              <p:par>
                                <p:cTn id="251" presetID="26" presetClass="emph" presetSubtype="0" repeatCount="3000" fill="hold" grpId="1" nodeType="withEffect">
                                  <p:stCondLst>
                                    <p:cond delay="0"/>
                                  </p:stCondLst>
                                  <p:childTnLst>
                                    <p:animEffect transition="out" filter="fade">
                                      <p:cBhvr>
                                        <p:cTn id="252" dur="500" tmFilter="0, 0; .2, .5; .8, .5; 1, 0"/>
                                        <p:tgtEl>
                                          <p:spTgt spid="190"/>
                                        </p:tgtEl>
                                      </p:cBhvr>
                                    </p:animEffect>
                                    <p:animScale>
                                      <p:cBhvr>
                                        <p:cTn id="253" dur="250" autoRev="1" fill="hold"/>
                                        <p:tgtEl>
                                          <p:spTgt spid="190"/>
                                        </p:tgtEl>
                                      </p:cBhvr>
                                      <p:by x="105000" y="105000"/>
                                    </p:animScale>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95"/>
                                        </p:tgtEl>
                                        <p:attrNameLst>
                                          <p:attrName>style.visibility</p:attrName>
                                        </p:attrNameLst>
                                      </p:cBhvr>
                                      <p:to>
                                        <p:strVal val="visible"/>
                                      </p:to>
                                    </p:set>
                                    <p:animEffect transition="in" filter="wipe(left)">
                                      <p:cBhvr>
                                        <p:cTn id="258" dur="500"/>
                                        <p:tgtEl>
                                          <p:spTgt spid="19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xit" presetSubtype="0" fill="hold" grpId="2" nodeType="clickEffect">
                                  <p:stCondLst>
                                    <p:cond delay="0"/>
                                  </p:stCondLst>
                                  <p:childTnLst>
                                    <p:animEffect transition="out" filter="fade">
                                      <p:cBhvr>
                                        <p:cTn id="262" dur="500"/>
                                        <p:tgtEl>
                                          <p:spTgt spid="190"/>
                                        </p:tgtEl>
                                      </p:cBhvr>
                                    </p:animEffect>
                                    <p:set>
                                      <p:cBhvr>
                                        <p:cTn id="263" dur="1" fill="hold">
                                          <p:stCondLst>
                                            <p:cond delay="499"/>
                                          </p:stCondLst>
                                        </p:cTn>
                                        <p:tgtEl>
                                          <p:spTgt spid="190"/>
                                        </p:tgtEl>
                                        <p:attrNameLst>
                                          <p:attrName>style.visibility</p:attrName>
                                        </p:attrNameLst>
                                      </p:cBhvr>
                                      <p:to>
                                        <p:strVal val="hidden"/>
                                      </p:to>
                                    </p:set>
                                  </p:childTnLst>
                                </p:cTn>
                              </p:par>
                            </p:childTnLst>
                          </p:cTn>
                        </p:par>
                        <p:par>
                          <p:cTn id="264" fill="hold">
                            <p:stCondLst>
                              <p:cond delay="500"/>
                            </p:stCondLst>
                            <p:childTnLst>
                              <p:par>
                                <p:cTn id="265" presetID="1" presetClass="entr" presetSubtype="0" fill="hold" grpId="0" nodeType="afterEffect">
                                  <p:stCondLst>
                                    <p:cond delay="0"/>
                                  </p:stCondLst>
                                  <p:childTnLst>
                                    <p:set>
                                      <p:cBhvr>
                                        <p:cTn id="266" dur="1" fill="hold">
                                          <p:stCondLst>
                                            <p:cond delay="499"/>
                                          </p:stCondLst>
                                        </p:cTn>
                                        <p:tgtEl>
                                          <p:spTgt spid="191"/>
                                        </p:tgtEl>
                                        <p:attrNameLst>
                                          <p:attrName>style.visibility</p:attrName>
                                        </p:attrNameLst>
                                      </p:cBhvr>
                                      <p:to>
                                        <p:strVal val="visible"/>
                                      </p:to>
                                    </p:set>
                                  </p:childTnLst>
                                </p:cTn>
                              </p:par>
                              <p:par>
                                <p:cTn id="267" presetID="26" presetClass="emph" presetSubtype="0" repeatCount="3000" fill="hold" grpId="1" nodeType="withEffect">
                                  <p:stCondLst>
                                    <p:cond delay="0"/>
                                  </p:stCondLst>
                                  <p:childTnLst>
                                    <p:animEffect transition="out" filter="fade">
                                      <p:cBhvr>
                                        <p:cTn id="268" dur="500" tmFilter="0, 0; .2, .5; .8, .5; 1, 0"/>
                                        <p:tgtEl>
                                          <p:spTgt spid="191"/>
                                        </p:tgtEl>
                                      </p:cBhvr>
                                    </p:animEffect>
                                    <p:animScale>
                                      <p:cBhvr>
                                        <p:cTn id="269" dur="250" autoRev="1" fill="hold"/>
                                        <p:tgtEl>
                                          <p:spTgt spid="191"/>
                                        </p:tgtEl>
                                      </p:cBhvr>
                                      <p:by x="105000" y="105000"/>
                                    </p:animScale>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194"/>
                                        </p:tgtEl>
                                        <p:attrNameLst>
                                          <p:attrName>style.visibility</p:attrName>
                                        </p:attrNameLst>
                                      </p:cBhvr>
                                      <p:to>
                                        <p:strVal val="visible"/>
                                      </p:to>
                                    </p:set>
                                    <p:animEffect transition="in" filter="wipe(left)">
                                      <p:cBhvr>
                                        <p:cTn id="274" dur="500"/>
                                        <p:tgtEl>
                                          <p:spTgt spid="194"/>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xit" presetSubtype="0" fill="hold" grpId="2" nodeType="clickEffect">
                                  <p:stCondLst>
                                    <p:cond delay="0"/>
                                  </p:stCondLst>
                                  <p:childTnLst>
                                    <p:animEffect transition="out" filter="fade">
                                      <p:cBhvr>
                                        <p:cTn id="278" dur="500"/>
                                        <p:tgtEl>
                                          <p:spTgt spid="191"/>
                                        </p:tgtEl>
                                      </p:cBhvr>
                                    </p:animEffect>
                                    <p:set>
                                      <p:cBhvr>
                                        <p:cTn id="279" dur="1" fill="hold">
                                          <p:stCondLst>
                                            <p:cond delay="499"/>
                                          </p:stCondLst>
                                        </p:cTn>
                                        <p:tgtEl>
                                          <p:spTgt spid="191"/>
                                        </p:tgtEl>
                                        <p:attrNameLst>
                                          <p:attrName>style.visibility</p:attrName>
                                        </p:attrNameLst>
                                      </p:cBhvr>
                                      <p:to>
                                        <p:strVal val="hidden"/>
                                      </p:to>
                                    </p:se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499"/>
                                          </p:stCondLst>
                                        </p:cTn>
                                        <p:tgtEl>
                                          <p:spTgt spid="192"/>
                                        </p:tgtEl>
                                        <p:attrNameLst>
                                          <p:attrName>style.visibility</p:attrName>
                                        </p:attrNameLst>
                                      </p:cBhvr>
                                      <p:to>
                                        <p:strVal val="visible"/>
                                      </p:to>
                                    </p:set>
                                  </p:childTnLst>
                                </p:cTn>
                              </p:par>
                              <p:par>
                                <p:cTn id="283" presetID="26" presetClass="emph" presetSubtype="0" repeatCount="3000" fill="hold" grpId="1" nodeType="withEffect">
                                  <p:stCondLst>
                                    <p:cond delay="0"/>
                                  </p:stCondLst>
                                  <p:childTnLst>
                                    <p:animEffect transition="out" filter="fade">
                                      <p:cBhvr>
                                        <p:cTn id="284" dur="500" tmFilter="0, 0; .2, .5; .8, .5; 1, 0"/>
                                        <p:tgtEl>
                                          <p:spTgt spid="192"/>
                                        </p:tgtEl>
                                      </p:cBhvr>
                                    </p:animEffect>
                                    <p:animScale>
                                      <p:cBhvr>
                                        <p:cTn id="285" dur="250" autoRev="1" fill="hold"/>
                                        <p:tgtEl>
                                          <p:spTgt spid="192"/>
                                        </p:tgtEl>
                                      </p:cBhvr>
                                      <p:by x="105000" y="105000"/>
                                    </p:animScale>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499"/>
                                          </p:stCondLst>
                                        </p:cTn>
                                        <p:tgtEl>
                                          <p:spTgt spid="215"/>
                                        </p:tgtEl>
                                        <p:attrNameLst>
                                          <p:attrName>style.visibility</p:attrName>
                                        </p:attrNameLst>
                                      </p:cBhvr>
                                      <p:to>
                                        <p:strVal val="visible"/>
                                      </p:to>
                                    </p:set>
                                  </p:childTnLst>
                                </p:cTn>
                              </p:par>
                              <p:par>
                                <p:cTn id="290" presetID="26" presetClass="emph" presetSubtype="0" repeatCount="3000" fill="hold" grpId="1" nodeType="withEffect">
                                  <p:stCondLst>
                                    <p:cond delay="0"/>
                                  </p:stCondLst>
                                  <p:childTnLst>
                                    <p:animEffect transition="out" filter="fade">
                                      <p:cBhvr>
                                        <p:cTn id="291" dur="500" tmFilter="0, 0; .2, .5; .8, .5; 1, 0"/>
                                        <p:tgtEl>
                                          <p:spTgt spid="215"/>
                                        </p:tgtEl>
                                      </p:cBhvr>
                                    </p:animEffect>
                                    <p:animScale>
                                      <p:cBhvr>
                                        <p:cTn id="292" dur="250" autoRev="1" fill="hold"/>
                                        <p:tgtEl>
                                          <p:spTgt spid="215"/>
                                        </p:tgtEl>
                                      </p:cBhvr>
                                      <p:by x="105000" y="105000"/>
                                    </p:animScale>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196"/>
                                        </p:tgtEl>
                                        <p:attrNameLst>
                                          <p:attrName>style.visibility</p:attrName>
                                        </p:attrNameLst>
                                      </p:cBhvr>
                                      <p:to>
                                        <p:strVal val="visible"/>
                                      </p:to>
                                    </p:set>
                                    <p:animEffect transition="in" filter="wipe(left)">
                                      <p:cBhvr>
                                        <p:cTn id="297" dur="500"/>
                                        <p:tgtEl>
                                          <p:spTgt spid="196"/>
                                        </p:tgtEl>
                                      </p:cBhvr>
                                    </p:animEffect>
                                  </p:childTnLst>
                                </p:cTn>
                              </p:par>
                              <p:par>
                                <p:cTn id="298" presetID="10" presetClass="exit" presetSubtype="0" fill="hold" grpId="2" nodeType="withEffect">
                                  <p:stCondLst>
                                    <p:cond delay="0"/>
                                  </p:stCondLst>
                                  <p:childTnLst>
                                    <p:animEffect transition="out" filter="fade">
                                      <p:cBhvr>
                                        <p:cTn id="299" dur="500"/>
                                        <p:tgtEl>
                                          <p:spTgt spid="215"/>
                                        </p:tgtEl>
                                      </p:cBhvr>
                                    </p:animEffect>
                                    <p:set>
                                      <p:cBhvr>
                                        <p:cTn id="300" dur="1" fill="hold">
                                          <p:stCondLst>
                                            <p:cond delay="499"/>
                                          </p:stCondLst>
                                        </p:cTn>
                                        <p:tgtEl>
                                          <p:spTgt spid="215"/>
                                        </p:tgtEl>
                                        <p:attrNameLst>
                                          <p:attrName>style.visibility</p:attrName>
                                        </p:attrNameLst>
                                      </p:cBhvr>
                                      <p:to>
                                        <p:strVal val="hidden"/>
                                      </p:to>
                                    </p:set>
                                  </p:childTnLst>
                                </p:cTn>
                              </p:par>
                              <p:par>
                                <p:cTn id="301" presetID="10" presetClass="exit" presetSubtype="0" fill="hold" grpId="2" nodeType="withEffect">
                                  <p:stCondLst>
                                    <p:cond delay="0"/>
                                  </p:stCondLst>
                                  <p:childTnLst>
                                    <p:animEffect transition="out" filter="fade">
                                      <p:cBhvr>
                                        <p:cTn id="302" dur="500"/>
                                        <p:tgtEl>
                                          <p:spTgt spid="192"/>
                                        </p:tgtEl>
                                      </p:cBhvr>
                                    </p:animEffect>
                                    <p:set>
                                      <p:cBhvr>
                                        <p:cTn id="303" dur="1" fill="hold">
                                          <p:stCondLst>
                                            <p:cond delay="499"/>
                                          </p:stCondLst>
                                        </p:cTn>
                                        <p:tgtEl>
                                          <p:spTgt spid="192"/>
                                        </p:tgtEl>
                                        <p:attrNameLst>
                                          <p:attrName>style.visibility</p:attrName>
                                        </p:attrNameLst>
                                      </p:cBhvr>
                                      <p:to>
                                        <p:strVal val="hidden"/>
                                      </p:to>
                                    </p:set>
                                  </p:childTnLst>
                                </p:cTn>
                              </p:par>
                            </p:childTnLst>
                          </p:cTn>
                        </p:par>
                        <p:par>
                          <p:cTn id="304" fill="hold">
                            <p:stCondLst>
                              <p:cond delay="500"/>
                            </p:stCondLst>
                            <p:childTnLst>
                              <p:par>
                                <p:cTn id="305" presetID="22" presetClass="entr" presetSubtype="8" fill="hold" grpId="0" nodeType="afterEffect">
                                  <p:stCondLst>
                                    <p:cond delay="0"/>
                                  </p:stCondLst>
                                  <p:childTnLst>
                                    <p:set>
                                      <p:cBhvr>
                                        <p:cTn id="306" dur="1" fill="hold">
                                          <p:stCondLst>
                                            <p:cond delay="0"/>
                                          </p:stCondLst>
                                        </p:cTn>
                                        <p:tgtEl>
                                          <p:spTgt spid="197"/>
                                        </p:tgtEl>
                                        <p:attrNameLst>
                                          <p:attrName>style.visibility</p:attrName>
                                        </p:attrNameLst>
                                      </p:cBhvr>
                                      <p:to>
                                        <p:strVal val="visible"/>
                                      </p:to>
                                    </p:set>
                                    <p:animEffect transition="in" filter="wipe(left)">
                                      <p:cBhvr>
                                        <p:cTn id="307" dur="500"/>
                                        <p:tgtEl>
                                          <p:spTgt spid="197"/>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childTnLst>
                                    <p:set>
                                      <p:cBhvr>
                                        <p:cTn id="311" dur="1" fill="hold">
                                          <p:stCondLst>
                                            <p:cond delay="0"/>
                                          </p:stCondLst>
                                        </p:cTn>
                                        <p:tgtEl>
                                          <p:spTgt spid="63"/>
                                        </p:tgtEl>
                                        <p:attrNameLst>
                                          <p:attrName>style.visibility</p:attrName>
                                        </p:attrNameLst>
                                      </p:cBhvr>
                                      <p:to>
                                        <p:strVal val="visible"/>
                                      </p:to>
                                    </p:set>
                                    <p:animEffect transition="in" filter="wipe(left)">
                                      <p:cBhvr>
                                        <p:cTn id="312" dur="500"/>
                                        <p:tgtEl>
                                          <p:spTgt spid="63"/>
                                        </p:tgtEl>
                                      </p:cBhvr>
                                    </p:animEffec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grpId="2" nodeType="clickEffect">
                                  <p:stCondLst>
                                    <p:cond delay="0"/>
                                  </p:stCondLst>
                                  <p:childTnLst>
                                    <p:set>
                                      <p:cBhvr>
                                        <p:cTn id="316" dur="1" fill="hold">
                                          <p:stCondLst>
                                            <p:cond delay="499"/>
                                          </p:stCondLst>
                                        </p:cTn>
                                        <p:tgtEl>
                                          <p:spTgt spid="103"/>
                                        </p:tgtEl>
                                        <p:attrNameLst>
                                          <p:attrName>style.visibility</p:attrName>
                                        </p:attrNameLst>
                                      </p:cBhvr>
                                      <p:to>
                                        <p:strVal val="hidden"/>
                                      </p:to>
                                    </p:set>
                                  </p:childTnLst>
                                </p:cTn>
                              </p:par>
                            </p:childTnLst>
                          </p:cTn>
                        </p:par>
                        <p:par>
                          <p:cTn id="317" fill="hold">
                            <p:stCondLst>
                              <p:cond delay="500"/>
                            </p:stCondLst>
                            <p:childTnLst>
                              <p:par>
                                <p:cTn id="318" presetID="10" presetClass="entr" presetSubtype="0" fill="hold" grpId="0" nodeType="afterEffect">
                                  <p:stCondLst>
                                    <p:cond delay="0"/>
                                  </p:stCondLst>
                                  <p:childTnLst>
                                    <p:set>
                                      <p:cBhvr>
                                        <p:cTn id="319" dur="1" fill="hold">
                                          <p:stCondLst>
                                            <p:cond delay="0"/>
                                          </p:stCondLst>
                                        </p:cTn>
                                        <p:tgtEl>
                                          <p:spTgt spid="18"/>
                                        </p:tgtEl>
                                        <p:attrNameLst>
                                          <p:attrName>style.visibility</p:attrName>
                                        </p:attrNameLst>
                                      </p:cBhvr>
                                      <p:to>
                                        <p:strVal val="visible"/>
                                      </p:to>
                                    </p:set>
                                    <p:animEffect transition="in" filter="fade">
                                      <p:cBhvr>
                                        <p:cTn id="320" dur="500"/>
                                        <p:tgtEl>
                                          <p:spTgt spid="18"/>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9"/>
                                        </p:tgtEl>
                                        <p:attrNameLst>
                                          <p:attrName>style.visibility</p:attrName>
                                        </p:attrNameLst>
                                      </p:cBhvr>
                                      <p:to>
                                        <p:strVal val="visible"/>
                                      </p:to>
                                    </p:set>
                                    <p:animEffect transition="in" filter="wipe(left)">
                                      <p:cBhvr>
                                        <p:cTn id="325" dur="500"/>
                                        <p:tgtEl>
                                          <p:spTgt spid="9"/>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nodeType="clickEffect">
                                  <p:stCondLst>
                                    <p:cond delay="0"/>
                                  </p:stCondLst>
                                  <p:childTnLst>
                                    <p:set>
                                      <p:cBhvr>
                                        <p:cTn id="329" dur="1" fill="hold">
                                          <p:stCondLst>
                                            <p:cond delay="0"/>
                                          </p:stCondLst>
                                        </p:cTn>
                                        <p:tgtEl>
                                          <p:spTgt spid="55"/>
                                        </p:tgtEl>
                                        <p:attrNameLst>
                                          <p:attrName>style.visibility</p:attrName>
                                        </p:attrNameLst>
                                      </p:cBhvr>
                                      <p:to>
                                        <p:strVal val="visible"/>
                                      </p:to>
                                    </p:set>
                                    <p:animEffect transition="in" filter="wipe(left)">
                                      <p:cBhvr>
                                        <p:cTn id="330" dur="500"/>
                                        <p:tgtEl>
                                          <p:spTgt spid="55"/>
                                        </p:tgtEl>
                                      </p:cBhvr>
                                    </p:animEffect>
                                  </p:childTnLst>
                                </p:cTn>
                              </p:par>
                              <p:par>
                                <p:cTn id="331" presetID="22" presetClass="entr" presetSubtype="8" fill="hold" nodeType="withEffect">
                                  <p:stCondLst>
                                    <p:cond delay="0"/>
                                  </p:stCondLst>
                                  <p:childTnLst>
                                    <p:set>
                                      <p:cBhvr>
                                        <p:cTn id="332" dur="1" fill="hold">
                                          <p:stCondLst>
                                            <p:cond delay="0"/>
                                          </p:stCondLst>
                                        </p:cTn>
                                        <p:tgtEl>
                                          <p:spTgt spid="38"/>
                                        </p:tgtEl>
                                        <p:attrNameLst>
                                          <p:attrName>style.visibility</p:attrName>
                                        </p:attrNameLst>
                                      </p:cBhvr>
                                      <p:to>
                                        <p:strVal val="visible"/>
                                      </p:to>
                                    </p:set>
                                    <p:animEffect transition="in" filter="wipe(left)">
                                      <p:cBhvr>
                                        <p:cTn id="333" dur="500"/>
                                        <p:tgtEl>
                                          <p:spTgt spid="38"/>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48"/>
                                        </p:tgtEl>
                                        <p:attrNameLst>
                                          <p:attrName>style.visibility</p:attrName>
                                        </p:attrNameLst>
                                      </p:cBhvr>
                                      <p:to>
                                        <p:strVal val="visible"/>
                                      </p:to>
                                    </p:set>
                                    <p:animEffect transition="in" filter="wipe(left)">
                                      <p:cBhvr>
                                        <p:cTn id="338" dur="500"/>
                                        <p:tgtEl>
                                          <p:spTgt spid="48"/>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56"/>
                                        </p:tgtEl>
                                        <p:attrNameLst>
                                          <p:attrName>style.visibility</p:attrName>
                                        </p:attrNameLst>
                                      </p:cBhvr>
                                      <p:to>
                                        <p:strVal val="visible"/>
                                      </p:to>
                                    </p:set>
                                    <p:animEffect transition="in" filter="wipe(left)">
                                      <p:cBhvr>
                                        <p:cTn id="343" dur="500"/>
                                        <p:tgtEl>
                                          <p:spTgt spid="56"/>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57"/>
                                        </p:tgtEl>
                                        <p:attrNameLst>
                                          <p:attrName>style.visibility</p:attrName>
                                        </p:attrNameLst>
                                      </p:cBhvr>
                                      <p:to>
                                        <p:strVal val="visible"/>
                                      </p:to>
                                    </p:set>
                                    <p:animEffect transition="in" filter="wipe(left)">
                                      <p:cBhvr>
                                        <p:cTn id="348" dur="500"/>
                                        <p:tgtEl>
                                          <p:spTgt spid="57"/>
                                        </p:tgtEl>
                                      </p:cBhvr>
                                    </p:animEffect>
                                  </p:childTnLst>
                                </p:cTn>
                              </p:par>
                            </p:childTnLst>
                          </p:cTn>
                        </p:par>
                      </p:childTnLst>
                    </p:cTn>
                  </p:par>
                  <p:par>
                    <p:cTn id="349" fill="hold">
                      <p:stCondLst>
                        <p:cond delay="indefinite"/>
                      </p:stCondLst>
                      <p:childTnLst>
                        <p:par>
                          <p:cTn id="350" fill="hold">
                            <p:stCondLst>
                              <p:cond delay="0"/>
                            </p:stCondLst>
                            <p:childTnLst>
                              <p:par>
                                <p:cTn id="351" presetID="10" presetClass="entr" presetSubtype="0" fill="hold" grpId="0" nodeType="clickEffect">
                                  <p:stCondLst>
                                    <p:cond delay="0"/>
                                  </p:stCondLst>
                                  <p:childTnLst>
                                    <p:set>
                                      <p:cBhvr>
                                        <p:cTn id="352" dur="1" fill="hold">
                                          <p:stCondLst>
                                            <p:cond delay="0"/>
                                          </p:stCondLst>
                                        </p:cTn>
                                        <p:tgtEl>
                                          <p:spTgt spid="8"/>
                                        </p:tgtEl>
                                        <p:attrNameLst>
                                          <p:attrName>style.visibility</p:attrName>
                                        </p:attrNameLst>
                                      </p:cBhvr>
                                      <p:to>
                                        <p:strVal val="visible"/>
                                      </p:to>
                                    </p:set>
                                    <p:animEffect transition="in" filter="fade">
                                      <p:cBhvr>
                                        <p:cTn id="353" dur="500"/>
                                        <p:tgtEl>
                                          <p:spTgt spid="8"/>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62"/>
                                        </p:tgtEl>
                                        <p:attrNameLst>
                                          <p:attrName>style.visibility</p:attrName>
                                        </p:attrNameLst>
                                      </p:cBhvr>
                                      <p:to>
                                        <p:strVal val="visible"/>
                                      </p:to>
                                    </p:set>
                                    <p:animEffect transition="in" filter="wipe(left)">
                                      <p:cBhvr>
                                        <p:cTn id="358" dur="500"/>
                                        <p:tgtEl>
                                          <p:spTgt spid="62"/>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nodePh="1">
                                  <p:stCondLst>
                                    <p:cond delay="0"/>
                                  </p:stCondLst>
                                  <p:endCondLst>
                                    <p:cond evt="begin" delay="0">
                                      <p:tn val="361"/>
                                    </p:cond>
                                  </p:endCondLst>
                                  <p:childTnLst>
                                    <p:set>
                                      <p:cBhvr>
                                        <p:cTn id="362" dur="1" fill="hold">
                                          <p:stCondLst>
                                            <p:cond delay="0"/>
                                          </p:stCondLst>
                                        </p:cTn>
                                        <p:tgtEl>
                                          <p:spTgt spid="61"/>
                                        </p:tgtEl>
                                        <p:attrNameLst>
                                          <p:attrName>style.visibility</p:attrName>
                                        </p:attrNameLst>
                                      </p:cBhvr>
                                      <p:to>
                                        <p:strVal val="visible"/>
                                      </p:to>
                                    </p:set>
                                    <p:animEffect transition="in" filter="wipe(left)">
                                      <p:cBhvr>
                                        <p:cTn id="363" dur="500"/>
                                        <p:tgtEl>
                                          <p:spTgt spid="61"/>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nodeType="clickEffect">
                                  <p:stCondLst>
                                    <p:cond delay="0"/>
                                  </p:stCondLst>
                                  <p:childTnLst>
                                    <p:set>
                                      <p:cBhvr>
                                        <p:cTn id="367" dur="1" fill="hold">
                                          <p:stCondLst>
                                            <p:cond delay="0"/>
                                          </p:stCondLst>
                                        </p:cTn>
                                        <p:tgtEl>
                                          <p:spTgt spid="106"/>
                                        </p:tgtEl>
                                        <p:attrNameLst>
                                          <p:attrName>style.visibility</p:attrName>
                                        </p:attrNameLst>
                                      </p:cBhvr>
                                      <p:to>
                                        <p:strVal val="visible"/>
                                      </p:to>
                                    </p:set>
                                    <p:animEffect transition="in" filter="wipe(left)">
                                      <p:cBhvr>
                                        <p:cTn id="368" dur="500"/>
                                        <p:tgtEl>
                                          <p:spTgt spid="106"/>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nodeType="clickEffect">
                                  <p:stCondLst>
                                    <p:cond delay="0"/>
                                  </p:stCondLst>
                                  <p:childTnLst>
                                    <p:animEffect transition="out" filter="fade">
                                      <p:cBhvr>
                                        <p:cTn id="372" dur="500"/>
                                        <p:tgtEl>
                                          <p:spTgt spid="106"/>
                                        </p:tgtEl>
                                      </p:cBhvr>
                                    </p:animEffect>
                                    <p:set>
                                      <p:cBhvr>
                                        <p:cTn id="373" dur="1" fill="hold">
                                          <p:stCondLst>
                                            <p:cond delay="499"/>
                                          </p:stCondLst>
                                        </p:cTn>
                                        <p:tgtEl>
                                          <p:spTgt spid="106"/>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18"/>
                                        </p:tgtEl>
                                      </p:cBhvr>
                                    </p:animEffect>
                                    <p:set>
                                      <p:cBhvr>
                                        <p:cTn id="376" dur="1" fill="hold">
                                          <p:stCondLst>
                                            <p:cond delay="499"/>
                                          </p:stCondLst>
                                        </p:cTn>
                                        <p:tgtEl>
                                          <p:spTgt spid="18"/>
                                        </p:tgtEl>
                                        <p:attrNameLst>
                                          <p:attrName>style.visibility</p:attrName>
                                        </p:attrNameLst>
                                      </p:cBhvr>
                                      <p:to>
                                        <p:strVal val="hidden"/>
                                      </p:to>
                                    </p:set>
                                  </p:childTnLst>
                                </p:cTn>
                              </p:par>
                            </p:childTnLst>
                          </p:cTn>
                        </p:par>
                        <p:par>
                          <p:cTn id="377" fill="hold">
                            <p:stCondLst>
                              <p:cond delay="500"/>
                            </p:stCondLst>
                            <p:childTnLst>
                              <p:par>
                                <p:cTn id="378" presetID="22" presetClass="entr" presetSubtype="8" fill="hold" grpId="0" nodeType="afterEffect">
                                  <p:stCondLst>
                                    <p:cond delay="0"/>
                                  </p:stCondLst>
                                  <p:childTnLst>
                                    <p:set>
                                      <p:cBhvr>
                                        <p:cTn id="379" dur="1" fill="hold">
                                          <p:stCondLst>
                                            <p:cond delay="0"/>
                                          </p:stCondLst>
                                        </p:cTn>
                                        <p:tgtEl>
                                          <p:spTgt spid="29"/>
                                        </p:tgtEl>
                                        <p:attrNameLst>
                                          <p:attrName>style.visibility</p:attrName>
                                        </p:attrNameLst>
                                      </p:cBhvr>
                                      <p:to>
                                        <p:strVal val="visible"/>
                                      </p:to>
                                    </p:set>
                                    <p:animEffect transition="in" filter="wipe(left)">
                                      <p:cBhvr>
                                        <p:cTn id="380" dur="500"/>
                                        <p:tgtEl>
                                          <p:spTgt spid="29"/>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1" fill="hold" nodeType="clickEffect">
                                  <p:stCondLst>
                                    <p:cond delay="0"/>
                                  </p:stCondLst>
                                  <p:childTnLst>
                                    <p:set>
                                      <p:cBhvr>
                                        <p:cTn id="384" dur="1" fill="hold">
                                          <p:stCondLst>
                                            <p:cond delay="0"/>
                                          </p:stCondLst>
                                        </p:cTn>
                                        <p:tgtEl>
                                          <p:spTgt spid="3"/>
                                        </p:tgtEl>
                                        <p:attrNameLst>
                                          <p:attrName>style.visibility</p:attrName>
                                        </p:attrNameLst>
                                      </p:cBhvr>
                                      <p:to>
                                        <p:strVal val="visible"/>
                                      </p:to>
                                    </p:set>
                                    <p:animEffect transition="in" filter="wipe(up)">
                                      <p:cBhvr>
                                        <p:cTn id="385" dur="500"/>
                                        <p:tgtEl>
                                          <p:spTgt spid="3"/>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8" fill="hold" grpId="0" nodeType="clickEffect">
                                  <p:stCondLst>
                                    <p:cond delay="0"/>
                                  </p:stCondLst>
                                  <p:childTnLst>
                                    <p:set>
                                      <p:cBhvr>
                                        <p:cTn id="389" dur="1" fill="hold">
                                          <p:stCondLst>
                                            <p:cond delay="0"/>
                                          </p:stCondLst>
                                        </p:cTn>
                                        <p:tgtEl>
                                          <p:spTgt spid="30"/>
                                        </p:tgtEl>
                                        <p:attrNameLst>
                                          <p:attrName>style.visibility</p:attrName>
                                        </p:attrNameLst>
                                      </p:cBhvr>
                                      <p:to>
                                        <p:strVal val="visible"/>
                                      </p:to>
                                    </p:set>
                                    <p:animEffect transition="in" filter="wipe(left)">
                                      <p:cBhvr>
                                        <p:cTn id="390" dur="500"/>
                                        <p:tgtEl>
                                          <p:spTgt spid="30"/>
                                        </p:tgtEl>
                                      </p:cBhvr>
                                    </p:animEffect>
                                  </p:childTnLst>
                                </p:cTn>
                              </p:par>
                            </p:childTnLst>
                          </p:cTn>
                        </p:par>
                      </p:childTnLst>
                    </p:cTn>
                  </p:par>
                  <p:par>
                    <p:cTn id="391" fill="hold">
                      <p:stCondLst>
                        <p:cond delay="indefinite"/>
                      </p:stCondLst>
                      <p:childTnLst>
                        <p:par>
                          <p:cTn id="392" fill="hold">
                            <p:stCondLst>
                              <p:cond delay="0"/>
                            </p:stCondLst>
                            <p:childTnLst>
                              <p:par>
                                <p:cTn id="393" presetID="10" presetClass="exit" presetSubtype="0" fill="hold" nodeType="clickEffect">
                                  <p:stCondLst>
                                    <p:cond delay="0"/>
                                  </p:stCondLst>
                                  <p:childTnLst>
                                    <p:animEffect transition="out" filter="fade">
                                      <p:cBhvr>
                                        <p:cTn id="394" dur="500"/>
                                        <p:tgtEl>
                                          <p:spTgt spid="3"/>
                                        </p:tgtEl>
                                      </p:cBhvr>
                                    </p:animEffect>
                                    <p:set>
                                      <p:cBhvr>
                                        <p:cTn id="395" dur="1" fill="hold">
                                          <p:stCondLst>
                                            <p:cond delay="499"/>
                                          </p:stCondLst>
                                        </p:cTn>
                                        <p:tgtEl>
                                          <p:spTgt spid="3"/>
                                        </p:tgtEl>
                                        <p:attrNameLst>
                                          <p:attrName>style.visibility</p:attrName>
                                        </p:attrNameLst>
                                      </p:cBhvr>
                                      <p:to>
                                        <p:strVal val="hidden"/>
                                      </p:to>
                                    </p:set>
                                  </p:childTnLst>
                                </p:cTn>
                              </p:par>
                            </p:childTnLst>
                          </p:cTn>
                        </p:par>
                        <p:par>
                          <p:cTn id="396" fill="hold">
                            <p:stCondLst>
                              <p:cond delay="500"/>
                            </p:stCondLst>
                            <p:childTnLst>
                              <p:par>
                                <p:cTn id="397" presetID="22" presetClass="entr" presetSubtype="8" fill="hold" grpId="0" nodeType="afterEffect">
                                  <p:stCondLst>
                                    <p:cond delay="0"/>
                                  </p:stCondLst>
                                  <p:childTnLst>
                                    <p:set>
                                      <p:cBhvr>
                                        <p:cTn id="398" dur="1" fill="hold">
                                          <p:stCondLst>
                                            <p:cond delay="0"/>
                                          </p:stCondLst>
                                        </p:cTn>
                                        <p:tgtEl>
                                          <p:spTgt spid="210"/>
                                        </p:tgtEl>
                                        <p:attrNameLst>
                                          <p:attrName>style.visibility</p:attrName>
                                        </p:attrNameLst>
                                      </p:cBhvr>
                                      <p:to>
                                        <p:strVal val="visible"/>
                                      </p:to>
                                    </p:set>
                                    <p:animEffect transition="in" filter="wipe(left)">
                                      <p:cBhvr>
                                        <p:cTn id="399" dur="500"/>
                                        <p:tgtEl>
                                          <p:spTgt spid="210"/>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1" fill="hold" nodeType="clickEffect">
                                  <p:stCondLst>
                                    <p:cond delay="0"/>
                                  </p:stCondLst>
                                  <p:childTnLst>
                                    <p:set>
                                      <p:cBhvr>
                                        <p:cTn id="403" dur="1" fill="hold">
                                          <p:stCondLst>
                                            <p:cond delay="0"/>
                                          </p:stCondLst>
                                        </p:cTn>
                                        <p:tgtEl>
                                          <p:spTgt spid="11"/>
                                        </p:tgtEl>
                                        <p:attrNameLst>
                                          <p:attrName>style.visibility</p:attrName>
                                        </p:attrNameLst>
                                      </p:cBhvr>
                                      <p:to>
                                        <p:strVal val="visible"/>
                                      </p:to>
                                    </p:set>
                                    <p:animEffect transition="in" filter="wipe(up)">
                                      <p:cBhvr>
                                        <p:cTn id="404" dur="500"/>
                                        <p:tgtEl>
                                          <p:spTgt spid="11"/>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8" fill="hold" grpId="0" nodeType="clickEffect">
                                  <p:stCondLst>
                                    <p:cond delay="0"/>
                                  </p:stCondLst>
                                  <p:childTnLst>
                                    <p:set>
                                      <p:cBhvr>
                                        <p:cTn id="408" dur="1" fill="hold">
                                          <p:stCondLst>
                                            <p:cond delay="0"/>
                                          </p:stCondLst>
                                        </p:cTn>
                                        <p:tgtEl>
                                          <p:spTgt spid="211"/>
                                        </p:tgtEl>
                                        <p:attrNameLst>
                                          <p:attrName>style.visibility</p:attrName>
                                        </p:attrNameLst>
                                      </p:cBhvr>
                                      <p:to>
                                        <p:strVal val="visible"/>
                                      </p:to>
                                    </p:set>
                                    <p:animEffect transition="in" filter="wipe(left)">
                                      <p:cBhvr>
                                        <p:cTn id="409" dur="500"/>
                                        <p:tgtEl>
                                          <p:spTgt spid="211"/>
                                        </p:tgtEl>
                                      </p:cBhvr>
                                    </p:animEffect>
                                  </p:childTnLst>
                                </p:cTn>
                              </p:par>
                            </p:childTnLst>
                          </p:cTn>
                        </p:par>
                      </p:childTnLst>
                    </p:cTn>
                  </p:par>
                  <p:par>
                    <p:cTn id="410" fill="hold">
                      <p:stCondLst>
                        <p:cond delay="indefinite"/>
                      </p:stCondLst>
                      <p:childTnLst>
                        <p:par>
                          <p:cTn id="411" fill="hold">
                            <p:stCondLst>
                              <p:cond delay="0"/>
                            </p:stCondLst>
                            <p:childTnLst>
                              <p:par>
                                <p:cTn id="412" presetID="10" presetClass="exit" presetSubtype="0" fill="hold" nodeType="clickEffect">
                                  <p:stCondLst>
                                    <p:cond delay="0"/>
                                  </p:stCondLst>
                                  <p:childTnLst>
                                    <p:animEffect transition="out" filter="fade">
                                      <p:cBhvr>
                                        <p:cTn id="413" dur="500"/>
                                        <p:tgtEl>
                                          <p:spTgt spid="11"/>
                                        </p:tgtEl>
                                      </p:cBhvr>
                                    </p:animEffect>
                                    <p:set>
                                      <p:cBhvr>
                                        <p:cTn id="414" dur="1" fill="hold">
                                          <p:stCondLst>
                                            <p:cond delay="499"/>
                                          </p:stCondLst>
                                        </p:cTn>
                                        <p:tgtEl>
                                          <p:spTgt spid="11"/>
                                        </p:tgtEl>
                                        <p:attrNameLst>
                                          <p:attrName>style.visibility</p:attrName>
                                        </p:attrNameLst>
                                      </p:cBhvr>
                                      <p:to>
                                        <p:strVal val="hidden"/>
                                      </p:to>
                                    </p:set>
                                  </p:childTnLst>
                                </p:cTn>
                              </p:par>
                            </p:childTnLst>
                          </p:cTn>
                        </p:par>
                        <p:par>
                          <p:cTn id="415" fill="hold">
                            <p:stCondLst>
                              <p:cond delay="500"/>
                            </p:stCondLst>
                            <p:childTnLst>
                              <p:par>
                                <p:cTn id="416" presetID="22" presetClass="entr" presetSubtype="8" fill="hold" grpId="0" nodeType="afterEffect">
                                  <p:stCondLst>
                                    <p:cond delay="0"/>
                                  </p:stCondLst>
                                  <p:childTnLst>
                                    <p:set>
                                      <p:cBhvr>
                                        <p:cTn id="417" dur="1" fill="hold">
                                          <p:stCondLst>
                                            <p:cond delay="0"/>
                                          </p:stCondLst>
                                        </p:cTn>
                                        <p:tgtEl>
                                          <p:spTgt spid="212"/>
                                        </p:tgtEl>
                                        <p:attrNameLst>
                                          <p:attrName>style.visibility</p:attrName>
                                        </p:attrNameLst>
                                      </p:cBhvr>
                                      <p:to>
                                        <p:strVal val="visible"/>
                                      </p:to>
                                    </p:set>
                                    <p:animEffect transition="in" filter="wipe(left)">
                                      <p:cBhvr>
                                        <p:cTn id="418" dur="500"/>
                                        <p:tgtEl>
                                          <p:spTgt spid="212"/>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nodeType="clickEffect">
                                  <p:stCondLst>
                                    <p:cond delay="0"/>
                                  </p:stCondLst>
                                  <p:childTnLst>
                                    <p:set>
                                      <p:cBhvr>
                                        <p:cTn id="422" dur="1" fill="hold">
                                          <p:stCondLst>
                                            <p:cond delay="0"/>
                                          </p:stCondLst>
                                        </p:cTn>
                                        <p:tgtEl>
                                          <p:spTgt spid="12"/>
                                        </p:tgtEl>
                                        <p:attrNameLst>
                                          <p:attrName>style.visibility</p:attrName>
                                        </p:attrNameLst>
                                      </p:cBhvr>
                                      <p:to>
                                        <p:strVal val="visible"/>
                                      </p:to>
                                    </p:set>
                                    <p:animEffect transition="in" filter="wipe(left)">
                                      <p:cBhvr>
                                        <p:cTn id="423" dur="500"/>
                                        <p:tgtEl>
                                          <p:spTgt spid="12"/>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213"/>
                                        </p:tgtEl>
                                        <p:attrNameLst>
                                          <p:attrName>style.visibility</p:attrName>
                                        </p:attrNameLst>
                                      </p:cBhvr>
                                      <p:to>
                                        <p:strVal val="visible"/>
                                      </p:to>
                                    </p:set>
                                    <p:animEffect transition="in" filter="wipe(left)">
                                      <p:cBhvr>
                                        <p:cTn id="428" dur="500"/>
                                        <p:tgtEl>
                                          <p:spTgt spid="213"/>
                                        </p:tgtEl>
                                      </p:cBhvr>
                                    </p:animEffect>
                                  </p:childTnLst>
                                </p:cTn>
                              </p:par>
                            </p:childTnLst>
                          </p:cTn>
                        </p:par>
                      </p:childTnLst>
                    </p:cTn>
                  </p:par>
                  <p:par>
                    <p:cTn id="429" fill="hold">
                      <p:stCondLst>
                        <p:cond delay="indefinite"/>
                      </p:stCondLst>
                      <p:childTnLst>
                        <p:par>
                          <p:cTn id="430" fill="hold">
                            <p:stCondLst>
                              <p:cond delay="0"/>
                            </p:stCondLst>
                            <p:childTnLst>
                              <p:par>
                                <p:cTn id="431" presetID="10" presetClass="exit" presetSubtype="0" fill="hold" nodeType="clickEffect">
                                  <p:stCondLst>
                                    <p:cond delay="0"/>
                                  </p:stCondLst>
                                  <p:childTnLst>
                                    <p:animEffect transition="out" filter="fade">
                                      <p:cBhvr>
                                        <p:cTn id="432" dur="500"/>
                                        <p:tgtEl>
                                          <p:spTgt spid="12"/>
                                        </p:tgtEl>
                                      </p:cBhvr>
                                    </p:animEffect>
                                    <p:set>
                                      <p:cBhvr>
                                        <p:cTn id="433" dur="1" fill="hold">
                                          <p:stCondLst>
                                            <p:cond delay="499"/>
                                          </p:stCondLst>
                                        </p:cTn>
                                        <p:tgtEl>
                                          <p:spTgt spid="12"/>
                                        </p:tgtEl>
                                        <p:attrNameLst>
                                          <p:attrName>style.visibility</p:attrName>
                                        </p:attrNameLst>
                                      </p:cBhvr>
                                      <p:to>
                                        <p:strVal val="hidden"/>
                                      </p:to>
                                    </p:set>
                                  </p:childTnLst>
                                </p:cTn>
                              </p:par>
                            </p:childTnLst>
                          </p:cTn>
                        </p:par>
                        <p:par>
                          <p:cTn id="434" fill="hold">
                            <p:stCondLst>
                              <p:cond delay="1000"/>
                            </p:stCondLst>
                            <p:childTnLst>
                              <p:par>
                                <p:cTn id="435" presetID="1" presetClass="entr" presetSubtype="0" fill="hold" grpId="0" nodeType="afterEffect">
                                  <p:stCondLst>
                                    <p:cond delay="0"/>
                                  </p:stCondLst>
                                  <p:childTnLst>
                                    <p:set>
                                      <p:cBhvr>
                                        <p:cTn id="436" dur="1" fill="hold">
                                          <p:stCondLst>
                                            <p:cond delay="0"/>
                                          </p:stCondLst>
                                        </p:cTn>
                                        <p:tgtEl>
                                          <p:spTgt spid="242"/>
                                        </p:tgtEl>
                                        <p:attrNameLst>
                                          <p:attrName>style.visibility</p:attrName>
                                        </p:attrNameLst>
                                      </p:cBhvr>
                                      <p:to>
                                        <p:strVal val="visible"/>
                                      </p:to>
                                    </p:set>
                                  </p:childTnLst>
                                </p:cTn>
                              </p:par>
                              <p:par>
                                <p:cTn id="437" presetID="26" presetClass="emph" presetSubtype="0" repeatCount="3000" fill="hold" grpId="1" nodeType="withEffect">
                                  <p:stCondLst>
                                    <p:cond delay="0"/>
                                  </p:stCondLst>
                                  <p:childTnLst>
                                    <p:animEffect transition="out" filter="fade">
                                      <p:cBhvr>
                                        <p:cTn id="438" dur="500" tmFilter="0, 0; .2, .5; .8, .5; 1, 0"/>
                                        <p:tgtEl>
                                          <p:spTgt spid="242"/>
                                        </p:tgtEl>
                                      </p:cBhvr>
                                    </p:animEffect>
                                    <p:animScale>
                                      <p:cBhvr>
                                        <p:cTn id="439" dur="250" autoRev="1" fill="hold"/>
                                        <p:tgtEl>
                                          <p:spTgt spid="242"/>
                                        </p:tgtEl>
                                      </p:cBhvr>
                                      <p:by x="105000" y="105000"/>
                                    </p:animScale>
                                  </p:childTnLst>
                                </p:cTn>
                              </p:par>
                            </p:childTnLst>
                          </p:cTn>
                        </p:par>
                        <p:par>
                          <p:cTn id="440" fill="hold">
                            <p:stCondLst>
                              <p:cond delay="2500"/>
                            </p:stCondLst>
                            <p:childTnLst>
                              <p:par>
                                <p:cTn id="441" presetID="22" presetClass="entr" presetSubtype="8" fill="hold" grpId="0" nodeType="afterEffect">
                                  <p:stCondLst>
                                    <p:cond delay="0"/>
                                  </p:stCondLst>
                                  <p:childTnLst>
                                    <p:set>
                                      <p:cBhvr>
                                        <p:cTn id="442" dur="1" fill="hold">
                                          <p:stCondLst>
                                            <p:cond delay="0"/>
                                          </p:stCondLst>
                                        </p:cTn>
                                        <p:tgtEl>
                                          <p:spTgt spid="245"/>
                                        </p:tgtEl>
                                        <p:attrNameLst>
                                          <p:attrName>style.visibility</p:attrName>
                                        </p:attrNameLst>
                                      </p:cBhvr>
                                      <p:to>
                                        <p:strVal val="visible"/>
                                      </p:to>
                                    </p:set>
                                    <p:animEffect transition="in" filter="wipe(left)">
                                      <p:cBhvr>
                                        <p:cTn id="443" dur="500"/>
                                        <p:tgtEl>
                                          <p:spTgt spid="245"/>
                                        </p:tgtEl>
                                      </p:cBhvr>
                                    </p:animEffect>
                                  </p:childTnLst>
                                </p:cTn>
                              </p:par>
                              <p:par>
                                <p:cTn id="444" presetID="22" presetClass="entr" presetSubtype="8" fill="hold" grpId="0" nodeType="withEffect">
                                  <p:stCondLst>
                                    <p:cond delay="0"/>
                                  </p:stCondLst>
                                  <p:childTnLst>
                                    <p:set>
                                      <p:cBhvr>
                                        <p:cTn id="445" dur="1" fill="hold">
                                          <p:stCondLst>
                                            <p:cond delay="0"/>
                                          </p:stCondLst>
                                        </p:cTn>
                                        <p:tgtEl>
                                          <p:spTgt spid="251"/>
                                        </p:tgtEl>
                                        <p:attrNameLst>
                                          <p:attrName>style.visibility</p:attrName>
                                        </p:attrNameLst>
                                      </p:cBhvr>
                                      <p:to>
                                        <p:strVal val="visible"/>
                                      </p:to>
                                    </p:set>
                                    <p:animEffect transition="in" filter="wipe(left)">
                                      <p:cBhvr>
                                        <p:cTn id="446" dur="500"/>
                                        <p:tgtEl>
                                          <p:spTgt spid="251"/>
                                        </p:tgtEl>
                                      </p:cBhvr>
                                    </p:animEffect>
                                  </p:childTnLst>
                                </p:cTn>
                              </p:par>
                            </p:childTnLst>
                          </p:cTn>
                        </p:par>
                      </p:childTnLst>
                    </p:cTn>
                  </p:par>
                  <p:par>
                    <p:cTn id="447" fill="hold">
                      <p:stCondLst>
                        <p:cond delay="indefinite"/>
                      </p:stCondLst>
                      <p:childTnLst>
                        <p:par>
                          <p:cTn id="448" fill="hold">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31"/>
                                        </p:tgtEl>
                                        <p:attrNameLst>
                                          <p:attrName>style.visibility</p:attrName>
                                        </p:attrNameLst>
                                      </p:cBhvr>
                                      <p:to>
                                        <p:strVal val="visible"/>
                                      </p:to>
                                    </p:set>
                                    <p:animEffect transition="in" filter="wipe(left)">
                                      <p:cBhvr>
                                        <p:cTn id="451" dur="500"/>
                                        <p:tgtEl>
                                          <p:spTgt spid="31"/>
                                        </p:tgtEl>
                                      </p:cBhvr>
                                    </p:animEffect>
                                  </p:childTnLst>
                                </p:cTn>
                              </p:par>
                            </p:childTnLst>
                          </p:cTn>
                        </p:par>
                      </p:childTnLst>
                    </p:cTn>
                  </p:par>
                  <p:par>
                    <p:cTn id="452" fill="hold">
                      <p:stCondLst>
                        <p:cond delay="indefinite"/>
                      </p:stCondLst>
                      <p:childTnLst>
                        <p:par>
                          <p:cTn id="453" fill="hold">
                            <p:stCondLst>
                              <p:cond delay="0"/>
                            </p:stCondLst>
                            <p:childTnLst>
                              <p:par>
                                <p:cTn id="454" presetID="10" presetClass="exit" presetSubtype="0" fill="hold" grpId="2" nodeType="clickEffect">
                                  <p:stCondLst>
                                    <p:cond delay="0"/>
                                  </p:stCondLst>
                                  <p:childTnLst>
                                    <p:animEffect transition="out" filter="fade">
                                      <p:cBhvr>
                                        <p:cTn id="455" dur="500"/>
                                        <p:tgtEl>
                                          <p:spTgt spid="242"/>
                                        </p:tgtEl>
                                      </p:cBhvr>
                                    </p:animEffect>
                                    <p:set>
                                      <p:cBhvr>
                                        <p:cTn id="456" dur="1" fill="hold">
                                          <p:stCondLst>
                                            <p:cond delay="499"/>
                                          </p:stCondLst>
                                        </p:cTn>
                                        <p:tgtEl>
                                          <p:spTgt spid="242"/>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500"/>
                                        <p:tgtEl>
                                          <p:spTgt spid="245"/>
                                        </p:tgtEl>
                                      </p:cBhvr>
                                    </p:animEffect>
                                    <p:set>
                                      <p:cBhvr>
                                        <p:cTn id="459" dur="1" fill="hold">
                                          <p:stCondLst>
                                            <p:cond delay="499"/>
                                          </p:stCondLst>
                                        </p:cTn>
                                        <p:tgtEl>
                                          <p:spTgt spid="245"/>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251"/>
                                        </p:tgtEl>
                                      </p:cBhvr>
                                    </p:animEffect>
                                    <p:set>
                                      <p:cBhvr>
                                        <p:cTn id="462" dur="1" fill="hold">
                                          <p:stCondLst>
                                            <p:cond delay="499"/>
                                          </p:stCondLst>
                                        </p:cTn>
                                        <p:tgtEl>
                                          <p:spTgt spid="251"/>
                                        </p:tgtEl>
                                        <p:attrNameLst>
                                          <p:attrName>style.visibility</p:attrName>
                                        </p:attrNameLst>
                                      </p:cBhvr>
                                      <p:to>
                                        <p:strVal val="hidden"/>
                                      </p:to>
                                    </p:set>
                                  </p:childTnLst>
                                </p:cTn>
                              </p:par>
                            </p:childTnLst>
                          </p:cTn>
                        </p:par>
                        <p:par>
                          <p:cTn id="463" fill="hold">
                            <p:stCondLst>
                              <p:cond delay="500"/>
                            </p:stCondLst>
                            <p:childTnLst>
                              <p:par>
                                <p:cTn id="464" presetID="22" presetClass="entr" presetSubtype="8" fill="hold" grpId="0" nodeType="afterEffect">
                                  <p:stCondLst>
                                    <p:cond delay="0"/>
                                  </p:stCondLst>
                                  <p:childTnLst>
                                    <p:set>
                                      <p:cBhvr>
                                        <p:cTn id="465" dur="1" fill="hold">
                                          <p:stCondLst>
                                            <p:cond delay="0"/>
                                          </p:stCondLst>
                                        </p:cTn>
                                        <p:tgtEl>
                                          <p:spTgt spid="32"/>
                                        </p:tgtEl>
                                        <p:attrNameLst>
                                          <p:attrName>style.visibility</p:attrName>
                                        </p:attrNameLst>
                                      </p:cBhvr>
                                      <p:to>
                                        <p:strVal val="visible"/>
                                      </p:to>
                                    </p:set>
                                    <p:animEffect transition="in" filter="wipe(left)">
                                      <p:cBhvr>
                                        <p:cTn id="466" dur="500"/>
                                        <p:tgtEl>
                                          <p:spTgt spid="32"/>
                                        </p:tgtEl>
                                      </p:cBhvr>
                                    </p:animEffect>
                                  </p:childTnLst>
                                </p:cTn>
                              </p:par>
                            </p:childTnLst>
                          </p:cTn>
                        </p:par>
                      </p:childTnLst>
                    </p:cTn>
                  </p:par>
                  <p:par>
                    <p:cTn id="467" fill="hold">
                      <p:stCondLst>
                        <p:cond delay="indefinite"/>
                      </p:stCondLst>
                      <p:childTnLst>
                        <p:par>
                          <p:cTn id="468" fill="hold">
                            <p:stCondLst>
                              <p:cond delay="0"/>
                            </p:stCondLst>
                            <p:childTnLst>
                              <p:par>
                                <p:cTn id="469" presetID="1" presetClass="entr" presetSubtype="0" fill="hold" grpId="0" nodeType="clickEffect">
                                  <p:stCondLst>
                                    <p:cond delay="0"/>
                                  </p:stCondLst>
                                  <p:childTnLst>
                                    <p:set>
                                      <p:cBhvr>
                                        <p:cTn id="470" dur="1" fill="hold">
                                          <p:stCondLst>
                                            <p:cond delay="0"/>
                                          </p:stCondLst>
                                        </p:cTn>
                                        <p:tgtEl>
                                          <p:spTgt spid="243"/>
                                        </p:tgtEl>
                                        <p:attrNameLst>
                                          <p:attrName>style.visibility</p:attrName>
                                        </p:attrNameLst>
                                      </p:cBhvr>
                                      <p:to>
                                        <p:strVal val="visible"/>
                                      </p:to>
                                    </p:set>
                                  </p:childTnLst>
                                </p:cTn>
                              </p:par>
                              <p:par>
                                <p:cTn id="471" presetID="26" presetClass="emph" presetSubtype="0" repeatCount="3000" fill="hold" grpId="1" nodeType="withEffect">
                                  <p:stCondLst>
                                    <p:cond delay="0"/>
                                  </p:stCondLst>
                                  <p:childTnLst>
                                    <p:animEffect transition="out" filter="fade">
                                      <p:cBhvr>
                                        <p:cTn id="472" dur="500" tmFilter="0, 0; .2, .5; .8, .5; 1, 0"/>
                                        <p:tgtEl>
                                          <p:spTgt spid="243"/>
                                        </p:tgtEl>
                                      </p:cBhvr>
                                    </p:animEffect>
                                    <p:animScale>
                                      <p:cBhvr>
                                        <p:cTn id="473" dur="250" autoRev="1" fill="hold"/>
                                        <p:tgtEl>
                                          <p:spTgt spid="243"/>
                                        </p:tgtEl>
                                      </p:cBhvr>
                                      <p:by x="105000" y="105000"/>
                                    </p:animScale>
                                  </p:childTnLst>
                                </p:cTn>
                              </p:par>
                            </p:childTnLst>
                          </p:cTn>
                        </p:par>
                        <p:par>
                          <p:cTn id="474" fill="hold">
                            <p:stCondLst>
                              <p:cond delay="1500"/>
                            </p:stCondLst>
                            <p:childTnLst>
                              <p:par>
                                <p:cTn id="475" presetID="22" presetClass="entr" presetSubtype="8" fill="hold" grpId="0" nodeType="afterEffect">
                                  <p:stCondLst>
                                    <p:cond delay="0"/>
                                  </p:stCondLst>
                                  <p:childTnLst>
                                    <p:set>
                                      <p:cBhvr>
                                        <p:cTn id="476" dur="1" fill="hold">
                                          <p:stCondLst>
                                            <p:cond delay="0"/>
                                          </p:stCondLst>
                                        </p:cTn>
                                        <p:tgtEl>
                                          <p:spTgt spid="248"/>
                                        </p:tgtEl>
                                        <p:attrNameLst>
                                          <p:attrName>style.visibility</p:attrName>
                                        </p:attrNameLst>
                                      </p:cBhvr>
                                      <p:to>
                                        <p:strVal val="visible"/>
                                      </p:to>
                                    </p:set>
                                    <p:animEffect transition="in" filter="wipe(left)">
                                      <p:cBhvr>
                                        <p:cTn id="477" dur="500"/>
                                        <p:tgtEl>
                                          <p:spTgt spid="248"/>
                                        </p:tgtEl>
                                      </p:cBhvr>
                                    </p:animEffect>
                                  </p:childTnLst>
                                </p:cTn>
                              </p:par>
                              <p:par>
                                <p:cTn id="478" presetID="22" presetClass="entr" presetSubtype="8" fill="hold" grpId="0" nodeType="withEffect">
                                  <p:stCondLst>
                                    <p:cond delay="0"/>
                                  </p:stCondLst>
                                  <p:childTnLst>
                                    <p:set>
                                      <p:cBhvr>
                                        <p:cTn id="479" dur="1" fill="hold">
                                          <p:stCondLst>
                                            <p:cond delay="0"/>
                                          </p:stCondLst>
                                        </p:cTn>
                                        <p:tgtEl>
                                          <p:spTgt spid="250"/>
                                        </p:tgtEl>
                                        <p:attrNameLst>
                                          <p:attrName>style.visibility</p:attrName>
                                        </p:attrNameLst>
                                      </p:cBhvr>
                                      <p:to>
                                        <p:strVal val="visible"/>
                                      </p:to>
                                    </p:set>
                                    <p:animEffect transition="in" filter="wipe(left)">
                                      <p:cBhvr>
                                        <p:cTn id="480" dur="500"/>
                                        <p:tgtEl>
                                          <p:spTgt spid="250"/>
                                        </p:tgtEl>
                                      </p:cBhvr>
                                    </p:animEffect>
                                  </p:childTnLst>
                                </p:cTn>
                              </p:par>
                            </p:childTnLst>
                          </p:cTn>
                        </p:par>
                      </p:childTnLst>
                    </p:cTn>
                  </p:par>
                  <p:par>
                    <p:cTn id="481" fill="hold">
                      <p:stCondLst>
                        <p:cond delay="indefinite"/>
                      </p:stCondLst>
                      <p:childTnLst>
                        <p:par>
                          <p:cTn id="482" fill="hold">
                            <p:stCondLst>
                              <p:cond delay="0"/>
                            </p:stCondLst>
                            <p:childTnLst>
                              <p:par>
                                <p:cTn id="483" presetID="22" presetClass="entr" presetSubtype="8" fill="hold" grpId="0" nodeType="clickEffect">
                                  <p:stCondLst>
                                    <p:cond delay="0"/>
                                  </p:stCondLst>
                                  <p:childTnLst>
                                    <p:set>
                                      <p:cBhvr>
                                        <p:cTn id="484" dur="1" fill="hold">
                                          <p:stCondLst>
                                            <p:cond delay="0"/>
                                          </p:stCondLst>
                                        </p:cTn>
                                        <p:tgtEl>
                                          <p:spTgt spid="36"/>
                                        </p:tgtEl>
                                        <p:attrNameLst>
                                          <p:attrName>style.visibility</p:attrName>
                                        </p:attrNameLst>
                                      </p:cBhvr>
                                      <p:to>
                                        <p:strVal val="visible"/>
                                      </p:to>
                                    </p:set>
                                    <p:animEffect transition="in" filter="wipe(left)">
                                      <p:cBhvr>
                                        <p:cTn id="485" dur="500"/>
                                        <p:tgtEl>
                                          <p:spTgt spid="36"/>
                                        </p:tgtEl>
                                      </p:cBhvr>
                                    </p:animEffect>
                                  </p:childTnLst>
                                </p:cTn>
                              </p:par>
                            </p:childTnLst>
                          </p:cTn>
                        </p:par>
                      </p:childTnLst>
                    </p:cTn>
                  </p:par>
                  <p:par>
                    <p:cTn id="486" fill="hold">
                      <p:stCondLst>
                        <p:cond delay="indefinite"/>
                      </p:stCondLst>
                      <p:childTnLst>
                        <p:par>
                          <p:cTn id="487" fill="hold">
                            <p:stCondLst>
                              <p:cond delay="0"/>
                            </p:stCondLst>
                            <p:childTnLst>
                              <p:par>
                                <p:cTn id="488" presetID="10" presetClass="exit" presetSubtype="0" fill="hold" grpId="2" nodeType="clickEffect">
                                  <p:stCondLst>
                                    <p:cond delay="0"/>
                                  </p:stCondLst>
                                  <p:childTnLst>
                                    <p:animEffect transition="out" filter="fade">
                                      <p:cBhvr>
                                        <p:cTn id="489" dur="500"/>
                                        <p:tgtEl>
                                          <p:spTgt spid="243"/>
                                        </p:tgtEl>
                                      </p:cBhvr>
                                    </p:animEffect>
                                    <p:set>
                                      <p:cBhvr>
                                        <p:cTn id="490" dur="1" fill="hold">
                                          <p:stCondLst>
                                            <p:cond delay="499"/>
                                          </p:stCondLst>
                                        </p:cTn>
                                        <p:tgtEl>
                                          <p:spTgt spid="243"/>
                                        </p:tgtEl>
                                        <p:attrNameLst>
                                          <p:attrName>style.visibility</p:attrName>
                                        </p:attrNameLst>
                                      </p:cBhvr>
                                      <p:to>
                                        <p:strVal val="hidden"/>
                                      </p:to>
                                    </p:set>
                                  </p:childTnLst>
                                </p:cTn>
                              </p:par>
                              <p:par>
                                <p:cTn id="491" presetID="10" presetClass="exit" presetSubtype="0" fill="hold" grpId="1" nodeType="withEffect">
                                  <p:stCondLst>
                                    <p:cond delay="0"/>
                                  </p:stCondLst>
                                  <p:childTnLst>
                                    <p:animEffect transition="out" filter="fade">
                                      <p:cBhvr>
                                        <p:cTn id="492" dur="500"/>
                                        <p:tgtEl>
                                          <p:spTgt spid="250"/>
                                        </p:tgtEl>
                                      </p:cBhvr>
                                    </p:animEffect>
                                    <p:set>
                                      <p:cBhvr>
                                        <p:cTn id="493" dur="1" fill="hold">
                                          <p:stCondLst>
                                            <p:cond delay="499"/>
                                          </p:stCondLst>
                                        </p:cTn>
                                        <p:tgtEl>
                                          <p:spTgt spid="250"/>
                                        </p:tgtEl>
                                        <p:attrNameLst>
                                          <p:attrName>style.visibility</p:attrName>
                                        </p:attrNameLst>
                                      </p:cBhvr>
                                      <p:to>
                                        <p:strVal val="hidden"/>
                                      </p:to>
                                    </p:set>
                                  </p:childTnLst>
                                </p:cTn>
                              </p:par>
                              <p:par>
                                <p:cTn id="494" presetID="10" presetClass="exit" presetSubtype="0" fill="hold" grpId="1" nodeType="withEffect">
                                  <p:stCondLst>
                                    <p:cond delay="0"/>
                                  </p:stCondLst>
                                  <p:childTnLst>
                                    <p:animEffect transition="out" filter="fade">
                                      <p:cBhvr>
                                        <p:cTn id="495" dur="500"/>
                                        <p:tgtEl>
                                          <p:spTgt spid="248"/>
                                        </p:tgtEl>
                                      </p:cBhvr>
                                    </p:animEffect>
                                    <p:set>
                                      <p:cBhvr>
                                        <p:cTn id="496" dur="1" fill="hold">
                                          <p:stCondLst>
                                            <p:cond delay="499"/>
                                          </p:stCondLst>
                                        </p:cTn>
                                        <p:tgtEl>
                                          <p:spTgt spid="248"/>
                                        </p:tgtEl>
                                        <p:attrNameLst>
                                          <p:attrName>style.visibility</p:attrName>
                                        </p:attrNameLst>
                                      </p:cBhvr>
                                      <p:to>
                                        <p:strVal val="hidden"/>
                                      </p:to>
                                    </p:set>
                                  </p:childTnLst>
                                </p:cTn>
                              </p:par>
                            </p:childTnLst>
                          </p:cTn>
                        </p:par>
                      </p:childTnLst>
                    </p:cTn>
                  </p:par>
                  <p:par>
                    <p:cTn id="497" fill="hold">
                      <p:stCondLst>
                        <p:cond delay="indefinite"/>
                      </p:stCondLst>
                      <p:childTnLst>
                        <p:par>
                          <p:cTn id="498" fill="hold">
                            <p:stCondLst>
                              <p:cond delay="0"/>
                            </p:stCondLst>
                            <p:childTnLst>
                              <p:par>
                                <p:cTn id="499" presetID="22" presetClass="entr" presetSubtype="8" fill="hold" grpId="0" nodeType="clickEffect">
                                  <p:stCondLst>
                                    <p:cond delay="0"/>
                                  </p:stCondLst>
                                  <p:childTnLst>
                                    <p:set>
                                      <p:cBhvr>
                                        <p:cTn id="500" dur="1" fill="hold">
                                          <p:stCondLst>
                                            <p:cond delay="0"/>
                                          </p:stCondLst>
                                        </p:cTn>
                                        <p:tgtEl>
                                          <p:spTgt spid="37"/>
                                        </p:tgtEl>
                                        <p:attrNameLst>
                                          <p:attrName>style.visibility</p:attrName>
                                        </p:attrNameLst>
                                      </p:cBhvr>
                                      <p:to>
                                        <p:strVal val="visible"/>
                                      </p:to>
                                    </p:set>
                                    <p:animEffect transition="in" filter="wipe(left)">
                                      <p:cBhvr>
                                        <p:cTn id="501" dur="500"/>
                                        <p:tgtEl>
                                          <p:spTgt spid="37"/>
                                        </p:tgtEl>
                                      </p:cBhvr>
                                    </p:animEffect>
                                  </p:childTnLst>
                                </p:cTn>
                              </p:par>
                            </p:childTnLst>
                          </p:cTn>
                        </p:par>
                      </p:childTnLst>
                    </p:cTn>
                  </p:par>
                  <p:par>
                    <p:cTn id="502" fill="hold">
                      <p:stCondLst>
                        <p:cond delay="indefinite"/>
                      </p:stCondLst>
                      <p:childTnLst>
                        <p:par>
                          <p:cTn id="503" fill="hold">
                            <p:stCondLst>
                              <p:cond delay="0"/>
                            </p:stCondLst>
                            <p:childTnLst>
                              <p:par>
                                <p:cTn id="504" presetID="1" presetClass="entr" presetSubtype="0" fill="hold" grpId="0" nodeType="clickEffect">
                                  <p:stCondLst>
                                    <p:cond delay="0"/>
                                  </p:stCondLst>
                                  <p:childTnLst>
                                    <p:set>
                                      <p:cBhvr>
                                        <p:cTn id="505" dur="1" fill="hold">
                                          <p:stCondLst>
                                            <p:cond delay="0"/>
                                          </p:stCondLst>
                                        </p:cTn>
                                        <p:tgtEl>
                                          <p:spTgt spid="244"/>
                                        </p:tgtEl>
                                        <p:attrNameLst>
                                          <p:attrName>style.visibility</p:attrName>
                                        </p:attrNameLst>
                                      </p:cBhvr>
                                      <p:to>
                                        <p:strVal val="visible"/>
                                      </p:to>
                                    </p:set>
                                  </p:childTnLst>
                                </p:cTn>
                              </p:par>
                              <p:par>
                                <p:cTn id="506" presetID="26" presetClass="emph" presetSubtype="0" repeatCount="3000" fill="hold" grpId="1" nodeType="withEffect">
                                  <p:stCondLst>
                                    <p:cond delay="0"/>
                                  </p:stCondLst>
                                  <p:childTnLst>
                                    <p:animEffect transition="out" filter="fade">
                                      <p:cBhvr>
                                        <p:cTn id="507" dur="500" tmFilter="0, 0; .2, .5; .8, .5; 1, 0"/>
                                        <p:tgtEl>
                                          <p:spTgt spid="244"/>
                                        </p:tgtEl>
                                      </p:cBhvr>
                                    </p:animEffect>
                                    <p:animScale>
                                      <p:cBhvr>
                                        <p:cTn id="508" dur="250" autoRev="1" fill="hold"/>
                                        <p:tgtEl>
                                          <p:spTgt spid="244"/>
                                        </p:tgtEl>
                                      </p:cBhvr>
                                      <p:by x="105000" y="105000"/>
                                    </p:animScale>
                                  </p:childTnLst>
                                </p:cTn>
                              </p:par>
                            </p:childTnLst>
                          </p:cTn>
                        </p:par>
                        <p:par>
                          <p:cTn id="509" fill="hold">
                            <p:stCondLst>
                              <p:cond delay="1500"/>
                            </p:stCondLst>
                            <p:childTnLst>
                              <p:par>
                                <p:cTn id="510" presetID="22" presetClass="entr" presetSubtype="8" fill="hold" grpId="0" nodeType="afterEffect">
                                  <p:stCondLst>
                                    <p:cond delay="0"/>
                                  </p:stCondLst>
                                  <p:childTnLst>
                                    <p:set>
                                      <p:cBhvr>
                                        <p:cTn id="511" dur="1" fill="hold">
                                          <p:stCondLst>
                                            <p:cond delay="0"/>
                                          </p:stCondLst>
                                        </p:cTn>
                                        <p:tgtEl>
                                          <p:spTgt spid="247"/>
                                        </p:tgtEl>
                                        <p:attrNameLst>
                                          <p:attrName>style.visibility</p:attrName>
                                        </p:attrNameLst>
                                      </p:cBhvr>
                                      <p:to>
                                        <p:strVal val="visible"/>
                                      </p:to>
                                    </p:set>
                                    <p:animEffect transition="in" filter="wipe(left)">
                                      <p:cBhvr>
                                        <p:cTn id="512" dur="500"/>
                                        <p:tgtEl>
                                          <p:spTgt spid="247"/>
                                        </p:tgtEl>
                                      </p:cBhvr>
                                    </p:animEffect>
                                  </p:childTnLst>
                                </p:cTn>
                              </p:par>
                              <p:par>
                                <p:cTn id="513" presetID="22" presetClass="entr" presetSubtype="8" fill="hold" grpId="0" nodeType="withEffect">
                                  <p:stCondLst>
                                    <p:cond delay="0"/>
                                  </p:stCondLst>
                                  <p:childTnLst>
                                    <p:set>
                                      <p:cBhvr>
                                        <p:cTn id="514" dur="1" fill="hold">
                                          <p:stCondLst>
                                            <p:cond delay="0"/>
                                          </p:stCondLst>
                                        </p:cTn>
                                        <p:tgtEl>
                                          <p:spTgt spid="249"/>
                                        </p:tgtEl>
                                        <p:attrNameLst>
                                          <p:attrName>style.visibility</p:attrName>
                                        </p:attrNameLst>
                                      </p:cBhvr>
                                      <p:to>
                                        <p:strVal val="visible"/>
                                      </p:to>
                                    </p:set>
                                    <p:animEffect transition="in" filter="wipe(left)">
                                      <p:cBhvr>
                                        <p:cTn id="515" dur="500"/>
                                        <p:tgtEl>
                                          <p:spTgt spid="249"/>
                                        </p:tgtEl>
                                      </p:cBhvr>
                                    </p:animEffect>
                                  </p:childTnLst>
                                </p:cTn>
                              </p:par>
                            </p:childTnLst>
                          </p:cTn>
                        </p:par>
                      </p:childTnLst>
                    </p:cTn>
                  </p:par>
                  <p:par>
                    <p:cTn id="516" fill="hold">
                      <p:stCondLst>
                        <p:cond delay="indefinite"/>
                      </p:stCondLst>
                      <p:childTnLst>
                        <p:par>
                          <p:cTn id="517" fill="hold">
                            <p:stCondLst>
                              <p:cond delay="0"/>
                            </p:stCondLst>
                            <p:childTnLst>
                              <p:par>
                                <p:cTn id="518" presetID="22" presetClass="entr" presetSubtype="8" fill="hold" grpId="0" nodeType="clickEffect">
                                  <p:stCondLst>
                                    <p:cond delay="0"/>
                                  </p:stCondLst>
                                  <p:childTnLst>
                                    <p:set>
                                      <p:cBhvr>
                                        <p:cTn id="519" dur="1" fill="hold">
                                          <p:stCondLst>
                                            <p:cond delay="0"/>
                                          </p:stCondLst>
                                        </p:cTn>
                                        <p:tgtEl>
                                          <p:spTgt spid="39"/>
                                        </p:tgtEl>
                                        <p:attrNameLst>
                                          <p:attrName>style.visibility</p:attrName>
                                        </p:attrNameLst>
                                      </p:cBhvr>
                                      <p:to>
                                        <p:strVal val="visible"/>
                                      </p:to>
                                    </p:set>
                                    <p:animEffect transition="in" filter="wipe(left)">
                                      <p:cBhvr>
                                        <p:cTn id="520" dur="500"/>
                                        <p:tgtEl>
                                          <p:spTgt spid="39"/>
                                        </p:tgtEl>
                                      </p:cBhvr>
                                    </p:animEffect>
                                  </p:childTnLst>
                                </p:cTn>
                              </p:par>
                            </p:childTnLst>
                          </p:cTn>
                        </p:par>
                      </p:childTnLst>
                    </p:cTn>
                  </p:par>
                  <p:par>
                    <p:cTn id="521" fill="hold">
                      <p:stCondLst>
                        <p:cond delay="indefinite"/>
                      </p:stCondLst>
                      <p:childTnLst>
                        <p:par>
                          <p:cTn id="522" fill="hold">
                            <p:stCondLst>
                              <p:cond delay="0"/>
                            </p:stCondLst>
                            <p:childTnLst>
                              <p:par>
                                <p:cTn id="523" presetID="10" presetClass="exit" presetSubtype="0" fill="hold" grpId="2" nodeType="clickEffect">
                                  <p:stCondLst>
                                    <p:cond delay="0"/>
                                  </p:stCondLst>
                                  <p:childTnLst>
                                    <p:animEffect transition="out" filter="fade">
                                      <p:cBhvr>
                                        <p:cTn id="524" dur="500"/>
                                        <p:tgtEl>
                                          <p:spTgt spid="244"/>
                                        </p:tgtEl>
                                      </p:cBhvr>
                                    </p:animEffect>
                                    <p:set>
                                      <p:cBhvr>
                                        <p:cTn id="525" dur="1" fill="hold">
                                          <p:stCondLst>
                                            <p:cond delay="499"/>
                                          </p:stCondLst>
                                        </p:cTn>
                                        <p:tgtEl>
                                          <p:spTgt spid="244"/>
                                        </p:tgtEl>
                                        <p:attrNameLst>
                                          <p:attrName>style.visibility</p:attrName>
                                        </p:attrNameLst>
                                      </p:cBhvr>
                                      <p:to>
                                        <p:strVal val="hidden"/>
                                      </p:to>
                                    </p:set>
                                  </p:childTnLst>
                                </p:cTn>
                              </p:par>
                              <p:par>
                                <p:cTn id="526" presetID="10" presetClass="exit" presetSubtype="0" fill="hold" grpId="1" nodeType="withEffect">
                                  <p:stCondLst>
                                    <p:cond delay="0"/>
                                  </p:stCondLst>
                                  <p:childTnLst>
                                    <p:animEffect transition="out" filter="fade">
                                      <p:cBhvr>
                                        <p:cTn id="527" dur="500"/>
                                        <p:tgtEl>
                                          <p:spTgt spid="247"/>
                                        </p:tgtEl>
                                      </p:cBhvr>
                                    </p:animEffect>
                                    <p:set>
                                      <p:cBhvr>
                                        <p:cTn id="528" dur="1" fill="hold">
                                          <p:stCondLst>
                                            <p:cond delay="499"/>
                                          </p:stCondLst>
                                        </p:cTn>
                                        <p:tgtEl>
                                          <p:spTgt spid="247"/>
                                        </p:tgtEl>
                                        <p:attrNameLst>
                                          <p:attrName>style.visibility</p:attrName>
                                        </p:attrNameLst>
                                      </p:cBhvr>
                                      <p:to>
                                        <p:strVal val="hidden"/>
                                      </p:to>
                                    </p:set>
                                  </p:childTnLst>
                                </p:cTn>
                              </p:par>
                              <p:par>
                                <p:cTn id="529" presetID="10" presetClass="exit" presetSubtype="0" fill="hold" grpId="1" nodeType="withEffect">
                                  <p:stCondLst>
                                    <p:cond delay="0"/>
                                  </p:stCondLst>
                                  <p:childTnLst>
                                    <p:animEffect transition="out" filter="fade">
                                      <p:cBhvr>
                                        <p:cTn id="530" dur="500"/>
                                        <p:tgtEl>
                                          <p:spTgt spid="249"/>
                                        </p:tgtEl>
                                      </p:cBhvr>
                                    </p:animEffect>
                                    <p:set>
                                      <p:cBhvr>
                                        <p:cTn id="531" dur="1" fill="hold">
                                          <p:stCondLst>
                                            <p:cond delay="499"/>
                                          </p:stCondLst>
                                        </p:cTn>
                                        <p:tgtEl>
                                          <p:spTgt spid="249"/>
                                        </p:tgtEl>
                                        <p:attrNameLst>
                                          <p:attrName>style.visibility</p:attrName>
                                        </p:attrNameLst>
                                      </p:cBhvr>
                                      <p:to>
                                        <p:strVal val="hidden"/>
                                      </p:to>
                                    </p:set>
                                  </p:childTnLst>
                                </p:cTn>
                              </p:par>
                            </p:childTnLst>
                          </p:cTn>
                        </p:par>
                        <p:par>
                          <p:cTn id="532" fill="hold">
                            <p:stCondLst>
                              <p:cond delay="500"/>
                            </p:stCondLst>
                            <p:childTnLst>
                              <p:par>
                                <p:cTn id="533" presetID="22" presetClass="entr" presetSubtype="8" fill="hold" grpId="0" nodeType="afterEffect">
                                  <p:stCondLst>
                                    <p:cond delay="0"/>
                                  </p:stCondLst>
                                  <p:childTnLst>
                                    <p:set>
                                      <p:cBhvr>
                                        <p:cTn id="534" dur="1" fill="hold">
                                          <p:stCondLst>
                                            <p:cond delay="0"/>
                                          </p:stCondLst>
                                        </p:cTn>
                                        <p:tgtEl>
                                          <p:spTgt spid="40"/>
                                        </p:tgtEl>
                                        <p:attrNameLst>
                                          <p:attrName>style.visibility</p:attrName>
                                        </p:attrNameLst>
                                      </p:cBhvr>
                                      <p:to>
                                        <p:strVal val="visible"/>
                                      </p:to>
                                    </p:set>
                                    <p:animEffect transition="in" filter="wipe(left)">
                                      <p:cBhvr>
                                        <p:cTn id="535" dur="500"/>
                                        <p:tgtEl>
                                          <p:spTgt spid="40"/>
                                        </p:tgtEl>
                                      </p:cBhvr>
                                    </p:animEffect>
                                  </p:childTnLst>
                                </p:cTn>
                              </p:par>
                            </p:childTnLst>
                          </p:cTn>
                        </p:par>
                      </p:childTnLst>
                    </p:cTn>
                  </p:par>
                  <p:par>
                    <p:cTn id="536" fill="hold">
                      <p:stCondLst>
                        <p:cond delay="indefinite"/>
                      </p:stCondLst>
                      <p:childTnLst>
                        <p:par>
                          <p:cTn id="537" fill="hold">
                            <p:stCondLst>
                              <p:cond delay="0"/>
                            </p:stCondLst>
                            <p:childTnLst>
                              <p:par>
                                <p:cTn id="538" presetID="22" presetClass="entr" presetSubtype="8" fill="hold" grpId="0" nodeType="clickEffect">
                                  <p:stCondLst>
                                    <p:cond delay="0"/>
                                  </p:stCondLst>
                                  <p:childTnLst>
                                    <p:set>
                                      <p:cBhvr>
                                        <p:cTn id="539" dur="1" fill="hold">
                                          <p:stCondLst>
                                            <p:cond delay="0"/>
                                          </p:stCondLst>
                                        </p:cTn>
                                        <p:tgtEl>
                                          <p:spTgt spid="224"/>
                                        </p:tgtEl>
                                        <p:attrNameLst>
                                          <p:attrName>style.visibility</p:attrName>
                                        </p:attrNameLst>
                                      </p:cBhvr>
                                      <p:to>
                                        <p:strVal val="visible"/>
                                      </p:to>
                                    </p:set>
                                    <p:animEffect transition="in" filter="wipe(left)">
                                      <p:cBhvr>
                                        <p:cTn id="540" dur="500"/>
                                        <p:tgtEl>
                                          <p:spTgt spid="224"/>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8" fill="hold" grpId="0" nodeType="clickEffect">
                                  <p:stCondLst>
                                    <p:cond delay="0"/>
                                  </p:stCondLst>
                                  <p:childTnLst>
                                    <p:set>
                                      <p:cBhvr>
                                        <p:cTn id="544" dur="1" fill="hold">
                                          <p:stCondLst>
                                            <p:cond delay="0"/>
                                          </p:stCondLst>
                                        </p:cTn>
                                        <p:tgtEl>
                                          <p:spTgt spid="225"/>
                                        </p:tgtEl>
                                        <p:attrNameLst>
                                          <p:attrName>style.visibility</p:attrName>
                                        </p:attrNameLst>
                                      </p:cBhvr>
                                      <p:to>
                                        <p:strVal val="visible"/>
                                      </p:to>
                                    </p:set>
                                    <p:animEffect transition="in" filter="wipe(left)">
                                      <p:cBhvr>
                                        <p:cTn id="545" dur="500"/>
                                        <p:tgtEl>
                                          <p:spTgt spid="225"/>
                                        </p:tgtEl>
                                      </p:cBhvr>
                                    </p:animEffect>
                                  </p:childTnLst>
                                </p:cTn>
                              </p:par>
                            </p:childTnLst>
                          </p:cTn>
                        </p:par>
                      </p:childTnLst>
                    </p:cTn>
                  </p:par>
                  <p:par>
                    <p:cTn id="546" fill="hold">
                      <p:stCondLst>
                        <p:cond delay="indefinite"/>
                      </p:stCondLst>
                      <p:childTnLst>
                        <p:par>
                          <p:cTn id="547" fill="hold">
                            <p:stCondLst>
                              <p:cond delay="0"/>
                            </p:stCondLst>
                            <p:childTnLst>
                              <p:par>
                                <p:cTn id="548" presetID="22" presetClass="entr" presetSubtype="8" fill="hold" grpId="0" nodeType="clickEffect">
                                  <p:stCondLst>
                                    <p:cond delay="0"/>
                                  </p:stCondLst>
                                  <p:childTnLst>
                                    <p:set>
                                      <p:cBhvr>
                                        <p:cTn id="549" dur="1" fill="hold">
                                          <p:stCondLst>
                                            <p:cond delay="0"/>
                                          </p:stCondLst>
                                        </p:cTn>
                                        <p:tgtEl>
                                          <p:spTgt spid="44"/>
                                        </p:tgtEl>
                                        <p:attrNameLst>
                                          <p:attrName>style.visibility</p:attrName>
                                        </p:attrNameLst>
                                      </p:cBhvr>
                                      <p:to>
                                        <p:strVal val="visible"/>
                                      </p:to>
                                    </p:set>
                                    <p:animEffect transition="in" filter="wipe(left)">
                                      <p:cBhvr>
                                        <p:cTn id="550" dur="500"/>
                                        <p:tgtEl>
                                          <p:spTgt spid="44"/>
                                        </p:tgtEl>
                                      </p:cBhvr>
                                    </p:animEffect>
                                  </p:childTnLst>
                                </p:cTn>
                              </p:par>
                            </p:childTnLst>
                          </p:cTn>
                        </p:par>
                      </p:childTnLst>
                    </p:cTn>
                  </p:par>
                  <p:par>
                    <p:cTn id="551" fill="hold">
                      <p:stCondLst>
                        <p:cond delay="indefinite"/>
                      </p:stCondLst>
                      <p:childTnLst>
                        <p:par>
                          <p:cTn id="552" fill="hold">
                            <p:stCondLst>
                              <p:cond delay="0"/>
                            </p:stCondLst>
                            <p:childTnLst>
                              <p:par>
                                <p:cTn id="553" presetID="22" presetClass="entr" presetSubtype="8" fill="hold" grpId="0" nodeType="clickEffect">
                                  <p:stCondLst>
                                    <p:cond delay="0"/>
                                  </p:stCondLst>
                                  <p:childTnLst>
                                    <p:set>
                                      <p:cBhvr>
                                        <p:cTn id="554" dur="1" fill="hold">
                                          <p:stCondLst>
                                            <p:cond delay="0"/>
                                          </p:stCondLst>
                                        </p:cTn>
                                        <p:tgtEl>
                                          <p:spTgt spid="42"/>
                                        </p:tgtEl>
                                        <p:attrNameLst>
                                          <p:attrName>style.visibility</p:attrName>
                                        </p:attrNameLst>
                                      </p:cBhvr>
                                      <p:to>
                                        <p:strVal val="visible"/>
                                      </p:to>
                                    </p:set>
                                    <p:animEffect transition="in" filter="wipe(left)">
                                      <p:cBhvr>
                                        <p:cTn id="555" dur="500"/>
                                        <p:tgtEl>
                                          <p:spTgt spid="42"/>
                                        </p:tgtEl>
                                      </p:cBhvr>
                                    </p:animEffect>
                                  </p:childTnLst>
                                </p:cTn>
                              </p:par>
                            </p:childTnLst>
                          </p:cTn>
                        </p:par>
                      </p:childTnLst>
                    </p:cTn>
                  </p:par>
                  <p:par>
                    <p:cTn id="556" fill="hold">
                      <p:stCondLst>
                        <p:cond delay="indefinite"/>
                      </p:stCondLst>
                      <p:childTnLst>
                        <p:par>
                          <p:cTn id="557" fill="hold">
                            <p:stCondLst>
                              <p:cond delay="0"/>
                            </p:stCondLst>
                            <p:childTnLst>
                              <p:par>
                                <p:cTn id="558" presetID="22" presetClass="entr" presetSubtype="8" fill="hold" grpId="0" nodeType="clickEffect">
                                  <p:stCondLst>
                                    <p:cond delay="0"/>
                                  </p:stCondLst>
                                  <p:childTnLst>
                                    <p:set>
                                      <p:cBhvr>
                                        <p:cTn id="559" dur="1" fill="hold">
                                          <p:stCondLst>
                                            <p:cond delay="0"/>
                                          </p:stCondLst>
                                        </p:cTn>
                                        <p:tgtEl>
                                          <p:spTgt spid="45"/>
                                        </p:tgtEl>
                                        <p:attrNameLst>
                                          <p:attrName>style.visibility</p:attrName>
                                        </p:attrNameLst>
                                      </p:cBhvr>
                                      <p:to>
                                        <p:strVal val="visible"/>
                                      </p:to>
                                    </p:set>
                                    <p:animEffect transition="in" filter="wipe(left)">
                                      <p:cBhvr>
                                        <p:cTn id="560" dur="500"/>
                                        <p:tgtEl>
                                          <p:spTgt spid="45"/>
                                        </p:tgtEl>
                                      </p:cBhvr>
                                    </p:animEffect>
                                  </p:childTnLst>
                                </p:cTn>
                              </p:par>
                            </p:childTnLst>
                          </p:cTn>
                        </p:par>
                      </p:childTnLst>
                    </p:cTn>
                  </p:par>
                  <p:par>
                    <p:cTn id="561" fill="hold">
                      <p:stCondLst>
                        <p:cond delay="indefinite"/>
                      </p:stCondLst>
                      <p:childTnLst>
                        <p:par>
                          <p:cTn id="562" fill="hold">
                            <p:stCondLst>
                              <p:cond delay="0"/>
                            </p:stCondLst>
                            <p:childTnLst>
                              <p:par>
                                <p:cTn id="563" presetID="22" presetClass="entr" presetSubtype="8" fill="hold" grpId="0" nodeType="clickEffect">
                                  <p:stCondLst>
                                    <p:cond delay="0"/>
                                  </p:stCondLst>
                                  <p:childTnLst>
                                    <p:set>
                                      <p:cBhvr>
                                        <p:cTn id="564" dur="1" fill="hold">
                                          <p:stCondLst>
                                            <p:cond delay="0"/>
                                          </p:stCondLst>
                                        </p:cTn>
                                        <p:tgtEl>
                                          <p:spTgt spid="43"/>
                                        </p:tgtEl>
                                        <p:attrNameLst>
                                          <p:attrName>style.visibility</p:attrName>
                                        </p:attrNameLst>
                                      </p:cBhvr>
                                      <p:to>
                                        <p:strVal val="visible"/>
                                      </p:to>
                                    </p:set>
                                    <p:animEffect transition="in" filter="wipe(left)">
                                      <p:cBhvr>
                                        <p:cTn id="565" dur="500"/>
                                        <p:tgtEl>
                                          <p:spTgt spid="43"/>
                                        </p:tgtEl>
                                      </p:cBhvr>
                                    </p:animEffect>
                                  </p:childTnLst>
                                </p:cTn>
                              </p:par>
                            </p:childTnLst>
                          </p:cTn>
                        </p:par>
                      </p:childTnLst>
                    </p:cTn>
                  </p:par>
                  <p:par>
                    <p:cTn id="566" fill="hold">
                      <p:stCondLst>
                        <p:cond delay="indefinite"/>
                      </p:stCondLst>
                      <p:childTnLst>
                        <p:par>
                          <p:cTn id="567" fill="hold">
                            <p:stCondLst>
                              <p:cond delay="0"/>
                            </p:stCondLst>
                            <p:childTnLst>
                              <p:par>
                                <p:cTn id="568" presetID="22" presetClass="entr" presetSubtype="8" fill="hold" grpId="0" nodeType="clickEffect">
                                  <p:stCondLst>
                                    <p:cond delay="0"/>
                                  </p:stCondLst>
                                  <p:childTnLst>
                                    <p:set>
                                      <p:cBhvr>
                                        <p:cTn id="569" dur="1" fill="hold">
                                          <p:stCondLst>
                                            <p:cond delay="0"/>
                                          </p:stCondLst>
                                        </p:cTn>
                                        <p:tgtEl>
                                          <p:spTgt spid="229"/>
                                        </p:tgtEl>
                                        <p:attrNameLst>
                                          <p:attrName>style.visibility</p:attrName>
                                        </p:attrNameLst>
                                      </p:cBhvr>
                                      <p:to>
                                        <p:strVal val="visible"/>
                                      </p:to>
                                    </p:set>
                                    <p:animEffect transition="in" filter="wipe(left)">
                                      <p:cBhvr>
                                        <p:cTn id="570" dur="500"/>
                                        <p:tgtEl>
                                          <p:spTgt spid="229"/>
                                        </p:tgtEl>
                                      </p:cBhvr>
                                    </p:animEffect>
                                  </p:childTnLst>
                                </p:cTn>
                              </p:par>
                            </p:childTnLst>
                          </p:cTn>
                        </p:par>
                      </p:childTnLst>
                    </p:cTn>
                  </p:par>
                  <p:par>
                    <p:cTn id="571" fill="hold">
                      <p:stCondLst>
                        <p:cond delay="indefinite"/>
                      </p:stCondLst>
                      <p:childTnLst>
                        <p:par>
                          <p:cTn id="572" fill="hold">
                            <p:stCondLst>
                              <p:cond delay="0"/>
                            </p:stCondLst>
                            <p:childTnLst>
                              <p:par>
                                <p:cTn id="573" presetID="22" presetClass="entr" presetSubtype="8" fill="hold" grpId="0" nodeType="clickEffect">
                                  <p:stCondLst>
                                    <p:cond delay="0"/>
                                  </p:stCondLst>
                                  <p:childTnLst>
                                    <p:set>
                                      <p:cBhvr>
                                        <p:cTn id="574" dur="1" fill="hold">
                                          <p:stCondLst>
                                            <p:cond delay="0"/>
                                          </p:stCondLst>
                                        </p:cTn>
                                        <p:tgtEl>
                                          <p:spTgt spid="230"/>
                                        </p:tgtEl>
                                        <p:attrNameLst>
                                          <p:attrName>style.visibility</p:attrName>
                                        </p:attrNameLst>
                                      </p:cBhvr>
                                      <p:to>
                                        <p:strVal val="visible"/>
                                      </p:to>
                                    </p:set>
                                    <p:animEffect transition="in" filter="wipe(left)">
                                      <p:cBhvr>
                                        <p:cTn id="575" dur="500"/>
                                        <p:tgtEl>
                                          <p:spTgt spid="230"/>
                                        </p:tgtEl>
                                      </p:cBhvr>
                                    </p:animEffect>
                                  </p:childTnLst>
                                </p:cTn>
                              </p:par>
                            </p:childTnLst>
                          </p:cTn>
                        </p:par>
                      </p:childTnLst>
                    </p:cTn>
                  </p:par>
                  <p:par>
                    <p:cTn id="576" fill="hold">
                      <p:stCondLst>
                        <p:cond delay="indefinite"/>
                      </p:stCondLst>
                      <p:childTnLst>
                        <p:par>
                          <p:cTn id="577" fill="hold">
                            <p:stCondLst>
                              <p:cond delay="0"/>
                            </p:stCondLst>
                            <p:childTnLst>
                              <p:par>
                                <p:cTn id="578" presetID="22" presetClass="entr" presetSubtype="8" fill="hold" nodeType="clickEffect">
                                  <p:stCondLst>
                                    <p:cond delay="0"/>
                                  </p:stCondLst>
                                  <p:childTnLst>
                                    <p:set>
                                      <p:cBhvr>
                                        <p:cTn id="579" dur="1" fill="hold">
                                          <p:stCondLst>
                                            <p:cond delay="0"/>
                                          </p:stCondLst>
                                        </p:cTn>
                                        <p:tgtEl>
                                          <p:spTgt spid="203"/>
                                        </p:tgtEl>
                                        <p:attrNameLst>
                                          <p:attrName>style.visibility</p:attrName>
                                        </p:attrNameLst>
                                      </p:cBhvr>
                                      <p:to>
                                        <p:strVal val="visible"/>
                                      </p:to>
                                    </p:set>
                                    <p:animEffect transition="in" filter="wipe(left)">
                                      <p:cBhvr>
                                        <p:cTn id="580" dur="500"/>
                                        <p:tgtEl>
                                          <p:spTgt spid="203"/>
                                        </p:tgtEl>
                                      </p:cBhvr>
                                    </p:animEffect>
                                  </p:childTnLst>
                                </p:cTn>
                              </p:par>
                            </p:childTnLst>
                          </p:cTn>
                        </p:par>
                      </p:childTnLst>
                    </p:cTn>
                  </p:par>
                  <p:par>
                    <p:cTn id="581" fill="hold">
                      <p:stCondLst>
                        <p:cond delay="indefinite"/>
                      </p:stCondLst>
                      <p:childTnLst>
                        <p:par>
                          <p:cTn id="582" fill="hold">
                            <p:stCondLst>
                              <p:cond delay="0"/>
                            </p:stCondLst>
                            <p:childTnLst>
                              <p:par>
                                <p:cTn id="583" presetID="22" presetClass="entr" presetSubtype="8" fill="hold" nodeType="clickEffect">
                                  <p:stCondLst>
                                    <p:cond delay="0"/>
                                  </p:stCondLst>
                                  <p:childTnLst>
                                    <p:set>
                                      <p:cBhvr>
                                        <p:cTn id="584" dur="1" fill="hold">
                                          <p:stCondLst>
                                            <p:cond delay="0"/>
                                          </p:stCondLst>
                                        </p:cTn>
                                        <p:tgtEl>
                                          <p:spTgt spid="236"/>
                                        </p:tgtEl>
                                        <p:attrNameLst>
                                          <p:attrName>style.visibility</p:attrName>
                                        </p:attrNameLst>
                                      </p:cBhvr>
                                      <p:to>
                                        <p:strVal val="visible"/>
                                      </p:to>
                                    </p:set>
                                    <p:animEffect transition="in" filter="wipe(left)">
                                      <p:cBhvr>
                                        <p:cTn id="585" dur="500"/>
                                        <p:tgtEl>
                                          <p:spTgt spid="236"/>
                                        </p:tgtEl>
                                      </p:cBhvr>
                                    </p:animEffect>
                                  </p:childTnLst>
                                </p:cTn>
                              </p:par>
                            </p:childTnLst>
                          </p:cTn>
                        </p:par>
                      </p:childTnLst>
                    </p:cTn>
                  </p:par>
                  <p:par>
                    <p:cTn id="586" fill="hold">
                      <p:stCondLst>
                        <p:cond delay="indefinite"/>
                      </p:stCondLst>
                      <p:childTnLst>
                        <p:par>
                          <p:cTn id="587" fill="hold">
                            <p:stCondLst>
                              <p:cond delay="0"/>
                            </p:stCondLst>
                            <p:childTnLst>
                              <p:par>
                                <p:cTn id="588" presetID="22" presetClass="entr" presetSubtype="8" fill="hold" grpId="0" nodeType="clickEffect">
                                  <p:stCondLst>
                                    <p:cond delay="0"/>
                                  </p:stCondLst>
                                  <p:childTnLst>
                                    <p:set>
                                      <p:cBhvr>
                                        <p:cTn id="589" dur="1" fill="hold">
                                          <p:stCondLst>
                                            <p:cond delay="0"/>
                                          </p:stCondLst>
                                        </p:cTn>
                                        <p:tgtEl>
                                          <p:spTgt spid="47"/>
                                        </p:tgtEl>
                                        <p:attrNameLst>
                                          <p:attrName>style.visibility</p:attrName>
                                        </p:attrNameLst>
                                      </p:cBhvr>
                                      <p:to>
                                        <p:strVal val="visible"/>
                                      </p:to>
                                    </p:set>
                                    <p:animEffect transition="in" filter="wipe(left)">
                                      <p:cBhvr>
                                        <p:cTn id="590" dur="500"/>
                                        <p:tgtEl>
                                          <p:spTgt spid="47"/>
                                        </p:tgtEl>
                                      </p:cBhvr>
                                    </p:animEffect>
                                  </p:childTnLst>
                                </p:cTn>
                              </p:par>
                            </p:childTnLst>
                          </p:cTn>
                        </p:par>
                        <p:par>
                          <p:cTn id="591" fill="hold">
                            <p:stCondLst>
                              <p:cond delay="500"/>
                            </p:stCondLst>
                            <p:childTnLst>
                              <p:par>
                                <p:cTn id="592" presetID="22" presetClass="entr" presetSubtype="8" fill="hold" grpId="0" nodeType="afterEffect">
                                  <p:stCondLst>
                                    <p:cond delay="0"/>
                                  </p:stCondLst>
                                  <p:childTnLst>
                                    <p:set>
                                      <p:cBhvr>
                                        <p:cTn id="593" dur="1" fill="hold">
                                          <p:stCondLst>
                                            <p:cond delay="0"/>
                                          </p:stCondLst>
                                        </p:cTn>
                                        <p:tgtEl>
                                          <p:spTgt spid="52"/>
                                        </p:tgtEl>
                                        <p:attrNameLst>
                                          <p:attrName>style.visibility</p:attrName>
                                        </p:attrNameLst>
                                      </p:cBhvr>
                                      <p:to>
                                        <p:strVal val="visible"/>
                                      </p:to>
                                    </p:set>
                                    <p:animEffect transition="in" filter="wipe(left)">
                                      <p:cBhvr>
                                        <p:cTn id="594" dur="500"/>
                                        <p:tgtEl>
                                          <p:spTgt spid="52"/>
                                        </p:tgtEl>
                                      </p:cBhvr>
                                    </p:animEffect>
                                  </p:childTnLst>
                                </p:cTn>
                              </p:par>
                            </p:childTnLst>
                          </p:cTn>
                        </p:par>
                      </p:childTnLst>
                    </p:cTn>
                  </p:par>
                  <p:par>
                    <p:cTn id="595" fill="hold">
                      <p:stCondLst>
                        <p:cond delay="indefinite"/>
                      </p:stCondLst>
                      <p:childTnLst>
                        <p:par>
                          <p:cTn id="596" fill="hold">
                            <p:stCondLst>
                              <p:cond delay="0"/>
                            </p:stCondLst>
                            <p:childTnLst>
                              <p:par>
                                <p:cTn id="597" presetID="22" presetClass="entr" presetSubtype="8" fill="hold" grpId="0" nodeType="clickEffect">
                                  <p:stCondLst>
                                    <p:cond delay="0"/>
                                  </p:stCondLst>
                                  <p:childTnLst>
                                    <p:set>
                                      <p:cBhvr>
                                        <p:cTn id="598" dur="1" fill="hold">
                                          <p:stCondLst>
                                            <p:cond delay="0"/>
                                          </p:stCondLst>
                                        </p:cTn>
                                        <p:tgtEl>
                                          <p:spTgt spid="53"/>
                                        </p:tgtEl>
                                        <p:attrNameLst>
                                          <p:attrName>style.visibility</p:attrName>
                                        </p:attrNameLst>
                                      </p:cBhvr>
                                      <p:to>
                                        <p:strVal val="visible"/>
                                      </p:to>
                                    </p:set>
                                    <p:animEffect transition="in" filter="wipe(left)">
                                      <p:cBhvr>
                                        <p:cTn id="599" dur="500"/>
                                        <p:tgtEl>
                                          <p:spTgt spid="53"/>
                                        </p:tgtEl>
                                      </p:cBhvr>
                                    </p:animEffect>
                                  </p:childTnLst>
                                </p:cTn>
                              </p:par>
                            </p:childTnLst>
                          </p:cTn>
                        </p:par>
                      </p:childTnLst>
                    </p:cTn>
                  </p:par>
                  <p:par>
                    <p:cTn id="600" fill="hold">
                      <p:stCondLst>
                        <p:cond delay="indefinite"/>
                      </p:stCondLst>
                      <p:childTnLst>
                        <p:par>
                          <p:cTn id="601" fill="hold">
                            <p:stCondLst>
                              <p:cond delay="0"/>
                            </p:stCondLst>
                            <p:childTnLst>
                              <p:par>
                                <p:cTn id="602" presetID="22" presetClass="entr" presetSubtype="8" fill="hold" grpId="0" nodeType="clickEffect">
                                  <p:stCondLst>
                                    <p:cond delay="0"/>
                                  </p:stCondLst>
                                  <p:childTnLst>
                                    <p:set>
                                      <p:cBhvr>
                                        <p:cTn id="603" dur="1" fill="hold">
                                          <p:stCondLst>
                                            <p:cond delay="0"/>
                                          </p:stCondLst>
                                        </p:cTn>
                                        <p:tgtEl>
                                          <p:spTgt spid="54"/>
                                        </p:tgtEl>
                                        <p:attrNameLst>
                                          <p:attrName>style.visibility</p:attrName>
                                        </p:attrNameLst>
                                      </p:cBhvr>
                                      <p:to>
                                        <p:strVal val="visible"/>
                                      </p:to>
                                    </p:set>
                                    <p:animEffect transition="in" filter="wipe(left)">
                                      <p:cBhvr>
                                        <p:cTn id="604" dur="500"/>
                                        <p:tgtEl>
                                          <p:spTgt spid="54"/>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ntr" presetSubtype="8" fill="hold" grpId="0" nodeType="clickEffect">
                                  <p:stCondLst>
                                    <p:cond delay="0"/>
                                  </p:stCondLst>
                                  <p:childTnLst>
                                    <p:set>
                                      <p:cBhvr>
                                        <p:cTn id="608" dur="1" fill="hold">
                                          <p:stCondLst>
                                            <p:cond delay="0"/>
                                          </p:stCondLst>
                                        </p:cTn>
                                        <p:tgtEl>
                                          <p:spTgt spid="59"/>
                                        </p:tgtEl>
                                        <p:attrNameLst>
                                          <p:attrName>style.visibility</p:attrName>
                                        </p:attrNameLst>
                                      </p:cBhvr>
                                      <p:to>
                                        <p:strVal val="visible"/>
                                      </p:to>
                                    </p:set>
                                    <p:animEffect transition="in" filter="wipe(left)">
                                      <p:cBhvr>
                                        <p:cTn id="609" dur="500"/>
                                        <p:tgtEl>
                                          <p:spTgt spid="59"/>
                                        </p:tgtEl>
                                      </p:cBhvr>
                                    </p:animEffect>
                                  </p:childTnLst>
                                </p:cTn>
                              </p:par>
                            </p:childTnLst>
                          </p:cTn>
                        </p:par>
                        <p:par>
                          <p:cTn id="610" fill="hold">
                            <p:stCondLst>
                              <p:cond delay="500"/>
                            </p:stCondLst>
                            <p:childTnLst>
                              <p:par>
                                <p:cTn id="611" presetID="22" presetClass="entr" presetSubtype="8" fill="hold" grpId="0" nodeType="afterEffect">
                                  <p:stCondLst>
                                    <p:cond delay="0"/>
                                  </p:stCondLst>
                                  <p:childTnLst>
                                    <p:set>
                                      <p:cBhvr>
                                        <p:cTn id="612" dur="1" fill="hold">
                                          <p:stCondLst>
                                            <p:cond delay="0"/>
                                          </p:stCondLst>
                                        </p:cTn>
                                        <p:tgtEl>
                                          <p:spTgt spid="60"/>
                                        </p:tgtEl>
                                        <p:attrNameLst>
                                          <p:attrName>style.visibility</p:attrName>
                                        </p:attrNameLst>
                                      </p:cBhvr>
                                      <p:to>
                                        <p:strVal val="visible"/>
                                      </p:to>
                                    </p:set>
                                    <p:animEffect transition="in" filter="wipe(left)">
                                      <p:cBhvr>
                                        <p:cTn id="613" dur="500"/>
                                        <p:tgtEl>
                                          <p:spTgt spid="60"/>
                                        </p:tgtEl>
                                      </p:cBhvr>
                                    </p:animEffect>
                                  </p:childTnLst>
                                </p:cTn>
                              </p:par>
                            </p:childTnLst>
                          </p:cTn>
                        </p:par>
                      </p:childTnLst>
                    </p:cTn>
                  </p:par>
                  <p:par>
                    <p:cTn id="614" fill="hold">
                      <p:stCondLst>
                        <p:cond delay="indefinite"/>
                      </p:stCondLst>
                      <p:childTnLst>
                        <p:par>
                          <p:cTn id="615" fill="hold">
                            <p:stCondLst>
                              <p:cond delay="0"/>
                            </p:stCondLst>
                            <p:childTnLst>
                              <p:par>
                                <p:cTn id="616" presetID="22" presetClass="entr" presetSubtype="8" fill="hold" grpId="0" nodeType="clickEffect">
                                  <p:stCondLst>
                                    <p:cond delay="0"/>
                                  </p:stCondLst>
                                  <p:childTnLst>
                                    <p:set>
                                      <p:cBhvr>
                                        <p:cTn id="617" dur="1" fill="hold">
                                          <p:stCondLst>
                                            <p:cond delay="0"/>
                                          </p:stCondLst>
                                        </p:cTn>
                                        <p:tgtEl>
                                          <p:spTgt spid="64"/>
                                        </p:tgtEl>
                                        <p:attrNameLst>
                                          <p:attrName>style.visibility</p:attrName>
                                        </p:attrNameLst>
                                      </p:cBhvr>
                                      <p:to>
                                        <p:strVal val="visible"/>
                                      </p:to>
                                    </p:set>
                                    <p:animEffect transition="in" filter="wipe(left)">
                                      <p:cBhvr>
                                        <p:cTn id="618" dur="500"/>
                                        <p:tgtEl>
                                          <p:spTgt spid="64"/>
                                        </p:tgtEl>
                                      </p:cBhvr>
                                    </p:animEffect>
                                  </p:childTnLst>
                                </p:cTn>
                              </p:par>
                            </p:childTnLst>
                          </p:cTn>
                        </p:par>
                      </p:childTnLst>
                    </p:cTn>
                  </p:par>
                  <p:par>
                    <p:cTn id="619" fill="hold">
                      <p:stCondLst>
                        <p:cond delay="indefinite"/>
                      </p:stCondLst>
                      <p:childTnLst>
                        <p:par>
                          <p:cTn id="620" fill="hold">
                            <p:stCondLst>
                              <p:cond delay="0"/>
                            </p:stCondLst>
                            <p:childTnLst>
                              <p:par>
                                <p:cTn id="621" presetID="22" presetClass="entr" presetSubtype="8" fill="hold" grpId="0" nodeType="clickEffect">
                                  <p:stCondLst>
                                    <p:cond delay="0"/>
                                  </p:stCondLst>
                                  <p:childTnLst>
                                    <p:set>
                                      <p:cBhvr>
                                        <p:cTn id="622" dur="1" fill="hold">
                                          <p:stCondLst>
                                            <p:cond delay="0"/>
                                          </p:stCondLst>
                                        </p:cTn>
                                        <p:tgtEl>
                                          <p:spTgt spid="65"/>
                                        </p:tgtEl>
                                        <p:attrNameLst>
                                          <p:attrName>style.visibility</p:attrName>
                                        </p:attrNameLst>
                                      </p:cBhvr>
                                      <p:to>
                                        <p:strVal val="visible"/>
                                      </p:to>
                                    </p:set>
                                    <p:animEffect transition="in" filter="wipe(left)">
                                      <p:cBhvr>
                                        <p:cTn id="623" dur="500"/>
                                        <p:tgtEl>
                                          <p:spTgt spid="65"/>
                                        </p:tgtEl>
                                      </p:cBhvr>
                                    </p:animEffect>
                                  </p:childTnLst>
                                </p:cTn>
                              </p:par>
                            </p:childTnLst>
                          </p:cTn>
                        </p:par>
                      </p:childTnLst>
                    </p:cTn>
                  </p:par>
                  <p:par>
                    <p:cTn id="624" fill="hold">
                      <p:stCondLst>
                        <p:cond delay="indefinite"/>
                      </p:stCondLst>
                      <p:childTnLst>
                        <p:par>
                          <p:cTn id="625" fill="hold">
                            <p:stCondLst>
                              <p:cond delay="0"/>
                            </p:stCondLst>
                            <p:childTnLst>
                              <p:par>
                                <p:cTn id="626" presetID="22" presetClass="entr" presetSubtype="8" fill="hold" grpId="0" nodeType="clickEffect">
                                  <p:stCondLst>
                                    <p:cond delay="0"/>
                                  </p:stCondLst>
                                  <p:childTnLst>
                                    <p:set>
                                      <p:cBhvr>
                                        <p:cTn id="627" dur="1" fill="hold">
                                          <p:stCondLst>
                                            <p:cond delay="0"/>
                                          </p:stCondLst>
                                        </p:cTn>
                                        <p:tgtEl>
                                          <p:spTgt spid="66"/>
                                        </p:tgtEl>
                                        <p:attrNameLst>
                                          <p:attrName>style.visibility</p:attrName>
                                        </p:attrNameLst>
                                      </p:cBhvr>
                                      <p:to>
                                        <p:strVal val="visible"/>
                                      </p:to>
                                    </p:set>
                                    <p:animEffect transition="in" filter="wipe(left)">
                                      <p:cBhvr>
                                        <p:cTn id="628" dur="500"/>
                                        <p:tgtEl>
                                          <p:spTgt spid="66"/>
                                        </p:tgtEl>
                                      </p:cBhvr>
                                    </p:animEffect>
                                  </p:childTnLst>
                                </p:cTn>
                              </p:par>
                            </p:childTnLst>
                          </p:cTn>
                        </p:par>
                        <p:par>
                          <p:cTn id="629" fill="hold">
                            <p:stCondLst>
                              <p:cond delay="500"/>
                            </p:stCondLst>
                            <p:childTnLst>
                              <p:par>
                                <p:cTn id="630" presetID="22" presetClass="entr" presetSubtype="8" fill="hold" grpId="0" nodeType="afterEffect">
                                  <p:stCondLst>
                                    <p:cond delay="0"/>
                                  </p:stCondLst>
                                  <p:childTnLst>
                                    <p:set>
                                      <p:cBhvr>
                                        <p:cTn id="631" dur="1" fill="hold">
                                          <p:stCondLst>
                                            <p:cond delay="0"/>
                                          </p:stCondLst>
                                        </p:cTn>
                                        <p:tgtEl>
                                          <p:spTgt spid="49"/>
                                        </p:tgtEl>
                                        <p:attrNameLst>
                                          <p:attrName>style.visibility</p:attrName>
                                        </p:attrNameLst>
                                      </p:cBhvr>
                                      <p:to>
                                        <p:strVal val="visible"/>
                                      </p:to>
                                    </p:set>
                                    <p:animEffect transition="in" filter="wipe(left)">
                                      <p:cBhvr>
                                        <p:cTn id="632" dur="500"/>
                                        <p:tgtEl>
                                          <p:spTgt spid="49"/>
                                        </p:tgtEl>
                                      </p:cBhvr>
                                    </p:animEffect>
                                  </p:childTnLst>
                                </p:cTn>
                              </p:par>
                            </p:childTnLst>
                          </p:cTn>
                        </p:par>
                      </p:childTnLst>
                    </p:cTn>
                  </p:par>
                  <p:par>
                    <p:cTn id="633" fill="hold">
                      <p:stCondLst>
                        <p:cond delay="indefinite"/>
                      </p:stCondLst>
                      <p:childTnLst>
                        <p:par>
                          <p:cTn id="634" fill="hold">
                            <p:stCondLst>
                              <p:cond delay="0"/>
                            </p:stCondLst>
                            <p:childTnLst>
                              <p:par>
                                <p:cTn id="635" presetID="22" presetClass="entr" presetSubtype="8" fill="hold" grpId="0" nodeType="clickEffect">
                                  <p:stCondLst>
                                    <p:cond delay="0"/>
                                  </p:stCondLst>
                                  <p:childTnLst>
                                    <p:set>
                                      <p:cBhvr>
                                        <p:cTn id="636" dur="1" fill="hold">
                                          <p:stCondLst>
                                            <p:cond delay="0"/>
                                          </p:stCondLst>
                                        </p:cTn>
                                        <p:tgtEl>
                                          <p:spTgt spid="233"/>
                                        </p:tgtEl>
                                        <p:attrNameLst>
                                          <p:attrName>style.visibility</p:attrName>
                                        </p:attrNameLst>
                                      </p:cBhvr>
                                      <p:to>
                                        <p:strVal val="visible"/>
                                      </p:to>
                                    </p:set>
                                    <p:animEffect transition="in" filter="wipe(left)">
                                      <p:cBhvr>
                                        <p:cTn id="637" dur="500"/>
                                        <p:tgtEl>
                                          <p:spTgt spid="233"/>
                                        </p:tgtEl>
                                      </p:cBhvr>
                                    </p:animEffect>
                                  </p:childTnLst>
                                </p:cTn>
                              </p:par>
                            </p:childTnLst>
                          </p:cTn>
                        </p:par>
                      </p:childTnLst>
                    </p:cTn>
                  </p:par>
                  <p:par>
                    <p:cTn id="638" fill="hold">
                      <p:stCondLst>
                        <p:cond delay="indefinite"/>
                      </p:stCondLst>
                      <p:childTnLst>
                        <p:par>
                          <p:cTn id="639" fill="hold">
                            <p:stCondLst>
                              <p:cond delay="0"/>
                            </p:stCondLst>
                            <p:childTnLst>
                              <p:par>
                                <p:cTn id="640" presetID="22" presetClass="entr" presetSubtype="8" fill="hold" grpId="0" nodeType="clickEffect">
                                  <p:stCondLst>
                                    <p:cond delay="0"/>
                                  </p:stCondLst>
                                  <p:childTnLst>
                                    <p:set>
                                      <p:cBhvr>
                                        <p:cTn id="641" dur="1" fill="hold">
                                          <p:stCondLst>
                                            <p:cond delay="0"/>
                                          </p:stCondLst>
                                        </p:cTn>
                                        <p:tgtEl>
                                          <p:spTgt spid="234"/>
                                        </p:tgtEl>
                                        <p:attrNameLst>
                                          <p:attrName>style.visibility</p:attrName>
                                        </p:attrNameLst>
                                      </p:cBhvr>
                                      <p:to>
                                        <p:strVal val="visible"/>
                                      </p:to>
                                    </p:set>
                                    <p:animEffect transition="in" filter="wipe(left)">
                                      <p:cBhvr>
                                        <p:cTn id="642" dur="500"/>
                                        <p:tgtEl>
                                          <p:spTgt spid="234"/>
                                        </p:tgtEl>
                                      </p:cBhvr>
                                    </p:animEffect>
                                  </p:childTnLst>
                                </p:cTn>
                              </p:par>
                            </p:childTnLst>
                          </p:cTn>
                        </p:par>
                      </p:childTnLst>
                    </p:cTn>
                  </p:par>
                  <p:par>
                    <p:cTn id="643" fill="hold">
                      <p:stCondLst>
                        <p:cond delay="indefinite"/>
                      </p:stCondLst>
                      <p:childTnLst>
                        <p:par>
                          <p:cTn id="644" fill="hold">
                            <p:stCondLst>
                              <p:cond delay="0"/>
                            </p:stCondLst>
                            <p:childTnLst>
                              <p:par>
                                <p:cTn id="645" presetID="22" presetClass="entr" presetSubtype="8" fill="hold" grpId="0" nodeType="clickEffect">
                                  <p:stCondLst>
                                    <p:cond delay="0"/>
                                  </p:stCondLst>
                                  <p:childTnLst>
                                    <p:set>
                                      <p:cBhvr>
                                        <p:cTn id="646" dur="1" fill="hold">
                                          <p:stCondLst>
                                            <p:cond delay="0"/>
                                          </p:stCondLst>
                                        </p:cTn>
                                        <p:tgtEl>
                                          <p:spTgt spid="235"/>
                                        </p:tgtEl>
                                        <p:attrNameLst>
                                          <p:attrName>style.visibility</p:attrName>
                                        </p:attrNameLst>
                                      </p:cBhvr>
                                      <p:to>
                                        <p:strVal val="visible"/>
                                      </p:to>
                                    </p:set>
                                    <p:animEffect transition="in" filter="wipe(left)">
                                      <p:cBhvr>
                                        <p:cTn id="647" dur="500"/>
                                        <p:tgtEl>
                                          <p:spTgt spid="235"/>
                                        </p:tgtEl>
                                      </p:cBhvr>
                                    </p:animEffect>
                                  </p:childTnLst>
                                </p:cTn>
                              </p:par>
                            </p:childTnLst>
                          </p:cTn>
                        </p:par>
                      </p:childTnLst>
                    </p:cTn>
                  </p:par>
                  <p:par>
                    <p:cTn id="648" fill="hold">
                      <p:stCondLst>
                        <p:cond delay="indefinite"/>
                      </p:stCondLst>
                      <p:childTnLst>
                        <p:par>
                          <p:cTn id="649" fill="hold">
                            <p:stCondLst>
                              <p:cond delay="0"/>
                            </p:stCondLst>
                            <p:childTnLst>
                              <p:par>
                                <p:cTn id="650" presetID="22" presetClass="entr" presetSubtype="8" fill="hold" grpId="0" nodeType="clickEffect">
                                  <p:stCondLst>
                                    <p:cond delay="0"/>
                                  </p:stCondLst>
                                  <p:childTnLst>
                                    <p:set>
                                      <p:cBhvr>
                                        <p:cTn id="651" dur="1" fill="hold">
                                          <p:stCondLst>
                                            <p:cond delay="0"/>
                                          </p:stCondLst>
                                        </p:cTn>
                                        <p:tgtEl>
                                          <p:spTgt spid="177"/>
                                        </p:tgtEl>
                                        <p:attrNameLst>
                                          <p:attrName>style.visibility</p:attrName>
                                        </p:attrNameLst>
                                      </p:cBhvr>
                                      <p:to>
                                        <p:strVal val="visible"/>
                                      </p:to>
                                    </p:set>
                                    <p:animEffect transition="in" filter="wipe(left)">
                                      <p:cBhvr>
                                        <p:cTn id="652" dur="500"/>
                                        <p:tgtEl>
                                          <p:spTgt spid="177"/>
                                        </p:tgtEl>
                                      </p:cBhvr>
                                    </p:animEffect>
                                  </p:childTnLst>
                                </p:cTn>
                              </p:par>
                            </p:childTnLst>
                          </p:cTn>
                        </p:par>
                      </p:childTnLst>
                    </p:cTn>
                  </p:par>
                  <p:par>
                    <p:cTn id="653" fill="hold">
                      <p:stCondLst>
                        <p:cond delay="indefinite"/>
                      </p:stCondLst>
                      <p:childTnLst>
                        <p:par>
                          <p:cTn id="654" fill="hold">
                            <p:stCondLst>
                              <p:cond delay="0"/>
                            </p:stCondLst>
                            <p:childTnLst>
                              <p:par>
                                <p:cTn id="655" presetID="22" presetClass="entr" presetSubtype="8" fill="hold" grpId="0" nodeType="clickEffect">
                                  <p:stCondLst>
                                    <p:cond delay="0"/>
                                  </p:stCondLst>
                                  <p:childTnLst>
                                    <p:set>
                                      <p:cBhvr>
                                        <p:cTn id="656" dur="1" fill="hold">
                                          <p:stCondLst>
                                            <p:cond delay="0"/>
                                          </p:stCondLst>
                                        </p:cTn>
                                        <p:tgtEl>
                                          <p:spTgt spid="178"/>
                                        </p:tgtEl>
                                        <p:attrNameLst>
                                          <p:attrName>style.visibility</p:attrName>
                                        </p:attrNameLst>
                                      </p:cBhvr>
                                      <p:to>
                                        <p:strVal val="visible"/>
                                      </p:to>
                                    </p:set>
                                    <p:animEffect transition="in" filter="wipe(left)">
                                      <p:cBhvr>
                                        <p:cTn id="657" dur="500"/>
                                        <p:tgtEl>
                                          <p:spTgt spid="178"/>
                                        </p:tgtEl>
                                      </p:cBhvr>
                                    </p:animEffect>
                                  </p:childTnLst>
                                </p:cTn>
                              </p:par>
                            </p:childTnLst>
                          </p:cTn>
                        </p:par>
                      </p:childTnLst>
                    </p:cTn>
                  </p:par>
                  <p:par>
                    <p:cTn id="658" fill="hold">
                      <p:stCondLst>
                        <p:cond delay="indefinite"/>
                      </p:stCondLst>
                      <p:childTnLst>
                        <p:par>
                          <p:cTn id="659" fill="hold">
                            <p:stCondLst>
                              <p:cond delay="0"/>
                            </p:stCondLst>
                            <p:childTnLst>
                              <p:par>
                                <p:cTn id="660" presetID="22" presetClass="entr" presetSubtype="8" fill="hold" grpId="0" nodeType="clickEffect">
                                  <p:stCondLst>
                                    <p:cond delay="0"/>
                                  </p:stCondLst>
                                  <p:childTnLst>
                                    <p:set>
                                      <p:cBhvr>
                                        <p:cTn id="661" dur="1" fill="hold">
                                          <p:stCondLst>
                                            <p:cond delay="0"/>
                                          </p:stCondLst>
                                        </p:cTn>
                                        <p:tgtEl>
                                          <p:spTgt spid="179"/>
                                        </p:tgtEl>
                                        <p:attrNameLst>
                                          <p:attrName>style.visibility</p:attrName>
                                        </p:attrNameLst>
                                      </p:cBhvr>
                                      <p:to>
                                        <p:strVal val="visible"/>
                                      </p:to>
                                    </p:set>
                                    <p:animEffect transition="in" filter="wipe(left)">
                                      <p:cBhvr>
                                        <p:cTn id="662" dur="500"/>
                                        <p:tgtEl>
                                          <p:spTgt spid="179"/>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8" fill="hold" grpId="0" nodeType="clickEffect">
                                  <p:stCondLst>
                                    <p:cond delay="0"/>
                                  </p:stCondLst>
                                  <p:childTnLst>
                                    <p:set>
                                      <p:cBhvr>
                                        <p:cTn id="666" dur="1" fill="hold">
                                          <p:stCondLst>
                                            <p:cond delay="0"/>
                                          </p:stCondLst>
                                        </p:cTn>
                                        <p:tgtEl>
                                          <p:spTgt spid="180"/>
                                        </p:tgtEl>
                                        <p:attrNameLst>
                                          <p:attrName>style.visibility</p:attrName>
                                        </p:attrNameLst>
                                      </p:cBhvr>
                                      <p:to>
                                        <p:strVal val="visible"/>
                                      </p:to>
                                    </p:set>
                                    <p:animEffect transition="in" filter="wipe(left)">
                                      <p:cBhvr>
                                        <p:cTn id="667" dur="500"/>
                                        <p:tgtEl>
                                          <p:spTgt spid="180"/>
                                        </p:tgtEl>
                                      </p:cBhvr>
                                    </p:animEffect>
                                  </p:childTnLst>
                                </p:cTn>
                              </p:par>
                            </p:childTnLst>
                          </p:cTn>
                        </p:par>
                      </p:childTnLst>
                    </p:cTn>
                  </p:par>
                  <p:par>
                    <p:cTn id="668" fill="hold">
                      <p:stCondLst>
                        <p:cond delay="indefinite"/>
                      </p:stCondLst>
                      <p:childTnLst>
                        <p:par>
                          <p:cTn id="669" fill="hold">
                            <p:stCondLst>
                              <p:cond delay="0"/>
                            </p:stCondLst>
                            <p:childTnLst>
                              <p:par>
                                <p:cTn id="670" presetID="22" presetClass="entr" presetSubtype="2" fill="hold" grpId="0" nodeType="clickEffect">
                                  <p:stCondLst>
                                    <p:cond delay="0"/>
                                  </p:stCondLst>
                                  <p:childTnLst>
                                    <p:set>
                                      <p:cBhvr>
                                        <p:cTn id="671" dur="1" fill="hold">
                                          <p:stCondLst>
                                            <p:cond delay="0"/>
                                          </p:stCondLst>
                                        </p:cTn>
                                        <p:tgtEl>
                                          <p:spTgt spid="182"/>
                                        </p:tgtEl>
                                        <p:attrNameLst>
                                          <p:attrName>style.visibility</p:attrName>
                                        </p:attrNameLst>
                                      </p:cBhvr>
                                      <p:to>
                                        <p:strVal val="visible"/>
                                      </p:to>
                                    </p:set>
                                    <p:animEffect transition="in" filter="wipe(right)">
                                      <p:cBhvr>
                                        <p:cTn id="672" dur="500"/>
                                        <p:tgtEl>
                                          <p:spTgt spid="182"/>
                                        </p:tgtEl>
                                      </p:cBhvr>
                                    </p:animEffect>
                                  </p:childTnLst>
                                </p:cTn>
                              </p:par>
                            </p:childTnLst>
                          </p:cTn>
                        </p:par>
                        <p:par>
                          <p:cTn id="673" fill="hold">
                            <p:stCondLst>
                              <p:cond delay="500"/>
                            </p:stCondLst>
                            <p:childTnLst>
                              <p:par>
                                <p:cTn id="674" presetID="1" presetClass="entr" presetSubtype="0" fill="hold" grpId="0" nodeType="afterEffect">
                                  <p:stCondLst>
                                    <p:cond delay="0"/>
                                  </p:stCondLst>
                                  <p:childTnLst>
                                    <p:set>
                                      <p:cBhvr>
                                        <p:cTn id="675" dur="1" fill="hold">
                                          <p:stCondLst>
                                            <p:cond delay="499"/>
                                          </p:stCondLst>
                                        </p:cTn>
                                        <p:tgtEl>
                                          <p:spTgt spid="181"/>
                                        </p:tgtEl>
                                        <p:attrNameLst>
                                          <p:attrName>style.visibility</p:attrName>
                                        </p:attrNameLst>
                                      </p:cBhvr>
                                      <p:to>
                                        <p:strVal val="visible"/>
                                      </p:to>
                                    </p:set>
                                  </p:childTnLst>
                                </p:cTn>
                              </p:par>
                              <p:par>
                                <p:cTn id="676" presetID="26" presetClass="emph" presetSubtype="0" repeatCount="3000" fill="hold" grpId="1" nodeType="withEffect">
                                  <p:stCondLst>
                                    <p:cond delay="0"/>
                                  </p:stCondLst>
                                  <p:childTnLst>
                                    <p:animEffect transition="out" filter="fade">
                                      <p:cBhvr>
                                        <p:cTn id="677" dur="500" tmFilter="0, 0; .2, .5; .8, .5; 1, 0"/>
                                        <p:tgtEl>
                                          <p:spTgt spid="181"/>
                                        </p:tgtEl>
                                      </p:cBhvr>
                                    </p:animEffect>
                                    <p:animScale>
                                      <p:cBhvr>
                                        <p:cTn id="678" dur="250" autoRev="1" fill="hold"/>
                                        <p:tgtEl>
                                          <p:spTgt spid="181"/>
                                        </p:tgtEl>
                                      </p:cBhvr>
                                      <p:by x="105000" y="105000"/>
                                    </p:animScale>
                                  </p:childTnLst>
                                </p:cTn>
                              </p:par>
                            </p:childTnLst>
                          </p:cTn>
                        </p:par>
                      </p:childTnLst>
                    </p:cTn>
                  </p:par>
                  <p:par>
                    <p:cTn id="679" fill="hold">
                      <p:stCondLst>
                        <p:cond delay="indefinite"/>
                      </p:stCondLst>
                      <p:childTnLst>
                        <p:par>
                          <p:cTn id="680" fill="hold">
                            <p:stCondLst>
                              <p:cond delay="0"/>
                            </p:stCondLst>
                            <p:childTnLst>
                              <p:par>
                                <p:cTn id="681" presetID="22" presetClass="entr" presetSubtype="8" fill="hold" grpId="0" nodeType="clickEffect">
                                  <p:stCondLst>
                                    <p:cond delay="0"/>
                                  </p:stCondLst>
                                  <p:childTnLst>
                                    <p:set>
                                      <p:cBhvr>
                                        <p:cTn id="682" dur="1" fill="hold">
                                          <p:stCondLst>
                                            <p:cond delay="0"/>
                                          </p:stCondLst>
                                        </p:cTn>
                                        <p:tgtEl>
                                          <p:spTgt spid="219"/>
                                        </p:tgtEl>
                                        <p:attrNameLst>
                                          <p:attrName>style.visibility</p:attrName>
                                        </p:attrNameLst>
                                      </p:cBhvr>
                                      <p:to>
                                        <p:strVal val="visible"/>
                                      </p:to>
                                    </p:set>
                                    <p:animEffect transition="in" filter="wipe(left)">
                                      <p:cBhvr>
                                        <p:cTn id="683" dur="500"/>
                                        <p:tgtEl>
                                          <p:spTgt spid="219"/>
                                        </p:tgtEl>
                                      </p:cBhvr>
                                    </p:animEffect>
                                  </p:childTnLst>
                                </p:cTn>
                              </p:par>
                            </p:childTnLst>
                          </p:cTn>
                        </p:par>
                      </p:childTnLst>
                    </p:cTn>
                  </p:par>
                  <p:par>
                    <p:cTn id="684" fill="hold">
                      <p:stCondLst>
                        <p:cond delay="indefinite"/>
                      </p:stCondLst>
                      <p:childTnLst>
                        <p:par>
                          <p:cTn id="685" fill="hold">
                            <p:stCondLst>
                              <p:cond delay="0"/>
                            </p:stCondLst>
                            <p:childTnLst>
                              <p:par>
                                <p:cTn id="686" presetID="1" presetClass="exit" presetSubtype="0" fill="hold" grpId="1" nodeType="clickEffect">
                                  <p:stCondLst>
                                    <p:cond delay="0"/>
                                  </p:stCondLst>
                                  <p:childTnLst>
                                    <p:set>
                                      <p:cBhvr>
                                        <p:cTn id="687" dur="1" fill="hold">
                                          <p:stCondLst>
                                            <p:cond delay="0"/>
                                          </p:stCondLst>
                                        </p:cTn>
                                        <p:tgtEl>
                                          <p:spTgt spid="219"/>
                                        </p:tgtEl>
                                        <p:attrNameLst>
                                          <p:attrName>style.visibility</p:attrName>
                                        </p:attrNameLst>
                                      </p:cBhvr>
                                      <p:to>
                                        <p:strVal val="hidden"/>
                                      </p:to>
                                    </p:set>
                                  </p:childTnLst>
                                </p:cTn>
                              </p:par>
                            </p:childTnLst>
                          </p:cTn>
                        </p:par>
                        <p:par>
                          <p:cTn id="688" fill="hold">
                            <p:stCondLst>
                              <p:cond delay="0"/>
                            </p:stCondLst>
                            <p:childTnLst>
                              <p:par>
                                <p:cTn id="689" presetID="22" presetClass="entr" presetSubtype="8" fill="hold" nodeType="afterEffect">
                                  <p:stCondLst>
                                    <p:cond delay="0"/>
                                  </p:stCondLst>
                                  <p:childTnLst>
                                    <p:set>
                                      <p:cBhvr>
                                        <p:cTn id="690" dur="1" fill="hold">
                                          <p:stCondLst>
                                            <p:cond delay="0"/>
                                          </p:stCondLst>
                                        </p:cTn>
                                        <p:tgtEl>
                                          <p:spTgt spid="112"/>
                                        </p:tgtEl>
                                        <p:attrNameLst>
                                          <p:attrName>style.visibility</p:attrName>
                                        </p:attrNameLst>
                                      </p:cBhvr>
                                      <p:to>
                                        <p:strVal val="visible"/>
                                      </p:to>
                                    </p:set>
                                    <p:animEffect transition="in" filter="wipe(left)">
                                      <p:cBhvr>
                                        <p:cTn id="691" dur="500"/>
                                        <p:tgtEl>
                                          <p:spTgt spid="112"/>
                                        </p:tgtEl>
                                      </p:cBhvr>
                                    </p:animEffect>
                                  </p:childTnLst>
                                </p:cTn>
                              </p:par>
                            </p:childTnLst>
                          </p:cTn>
                        </p:par>
                      </p:childTnLst>
                    </p:cTn>
                  </p:par>
                  <p:par>
                    <p:cTn id="692" fill="hold">
                      <p:stCondLst>
                        <p:cond delay="indefinite"/>
                      </p:stCondLst>
                      <p:childTnLst>
                        <p:par>
                          <p:cTn id="693" fill="hold">
                            <p:stCondLst>
                              <p:cond delay="0"/>
                            </p:stCondLst>
                            <p:childTnLst>
                              <p:par>
                                <p:cTn id="694" presetID="10" presetClass="exit" presetSubtype="0" fill="hold" nodeType="clickEffect">
                                  <p:stCondLst>
                                    <p:cond delay="0"/>
                                  </p:stCondLst>
                                  <p:childTnLst>
                                    <p:animEffect transition="out" filter="fade">
                                      <p:cBhvr>
                                        <p:cTn id="695" dur="500"/>
                                        <p:tgtEl>
                                          <p:spTgt spid="112"/>
                                        </p:tgtEl>
                                      </p:cBhvr>
                                    </p:animEffect>
                                    <p:set>
                                      <p:cBhvr>
                                        <p:cTn id="696" dur="1" fill="hold">
                                          <p:stCondLst>
                                            <p:cond delay="499"/>
                                          </p:stCondLst>
                                        </p:cTn>
                                        <p:tgtEl>
                                          <p:spTgt spid="112"/>
                                        </p:tgtEl>
                                        <p:attrNameLst>
                                          <p:attrName>style.visibility</p:attrName>
                                        </p:attrNameLst>
                                      </p:cBhvr>
                                      <p:to>
                                        <p:strVal val="hidden"/>
                                      </p:to>
                                    </p:set>
                                  </p:childTnLst>
                                </p:cTn>
                              </p:par>
                            </p:childTnLst>
                          </p:cTn>
                        </p:par>
                        <p:par>
                          <p:cTn id="697" fill="hold">
                            <p:stCondLst>
                              <p:cond delay="500"/>
                            </p:stCondLst>
                            <p:childTnLst>
                              <p:par>
                                <p:cTn id="698" presetID="22" presetClass="entr" presetSubtype="8" fill="hold" grpId="0" nodeType="afterEffect">
                                  <p:stCondLst>
                                    <p:cond delay="0"/>
                                  </p:stCondLst>
                                  <p:childTnLst>
                                    <p:set>
                                      <p:cBhvr>
                                        <p:cTn id="699" dur="1" fill="hold">
                                          <p:stCondLst>
                                            <p:cond delay="0"/>
                                          </p:stCondLst>
                                        </p:cTn>
                                        <p:tgtEl>
                                          <p:spTgt spid="146"/>
                                        </p:tgtEl>
                                        <p:attrNameLst>
                                          <p:attrName>style.visibility</p:attrName>
                                        </p:attrNameLst>
                                      </p:cBhvr>
                                      <p:to>
                                        <p:strVal val="visible"/>
                                      </p:to>
                                    </p:set>
                                    <p:animEffect transition="in" filter="wipe(left)">
                                      <p:cBhvr>
                                        <p:cTn id="700" dur="500"/>
                                        <p:tgtEl>
                                          <p:spTgt spid="146"/>
                                        </p:tgtEl>
                                      </p:cBhvr>
                                    </p:animEffect>
                                  </p:childTnLst>
                                </p:cTn>
                              </p:par>
                            </p:childTnLst>
                          </p:cTn>
                        </p:par>
                      </p:childTnLst>
                    </p:cTn>
                  </p:par>
                  <p:par>
                    <p:cTn id="701" fill="hold">
                      <p:stCondLst>
                        <p:cond delay="indefinite"/>
                      </p:stCondLst>
                      <p:childTnLst>
                        <p:par>
                          <p:cTn id="702" fill="hold">
                            <p:stCondLst>
                              <p:cond delay="0"/>
                            </p:stCondLst>
                            <p:childTnLst>
                              <p:par>
                                <p:cTn id="703" presetID="22" presetClass="entr" presetSubtype="8" fill="hold" nodeType="clickEffect">
                                  <p:stCondLst>
                                    <p:cond delay="0"/>
                                  </p:stCondLst>
                                  <p:childTnLst>
                                    <p:set>
                                      <p:cBhvr>
                                        <p:cTn id="704" dur="1" fill="hold">
                                          <p:stCondLst>
                                            <p:cond delay="0"/>
                                          </p:stCondLst>
                                        </p:cTn>
                                        <p:tgtEl>
                                          <p:spTgt spid="147"/>
                                        </p:tgtEl>
                                        <p:attrNameLst>
                                          <p:attrName>style.visibility</p:attrName>
                                        </p:attrNameLst>
                                      </p:cBhvr>
                                      <p:to>
                                        <p:strVal val="visible"/>
                                      </p:to>
                                    </p:set>
                                    <p:animEffect transition="in" filter="wipe(left)">
                                      <p:cBhvr>
                                        <p:cTn id="705" dur="500"/>
                                        <p:tgtEl>
                                          <p:spTgt spid="147"/>
                                        </p:tgtEl>
                                      </p:cBhvr>
                                    </p:animEffect>
                                  </p:childTnLst>
                                </p:cTn>
                              </p:par>
                            </p:childTnLst>
                          </p:cTn>
                        </p:par>
                      </p:childTnLst>
                    </p:cTn>
                  </p:par>
                  <p:par>
                    <p:cTn id="706" fill="hold">
                      <p:stCondLst>
                        <p:cond delay="indefinite"/>
                      </p:stCondLst>
                      <p:childTnLst>
                        <p:par>
                          <p:cTn id="707" fill="hold">
                            <p:stCondLst>
                              <p:cond delay="0"/>
                            </p:stCondLst>
                            <p:childTnLst>
                              <p:par>
                                <p:cTn id="708" presetID="10" presetClass="exit" presetSubtype="0" fill="hold" nodeType="clickEffect">
                                  <p:stCondLst>
                                    <p:cond delay="0"/>
                                  </p:stCondLst>
                                  <p:childTnLst>
                                    <p:animEffect transition="out" filter="fade">
                                      <p:cBhvr>
                                        <p:cTn id="709" dur="500"/>
                                        <p:tgtEl>
                                          <p:spTgt spid="147"/>
                                        </p:tgtEl>
                                      </p:cBhvr>
                                    </p:animEffect>
                                    <p:set>
                                      <p:cBhvr>
                                        <p:cTn id="710" dur="1" fill="hold">
                                          <p:stCondLst>
                                            <p:cond delay="499"/>
                                          </p:stCondLst>
                                        </p:cTn>
                                        <p:tgtEl>
                                          <p:spTgt spid="147"/>
                                        </p:tgtEl>
                                        <p:attrNameLst>
                                          <p:attrName>style.visibility</p:attrName>
                                        </p:attrNameLst>
                                      </p:cBhvr>
                                      <p:to>
                                        <p:strVal val="hidden"/>
                                      </p:to>
                                    </p:set>
                                  </p:childTnLst>
                                </p:cTn>
                              </p:par>
                              <p:par>
                                <p:cTn id="711" presetID="10" presetClass="exit" presetSubtype="0" fill="hold" grpId="1" nodeType="withEffect">
                                  <p:stCondLst>
                                    <p:cond delay="0"/>
                                  </p:stCondLst>
                                  <p:childTnLst>
                                    <p:animEffect transition="out" filter="fade">
                                      <p:cBhvr>
                                        <p:cTn id="712" dur="500"/>
                                        <p:tgtEl>
                                          <p:spTgt spid="146"/>
                                        </p:tgtEl>
                                      </p:cBhvr>
                                    </p:animEffect>
                                    <p:set>
                                      <p:cBhvr>
                                        <p:cTn id="713" dur="1" fill="hold">
                                          <p:stCondLst>
                                            <p:cond delay="499"/>
                                          </p:stCondLst>
                                        </p:cTn>
                                        <p:tgtEl>
                                          <p:spTgt spid="146"/>
                                        </p:tgtEl>
                                        <p:attrNameLst>
                                          <p:attrName>style.visibility</p:attrName>
                                        </p:attrNameLst>
                                      </p:cBhvr>
                                      <p:to>
                                        <p:strVal val="hidden"/>
                                      </p:to>
                                    </p:set>
                                  </p:childTnLst>
                                </p:cTn>
                              </p:par>
                            </p:childTnLst>
                          </p:cTn>
                        </p:par>
                        <p:par>
                          <p:cTn id="714" fill="hold">
                            <p:stCondLst>
                              <p:cond delay="500"/>
                            </p:stCondLst>
                            <p:childTnLst>
                              <p:par>
                                <p:cTn id="715" presetID="22" presetClass="entr" presetSubtype="8" fill="hold" nodeType="afterEffect">
                                  <p:stCondLst>
                                    <p:cond delay="0"/>
                                  </p:stCondLst>
                                  <p:childTnLst>
                                    <p:set>
                                      <p:cBhvr>
                                        <p:cTn id="716" dur="1" fill="hold">
                                          <p:stCondLst>
                                            <p:cond delay="0"/>
                                          </p:stCondLst>
                                        </p:cTn>
                                        <p:tgtEl>
                                          <p:spTgt spid="143"/>
                                        </p:tgtEl>
                                        <p:attrNameLst>
                                          <p:attrName>style.visibility</p:attrName>
                                        </p:attrNameLst>
                                      </p:cBhvr>
                                      <p:to>
                                        <p:strVal val="visible"/>
                                      </p:to>
                                    </p:set>
                                    <p:animEffect transition="in" filter="wipe(left)">
                                      <p:cBhvr>
                                        <p:cTn id="717" dur="500"/>
                                        <p:tgtEl>
                                          <p:spTgt spid="143"/>
                                        </p:tgtEl>
                                      </p:cBhvr>
                                    </p:animEffect>
                                  </p:childTnLst>
                                </p:cTn>
                              </p:par>
                            </p:childTnLst>
                          </p:cTn>
                        </p:par>
                      </p:childTnLst>
                    </p:cTn>
                  </p:par>
                  <p:par>
                    <p:cTn id="718" fill="hold">
                      <p:stCondLst>
                        <p:cond delay="indefinite"/>
                      </p:stCondLst>
                      <p:childTnLst>
                        <p:par>
                          <p:cTn id="719" fill="hold">
                            <p:stCondLst>
                              <p:cond delay="0"/>
                            </p:stCondLst>
                            <p:childTnLst>
                              <p:par>
                                <p:cTn id="720" presetID="1" presetClass="entr" presetSubtype="0" fill="hold" grpId="0" nodeType="clickEffect">
                                  <p:stCondLst>
                                    <p:cond delay="0"/>
                                  </p:stCondLst>
                                  <p:childTnLst>
                                    <p:set>
                                      <p:cBhvr>
                                        <p:cTn id="721" dur="1" fill="hold">
                                          <p:stCondLst>
                                            <p:cond delay="499"/>
                                          </p:stCondLst>
                                        </p:cTn>
                                        <p:tgtEl>
                                          <p:spTgt spid="172"/>
                                        </p:tgtEl>
                                        <p:attrNameLst>
                                          <p:attrName>style.visibility</p:attrName>
                                        </p:attrNameLst>
                                      </p:cBhvr>
                                      <p:to>
                                        <p:strVal val="visible"/>
                                      </p:to>
                                    </p:set>
                                  </p:childTnLst>
                                </p:cTn>
                              </p:par>
                              <p:par>
                                <p:cTn id="722" presetID="26" presetClass="emph" presetSubtype="0" repeatCount="3000" fill="hold" grpId="1" nodeType="withEffect">
                                  <p:stCondLst>
                                    <p:cond delay="0"/>
                                  </p:stCondLst>
                                  <p:childTnLst>
                                    <p:animEffect transition="out" filter="fade">
                                      <p:cBhvr>
                                        <p:cTn id="723" dur="500" tmFilter="0, 0; .2, .5; .8, .5; 1, 0"/>
                                        <p:tgtEl>
                                          <p:spTgt spid="172"/>
                                        </p:tgtEl>
                                      </p:cBhvr>
                                    </p:animEffect>
                                    <p:animScale>
                                      <p:cBhvr>
                                        <p:cTn id="724" dur="250" autoRev="1" fill="hold"/>
                                        <p:tgtEl>
                                          <p:spTgt spid="172"/>
                                        </p:tgtEl>
                                      </p:cBhvr>
                                      <p:by x="105000" y="105000"/>
                                    </p:animScale>
                                  </p:childTnLst>
                                </p:cTn>
                              </p:par>
                            </p:childTnLst>
                          </p:cTn>
                        </p:par>
                      </p:childTnLst>
                    </p:cTn>
                  </p:par>
                  <p:par>
                    <p:cTn id="725" fill="hold">
                      <p:stCondLst>
                        <p:cond delay="indefinite"/>
                      </p:stCondLst>
                      <p:childTnLst>
                        <p:par>
                          <p:cTn id="726" fill="hold">
                            <p:stCondLst>
                              <p:cond delay="0"/>
                            </p:stCondLst>
                            <p:childTnLst>
                              <p:par>
                                <p:cTn id="727" presetID="10" presetClass="exit" presetSubtype="0" fill="hold" nodeType="clickEffect">
                                  <p:stCondLst>
                                    <p:cond delay="0"/>
                                  </p:stCondLst>
                                  <p:childTnLst>
                                    <p:animEffect transition="out" filter="fade">
                                      <p:cBhvr>
                                        <p:cTn id="728" dur="500"/>
                                        <p:tgtEl>
                                          <p:spTgt spid="143"/>
                                        </p:tgtEl>
                                      </p:cBhvr>
                                    </p:animEffect>
                                    <p:set>
                                      <p:cBhvr>
                                        <p:cTn id="729" dur="1" fill="hold">
                                          <p:stCondLst>
                                            <p:cond delay="499"/>
                                          </p:stCondLst>
                                        </p:cTn>
                                        <p:tgtEl>
                                          <p:spTgt spid="143"/>
                                        </p:tgtEl>
                                        <p:attrNameLst>
                                          <p:attrName>style.visibility</p:attrName>
                                        </p:attrNameLst>
                                      </p:cBhvr>
                                      <p:to>
                                        <p:strVal val="hidden"/>
                                      </p:to>
                                    </p:set>
                                  </p:childTnLst>
                                </p:cTn>
                              </p:par>
                              <p:par>
                                <p:cTn id="730" presetID="10" presetClass="exit" presetSubtype="0" fill="hold" grpId="2" nodeType="withEffect">
                                  <p:stCondLst>
                                    <p:cond delay="0"/>
                                  </p:stCondLst>
                                  <p:childTnLst>
                                    <p:animEffect transition="out" filter="fade">
                                      <p:cBhvr>
                                        <p:cTn id="731" dur="500"/>
                                        <p:tgtEl>
                                          <p:spTgt spid="172"/>
                                        </p:tgtEl>
                                      </p:cBhvr>
                                    </p:animEffect>
                                    <p:set>
                                      <p:cBhvr>
                                        <p:cTn id="732" dur="1" fill="hold">
                                          <p:stCondLst>
                                            <p:cond delay="499"/>
                                          </p:stCondLst>
                                        </p:cTn>
                                        <p:tgtEl>
                                          <p:spTgt spid="172"/>
                                        </p:tgtEl>
                                        <p:attrNameLst>
                                          <p:attrName>style.visibility</p:attrName>
                                        </p:attrNameLst>
                                      </p:cBhvr>
                                      <p:to>
                                        <p:strVal val="hidden"/>
                                      </p:to>
                                    </p:set>
                                  </p:childTnLst>
                                </p:cTn>
                              </p:par>
                              <p:par>
                                <p:cTn id="733" presetID="10" presetClass="exit" presetSubtype="0" fill="hold" grpId="3" nodeType="withEffect">
                                  <p:stCondLst>
                                    <p:cond delay="0"/>
                                  </p:stCondLst>
                                  <p:childTnLst>
                                    <p:animEffect transition="out" filter="fade">
                                      <p:cBhvr>
                                        <p:cTn id="734" dur="500"/>
                                        <p:tgtEl>
                                          <p:spTgt spid="172"/>
                                        </p:tgtEl>
                                      </p:cBhvr>
                                    </p:animEffect>
                                    <p:set>
                                      <p:cBhvr>
                                        <p:cTn id="735" dur="1" fill="hold">
                                          <p:stCondLst>
                                            <p:cond delay="499"/>
                                          </p:stCondLst>
                                        </p:cTn>
                                        <p:tgtEl>
                                          <p:spTgt spid="172"/>
                                        </p:tgtEl>
                                        <p:attrNameLst>
                                          <p:attrName>style.visibility</p:attrName>
                                        </p:attrNameLst>
                                      </p:cBhvr>
                                      <p:to>
                                        <p:strVal val="hidden"/>
                                      </p:to>
                                    </p:set>
                                  </p:childTnLst>
                                </p:cTn>
                              </p:par>
                              <p:par>
                                <p:cTn id="736" presetID="10" presetClass="exit" presetSubtype="0" fill="hold" grpId="1" nodeType="withEffect">
                                  <p:stCondLst>
                                    <p:cond delay="0"/>
                                  </p:stCondLst>
                                  <p:childTnLst>
                                    <p:animEffect transition="out" filter="fade">
                                      <p:cBhvr>
                                        <p:cTn id="737" dur="500"/>
                                        <p:tgtEl>
                                          <p:spTgt spid="182"/>
                                        </p:tgtEl>
                                      </p:cBhvr>
                                    </p:animEffect>
                                    <p:set>
                                      <p:cBhvr>
                                        <p:cTn id="738" dur="1" fill="hold">
                                          <p:stCondLst>
                                            <p:cond delay="499"/>
                                          </p:stCondLst>
                                        </p:cTn>
                                        <p:tgtEl>
                                          <p:spTgt spid="182"/>
                                        </p:tgtEl>
                                        <p:attrNameLst>
                                          <p:attrName>style.visibility</p:attrName>
                                        </p:attrNameLst>
                                      </p:cBhvr>
                                      <p:to>
                                        <p:strVal val="hidden"/>
                                      </p:to>
                                    </p:set>
                                  </p:childTnLst>
                                </p:cTn>
                              </p:par>
                              <p:par>
                                <p:cTn id="739" presetID="10" presetClass="exit" presetSubtype="0" fill="hold" grpId="2" nodeType="withEffect">
                                  <p:stCondLst>
                                    <p:cond delay="0"/>
                                  </p:stCondLst>
                                  <p:childTnLst>
                                    <p:animEffect transition="out" filter="fade">
                                      <p:cBhvr>
                                        <p:cTn id="740" dur="500"/>
                                        <p:tgtEl>
                                          <p:spTgt spid="181"/>
                                        </p:tgtEl>
                                      </p:cBhvr>
                                    </p:animEffect>
                                    <p:set>
                                      <p:cBhvr>
                                        <p:cTn id="741" dur="1" fill="hold">
                                          <p:stCondLst>
                                            <p:cond delay="499"/>
                                          </p:stCondLst>
                                        </p:cTn>
                                        <p:tgtEl>
                                          <p:spTgt spid="181"/>
                                        </p:tgtEl>
                                        <p:attrNameLst>
                                          <p:attrName>style.visibility</p:attrName>
                                        </p:attrNameLst>
                                      </p:cBhvr>
                                      <p:to>
                                        <p:strVal val="hidden"/>
                                      </p:to>
                                    </p:set>
                                  </p:childTnLst>
                                </p:cTn>
                              </p:par>
                            </p:childTnLst>
                          </p:cTn>
                        </p:par>
                        <p:par>
                          <p:cTn id="742" fill="hold">
                            <p:stCondLst>
                              <p:cond delay="500"/>
                            </p:stCondLst>
                            <p:childTnLst>
                              <p:par>
                                <p:cTn id="743" presetID="22" presetClass="entr" presetSubtype="1" fill="hold" grpId="0" nodeType="afterEffect">
                                  <p:stCondLst>
                                    <p:cond delay="0"/>
                                  </p:stCondLst>
                                  <p:childTnLst>
                                    <p:set>
                                      <p:cBhvr>
                                        <p:cTn id="744" dur="1" fill="hold">
                                          <p:stCondLst>
                                            <p:cond delay="0"/>
                                          </p:stCondLst>
                                        </p:cTn>
                                        <p:tgtEl>
                                          <p:spTgt spid="153"/>
                                        </p:tgtEl>
                                        <p:attrNameLst>
                                          <p:attrName>style.visibility</p:attrName>
                                        </p:attrNameLst>
                                      </p:cBhvr>
                                      <p:to>
                                        <p:strVal val="visible"/>
                                      </p:to>
                                    </p:set>
                                    <p:animEffect transition="in" filter="wipe(up)">
                                      <p:cBhvr>
                                        <p:cTn id="745" dur="500"/>
                                        <p:tgtEl>
                                          <p:spTgt spid="153"/>
                                        </p:tgtEl>
                                      </p:cBhvr>
                                    </p:animEffect>
                                  </p:childTnLst>
                                </p:cTn>
                              </p:par>
                            </p:childTnLst>
                          </p:cTn>
                        </p:par>
                        <p:par>
                          <p:cTn id="746" fill="hold">
                            <p:stCondLst>
                              <p:cond delay="1000"/>
                            </p:stCondLst>
                            <p:childTnLst>
                              <p:par>
                                <p:cTn id="747" presetID="22" presetClass="entr" presetSubtype="8" fill="hold" grpId="0" nodeType="afterEffect">
                                  <p:stCondLst>
                                    <p:cond delay="0"/>
                                  </p:stCondLst>
                                  <p:iterate type="lt">
                                    <p:tmPct val="0"/>
                                  </p:iterate>
                                  <p:childTnLst>
                                    <p:set>
                                      <p:cBhvr>
                                        <p:cTn id="748" dur="1" fill="hold">
                                          <p:stCondLst>
                                            <p:cond delay="0"/>
                                          </p:stCondLst>
                                        </p:cTn>
                                        <p:tgtEl>
                                          <p:spTgt spid="124"/>
                                        </p:tgtEl>
                                        <p:attrNameLst>
                                          <p:attrName>style.visibility</p:attrName>
                                        </p:attrNameLst>
                                      </p:cBhvr>
                                      <p:to>
                                        <p:strVal val="visible"/>
                                      </p:to>
                                    </p:set>
                                    <p:animEffect transition="in" filter="wipe(left)">
                                      <p:cBhvr>
                                        <p:cTn id="749" dur="500"/>
                                        <p:tgtEl>
                                          <p:spTgt spid="124"/>
                                        </p:tgtEl>
                                      </p:cBhvr>
                                    </p:animEffect>
                                  </p:childTnLst>
                                </p:cTn>
                              </p:par>
                            </p:childTnLst>
                          </p:cTn>
                        </p:par>
                      </p:childTnLst>
                    </p:cTn>
                  </p:par>
                  <p:par>
                    <p:cTn id="750" fill="hold">
                      <p:stCondLst>
                        <p:cond delay="indefinite"/>
                      </p:stCondLst>
                      <p:childTnLst>
                        <p:par>
                          <p:cTn id="751" fill="hold">
                            <p:stCondLst>
                              <p:cond delay="0"/>
                            </p:stCondLst>
                            <p:childTnLst>
                              <p:par>
                                <p:cTn id="752" presetID="22" presetClass="entr" presetSubtype="1" fill="hold" nodeType="clickEffect">
                                  <p:stCondLst>
                                    <p:cond delay="0"/>
                                  </p:stCondLst>
                                  <p:childTnLst>
                                    <p:set>
                                      <p:cBhvr>
                                        <p:cTn id="753" dur="1" fill="hold">
                                          <p:stCondLst>
                                            <p:cond delay="0"/>
                                          </p:stCondLst>
                                        </p:cTn>
                                        <p:tgtEl>
                                          <p:spTgt spid="121"/>
                                        </p:tgtEl>
                                        <p:attrNameLst>
                                          <p:attrName>style.visibility</p:attrName>
                                        </p:attrNameLst>
                                      </p:cBhvr>
                                      <p:to>
                                        <p:strVal val="visible"/>
                                      </p:to>
                                    </p:set>
                                    <p:animEffect transition="in" filter="wipe(up)">
                                      <p:cBhvr>
                                        <p:cTn id="754" dur="500"/>
                                        <p:tgtEl>
                                          <p:spTgt spid="121"/>
                                        </p:tgtEl>
                                      </p:cBhvr>
                                    </p:animEffect>
                                  </p:childTnLst>
                                </p:cTn>
                              </p:par>
                            </p:childTnLst>
                          </p:cTn>
                        </p:par>
                      </p:childTnLst>
                    </p:cTn>
                  </p:par>
                  <p:par>
                    <p:cTn id="755" fill="hold">
                      <p:stCondLst>
                        <p:cond delay="indefinite"/>
                      </p:stCondLst>
                      <p:childTnLst>
                        <p:par>
                          <p:cTn id="756" fill="hold">
                            <p:stCondLst>
                              <p:cond delay="0"/>
                            </p:stCondLst>
                            <p:childTnLst>
                              <p:par>
                                <p:cTn id="757" presetID="22" presetClass="entr" presetSubtype="8" fill="hold" grpId="0" nodeType="clickEffect">
                                  <p:stCondLst>
                                    <p:cond delay="0"/>
                                  </p:stCondLst>
                                  <p:iterate type="lt">
                                    <p:tmPct val="0"/>
                                  </p:iterate>
                                  <p:childTnLst>
                                    <p:set>
                                      <p:cBhvr>
                                        <p:cTn id="758" dur="1" fill="hold">
                                          <p:stCondLst>
                                            <p:cond delay="0"/>
                                          </p:stCondLst>
                                        </p:cTn>
                                        <p:tgtEl>
                                          <p:spTgt spid="237"/>
                                        </p:tgtEl>
                                        <p:attrNameLst>
                                          <p:attrName>style.visibility</p:attrName>
                                        </p:attrNameLst>
                                      </p:cBhvr>
                                      <p:to>
                                        <p:strVal val="visible"/>
                                      </p:to>
                                    </p:set>
                                    <p:animEffect transition="in" filter="wipe(left)">
                                      <p:cBhvr>
                                        <p:cTn id="759" dur="500"/>
                                        <p:tgtEl>
                                          <p:spTgt spid="237"/>
                                        </p:tgtEl>
                                      </p:cBhvr>
                                    </p:animEffect>
                                  </p:childTnLst>
                                </p:cTn>
                              </p:par>
                            </p:childTnLst>
                          </p:cTn>
                        </p:par>
                      </p:childTnLst>
                    </p:cTn>
                  </p:par>
                  <p:par>
                    <p:cTn id="760" fill="hold">
                      <p:stCondLst>
                        <p:cond delay="indefinite"/>
                      </p:stCondLst>
                      <p:childTnLst>
                        <p:par>
                          <p:cTn id="761" fill="hold">
                            <p:stCondLst>
                              <p:cond delay="0"/>
                            </p:stCondLst>
                            <p:childTnLst>
                              <p:par>
                                <p:cTn id="762" presetID="1" presetClass="exit" presetSubtype="0" fill="hold" grpId="2" nodeType="clickEffect">
                                  <p:stCondLst>
                                    <p:cond delay="0"/>
                                  </p:stCondLst>
                                  <p:iterate type="lt">
                                    <p:tmAbs val="0"/>
                                  </p:iterate>
                                  <p:childTnLst>
                                    <p:set>
                                      <p:cBhvr>
                                        <p:cTn id="763" dur="1" fill="hold">
                                          <p:stCondLst>
                                            <p:cond delay="0"/>
                                          </p:stCondLst>
                                        </p:cTn>
                                        <p:tgtEl>
                                          <p:spTgt spid="124"/>
                                        </p:tgtEl>
                                        <p:attrNameLst>
                                          <p:attrName>style.visibility</p:attrName>
                                        </p:attrNameLst>
                                      </p:cBhvr>
                                      <p:to>
                                        <p:strVal val="hidden"/>
                                      </p:to>
                                    </p:set>
                                  </p:childTnLst>
                                </p:cTn>
                              </p:par>
                              <p:par>
                                <p:cTn id="764" presetID="1" presetClass="exit" presetSubtype="0" fill="hold" grpId="2" nodeType="withEffect">
                                  <p:stCondLst>
                                    <p:cond delay="0"/>
                                  </p:stCondLst>
                                  <p:iterate type="lt">
                                    <p:tmAbs val="0"/>
                                  </p:iterate>
                                  <p:childTnLst>
                                    <p:set>
                                      <p:cBhvr>
                                        <p:cTn id="765" dur="1" fill="hold">
                                          <p:stCondLst>
                                            <p:cond delay="0"/>
                                          </p:stCondLst>
                                        </p:cTn>
                                        <p:tgtEl>
                                          <p:spTgt spid="237"/>
                                        </p:tgtEl>
                                        <p:attrNameLst>
                                          <p:attrName>style.visibility</p:attrName>
                                        </p:attrNameLst>
                                      </p:cBhvr>
                                      <p:to>
                                        <p:strVal val="hidden"/>
                                      </p:to>
                                    </p:set>
                                  </p:childTnLst>
                                </p:cTn>
                              </p:par>
                              <p:par>
                                <p:cTn id="766" presetID="1" presetClass="entr" presetSubtype="0" fill="hold" grpId="0" nodeType="withEffect">
                                  <p:stCondLst>
                                    <p:cond delay="0"/>
                                  </p:stCondLst>
                                  <p:childTnLst>
                                    <p:set>
                                      <p:cBhvr>
                                        <p:cTn id="767" dur="1" fill="hold">
                                          <p:stCondLst>
                                            <p:cond delay="0"/>
                                          </p:stCondLst>
                                        </p:cTn>
                                        <p:tgtEl>
                                          <p:spTgt spid="239"/>
                                        </p:tgtEl>
                                        <p:attrNameLst>
                                          <p:attrName>style.visibility</p:attrName>
                                        </p:attrNameLst>
                                      </p:cBhvr>
                                      <p:to>
                                        <p:strVal val="visible"/>
                                      </p:to>
                                    </p:set>
                                  </p:childTnLst>
                                </p:cTn>
                              </p:par>
                              <p:par>
                                <p:cTn id="768" presetID="1" presetClass="entr" presetSubtype="0" fill="hold" grpId="0" nodeType="withEffect">
                                  <p:stCondLst>
                                    <p:cond delay="0"/>
                                  </p:stCondLst>
                                  <p:childTnLst>
                                    <p:set>
                                      <p:cBhvr>
                                        <p:cTn id="769" dur="1" fill="hold">
                                          <p:stCondLst>
                                            <p:cond delay="0"/>
                                          </p:stCondLst>
                                        </p:cTn>
                                        <p:tgtEl>
                                          <p:spTgt spid="240"/>
                                        </p:tgtEl>
                                        <p:attrNameLst>
                                          <p:attrName>style.visibility</p:attrName>
                                        </p:attrNameLst>
                                      </p:cBhvr>
                                      <p:to>
                                        <p:strVal val="visible"/>
                                      </p:to>
                                    </p:set>
                                  </p:childTnLst>
                                </p:cTn>
                              </p:par>
                            </p:childTnLst>
                          </p:cTn>
                        </p:par>
                      </p:childTnLst>
                    </p:cTn>
                  </p:par>
                  <p:par>
                    <p:cTn id="770" fill="hold">
                      <p:stCondLst>
                        <p:cond delay="indefinite"/>
                      </p:stCondLst>
                      <p:childTnLst>
                        <p:par>
                          <p:cTn id="771" fill="hold">
                            <p:stCondLst>
                              <p:cond delay="0"/>
                            </p:stCondLst>
                            <p:childTnLst>
                              <p:par>
                                <p:cTn id="772" presetID="22" presetClass="entr" presetSubtype="8" fill="hold" grpId="0" nodeType="clickEffect">
                                  <p:stCondLst>
                                    <p:cond delay="0"/>
                                  </p:stCondLst>
                                  <p:childTnLst>
                                    <p:set>
                                      <p:cBhvr>
                                        <p:cTn id="773" dur="1" fill="hold">
                                          <p:stCondLst>
                                            <p:cond delay="0"/>
                                          </p:stCondLst>
                                        </p:cTn>
                                        <p:tgtEl>
                                          <p:spTgt spid="125"/>
                                        </p:tgtEl>
                                        <p:attrNameLst>
                                          <p:attrName>style.visibility</p:attrName>
                                        </p:attrNameLst>
                                      </p:cBhvr>
                                      <p:to>
                                        <p:strVal val="visible"/>
                                      </p:to>
                                    </p:set>
                                    <p:animEffect transition="in" filter="wipe(left)">
                                      <p:cBhvr>
                                        <p:cTn id="774" dur="500"/>
                                        <p:tgtEl>
                                          <p:spTgt spid="125"/>
                                        </p:tgtEl>
                                      </p:cBhvr>
                                    </p:animEffect>
                                  </p:childTnLst>
                                </p:cTn>
                              </p:par>
                            </p:childTnLst>
                          </p:cTn>
                        </p:par>
                      </p:childTnLst>
                    </p:cTn>
                  </p:par>
                  <p:par>
                    <p:cTn id="775" fill="hold">
                      <p:stCondLst>
                        <p:cond delay="indefinite"/>
                      </p:stCondLst>
                      <p:childTnLst>
                        <p:par>
                          <p:cTn id="776" fill="hold">
                            <p:stCondLst>
                              <p:cond delay="0"/>
                            </p:stCondLst>
                            <p:childTnLst>
                              <p:par>
                                <p:cTn id="777" presetID="22" presetClass="entr" presetSubtype="8" fill="hold" grpId="0" nodeType="clickEffect">
                                  <p:stCondLst>
                                    <p:cond delay="0"/>
                                  </p:stCondLst>
                                  <p:childTnLst>
                                    <p:set>
                                      <p:cBhvr>
                                        <p:cTn id="778" dur="1" fill="hold">
                                          <p:stCondLst>
                                            <p:cond delay="0"/>
                                          </p:stCondLst>
                                        </p:cTn>
                                        <p:tgtEl>
                                          <p:spTgt spid="126"/>
                                        </p:tgtEl>
                                        <p:attrNameLst>
                                          <p:attrName>style.visibility</p:attrName>
                                        </p:attrNameLst>
                                      </p:cBhvr>
                                      <p:to>
                                        <p:strVal val="visible"/>
                                      </p:to>
                                    </p:set>
                                    <p:animEffect transition="in" filter="wipe(left)">
                                      <p:cBhvr>
                                        <p:cTn id="779" dur="500"/>
                                        <p:tgtEl>
                                          <p:spTgt spid="126"/>
                                        </p:tgtEl>
                                      </p:cBhvr>
                                    </p:animEffect>
                                  </p:childTnLst>
                                </p:cTn>
                              </p:par>
                            </p:childTnLst>
                          </p:cTn>
                        </p:par>
                      </p:childTnLst>
                    </p:cTn>
                  </p:par>
                  <p:par>
                    <p:cTn id="780" fill="hold">
                      <p:stCondLst>
                        <p:cond delay="indefinite"/>
                      </p:stCondLst>
                      <p:childTnLst>
                        <p:par>
                          <p:cTn id="781" fill="hold">
                            <p:stCondLst>
                              <p:cond delay="0"/>
                            </p:stCondLst>
                            <p:childTnLst>
                              <p:par>
                                <p:cTn id="782" presetID="22" presetClass="entr" presetSubtype="8" fill="hold" grpId="0" nodeType="clickEffect">
                                  <p:stCondLst>
                                    <p:cond delay="0"/>
                                  </p:stCondLst>
                                  <p:childTnLst>
                                    <p:set>
                                      <p:cBhvr>
                                        <p:cTn id="783" dur="1" fill="hold">
                                          <p:stCondLst>
                                            <p:cond delay="0"/>
                                          </p:stCondLst>
                                        </p:cTn>
                                        <p:tgtEl>
                                          <p:spTgt spid="252"/>
                                        </p:tgtEl>
                                        <p:attrNameLst>
                                          <p:attrName>style.visibility</p:attrName>
                                        </p:attrNameLst>
                                      </p:cBhvr>
                                      <p:to>
                                        <p:strVal val="visible"/>
                                      </p:to>
                                    </p:set>
                                    <p:animEffect transition="in" filter="wipe(left)">
                                      <p:cBhvr>
                                        <p:cTn id="784" dur="500"/>
                                        <p:tgtEl>
                                          <p:spTgt spid="252"/>
                                        </p:tgtEl>
                                      </p:cBhvr>
                                    </p:animEffect>
                                  </p:childTnLst>
                                </p:cTn>
                              </p:par>
                            </p:childTnLst>
                          </p:cTn>
                        </p:par>
                      </p:childTnLst>
                    </p:cTn>
                  </p:par>
                  <p:par>
                    <p:cTn id="785" fill="hold">
                      <p:stCondLst>
                        <p:cond delay="indefinite"/>
                      </p:stCondLst>
                      <p:childTnLst>
                        <p:par>
                          <p:cTn id="786" fill="hold">
                            <p:stCondLst>
                              <p:cond delay="0"/>
                            </p:stCondLst>
                            <p:childTnLst>
                              <p:par>
                                <p:cTn id="787" presetID="1" presetClass="exit" presetSubtype="0" fill="hold" grpId="1" nodeType="clickEffect">
                                  <p:stCondLst>
                                    <p:cond delay="0"/>
                                  </p:stCondLst>
                                  <p:childTnLst>
                                    <p:set>
                                      <p:cBhvr>
                                        <p:cTn id="788" dur="1" fill="hold">
                                          <p:stCondLst>
                                            <p:cond delay="0"/>
                                          </p:stCondLst>
                                        </p:cTn>
                                        <p:tgtEl>
                                          <p:spTgt spid="239"/>
                                        </p:tgtEl>
                                        <p:attrNameLst>
                                          <p:attrName>style.visibility</p:attrName>
                                        </p:attrNameLst>
                                      </p:cBhvr>
                                      <p:to>
                                        <p:strVal val="hidden"/>
                                      </p:to>
                                    </p:set>
                                  </p:childTnLst>
                                </p:cTn>
                              </p:par>
                              <p:par>
                                <p:cTn id="789" presetID="1" presetClass="exit" presetSubtype="0" fill="hold" grpId="1" nodeType="withEffect">
                                  <p:stCondLst>
                                    <p:cond delay="0"/>
                                  </p:stCondLst>
                                  <p:childTnLst>
                                    <p:set>
                                      <p:cBhvr>
                                        <p:cTn id="790" dur="1" fill="hold">
                                          <p:stCondLst>
                                            <p:cond delay="0"/>
                                          </p:stCondLst>
                                        </p:cTn>
                                        <p:tgtEl>
                                          <p:spTgt spid="240"/>
                                        </p:tgtEl>
                                        <p:attrNameLst>
                                          <p:attrName>style.visibility</p:attrName>
                                        </p:attrNameLst>
                                      </p:cBhvr>
                                      <p:to>
                                        <p:strVal val="hidden"/>
                                      </p:to>
                                    </p:set>
                                  </p:childTnLst>
                                </p:cTn>
                              </p:par>
                              <p:par>
                                <p:cTn id="791" presetID="1" presetClass="exit" presetSubtype="0" fill="hold" grpId="2" nodeType="withEffect">
                                  <p:stCondLst>
                                    <p:cond delay="0"/>
                                  </p:stCondLst>
                                  <p:childTnLst>
                                    <p:set>
                                      <p:cBhvr>
                                        <p:cTn id="792" dur="1" fill="hold">
                                          <p:stCondLst>
                                            <p:cond delay="0"/>
                                          </p:stCondLst>
                                        </p:cTn>
                                        <p:tgtEl>
                                          <p:spTgt spid="252"/>
                                        </p:tgtEl>
                                        <p:attrNameLst>
                                          <p:attrName>style.visibility</p:attrName>
                                        </p:attrNameLst>
                                      </p:cBhvr>
                                      <p:to>
                                        <p:strVal val="hidden"/>
                                      </p:to>
                                    </p:set>
                                  </p:childTnLst>
                                </p:cTn>
                              </p:par>
                              <p:par>
                                <p:cTn id="793" presetID="1" presetClass="entr" presetSubtype="0" fill="hold" grpId="3" nodeType="withEffect">
                                  <p:stCondLst>
                                    <p:cond delay="0"/>
                                  </p:stCondLst>
                                  <p:iterate type="lt">
                                    <p:tmAbs val="0"/>
                                  </p:iterate>
                                  <p:childTnLst>
                                    <p:set>
                                      <p:cBhvr>
                                        <p:cTn id="794" dur="1" fill="hold">
                                          <p:stCondLst>
                                            <p:cond delay="0"/>
                                          </p:stCondLst>
                                        </p:cTn>
                                        <p:tgtEl>
                                          <p:spTgt spid="124"/>
                                        </p:tgtEl>
                                        <p:attrNameLst>
                                          <p:attrName>style.visibility</p:attrName>
                                        </p:attrNameLst>
                                      </p:cBhvr>
                                      <p:to>
                                        <p:strVal val="visible"/>
                                      </p:to>
                                    </p:set>
                                  </p:childTnLst>
                                </p:cTn>
                              </p:par>
                              <p:par>
                                <p:cTn id="795" presetID="1" presetClass="entr" presetSubtype="0" fill="hold" grpId="3" nodeType="withEffect">
                                  <p:stCondLst>
                                    <p:cond delay="0"/>
                                  </p:stCondLst>
                                  <p:iterate type="lt">
                                    <p:tmAbs val="0"/>
                                  </p:iterate>
                                  <p:childTnLst>
                                    <p:set>
                                      <p:cBhvr>
                                        <p:cTn id="796" dur="1" fill="hold">
                                          <p:stCondLst>
                                            <p:cond delay="0"/>
                                          </p:stCondLst>
                                        </p:cTn>
                                        <p:tgtEl>
                                          <p:spTgt spid="237"/>
                                        </p:tgtEl>
                                        <p:attrNameLst>
                                          <p:attrName>style.visibility</p:attrName>
                                        </p:attrNameLst>
                                      </p:cBhvr>
                                      <p:to>
                                        <p:strVal val="visible"/>
                                      </p:to>
                                    </p:set>
                                  </p:childTnLst>
                                </p:cTn>
                              </p:par>
                            </p:childTnLst>
                          </p:cTn>
                        </p:par>
                      </p:childTnLst>
                    </p:cTn>
                  </p:par>
                  <p:par>
                    <p:cTn id="797" fill="hold">
                      <p:stCondLst>
                        <p:cond delay="indefinite"/>
                      </p:stCondLst>
                      <p:childTnLst>
                        <p:par>
                          <p:cTn id="798" fill="hold">
                            <p:stCondLst>
                              <p:cond delay="0"/>
                            </p:stCondLst>
                            <p:childTnLst>
                              <p:par>
                                <p:cTn id="799" presetID="22" presetClass="entr" presetSubtype="8" fill="hold" grpId="0" nodeType="clickEffect">
                                  <p:stCondLst>
                                    <p:cond delay="0"/>
                                  </p:stCondLst>
                                  <p:childTnLst>
                                    <p:set>
                                      <p:cBhvr>
                                        <p:cTn id="800" dur="1" fill="hold">
                                          <p:stCondLst>
                                            <p:cond delay="0"/>
                                          </p:stCondLst>
                                        </p:cTn>
                                        <p:tgtEl>
                                          <p:spTgt spid="241"/>
                                        </p:tgtEl>
                                        <p:attrNameLst>
                                          <p:attrName>style.visibility</p:attrName>
                                        </p:attrNameLst>
                                      </p:cBhvr>
                                      <p:to>
                                        <p:strVal val="visible"/>
                                      </p:to>
                                    </p:set>
                                    <p:animEffect transition="in" filter="wipe(left)">
                                      <p:cBhvr>
                                        <p:cTn id="801" dur="500"/>
                                        <p:tgtEl>
                                          <p:spTgt spid="241"/>
                                        </p:tgtEl>
                                      </p:cBhvr>
                                    </p:animEffect>
                                  </p:childTnLst>
                                </p:cTn>
                              </p:par>
                            </p:childTnLst>
                          </p:cTn>
                        </p:par>
                      </p:childTnLst>
                    </p:cTn>
                  </p:par>
                  <p:par>
                    <p:cTn id="802" fill="hold">
                      <p:stCondLst>
                        <p:cond delay="indefinite"/>
                      </p:stCondLst>
                      <p:childTnLst>
                        <p:par>
                          <p:cTn id="803" fill="hold">
                            <p:stCondLst>
                              <p:cond delay="0"/>
                            </p:stCondLst>
                            <p:childTnLst>
                              <p:par>
                                <p:cTn id="804" presetID="22" presetClass="entr" presetSubtype="8" fill="hold" grpId="0" nodeType="clickEffect">
                                  <p:stCondLst>
                                    <p:cond delay="0"/>
                                  </p:stCondLst>
                                  <p:childTnLst>
                                    <p:set>
                                      <p:cBhvr>
                                        <p:cTn id="805" dur="1" fill="hold">
                                          <p:stCondLst>
                                            <p:cond delay="0"/>
                                          </p:stCondLst>
                                        </p:cTn>
                                        <p:tgtEl>
                                          <p:spTgt spid="133"/>
                                        </p:tgtEl>
                                        <p:attrNameLst>
                                          <p:attrName>style.visibility</p:attrName>
                                        </p:attrNameLst>
                                      </p:cBhvr>
                                      <p:to>
                                        <p:strVal val="visible"/>
                                      </p:to>
                                    </p:set>
                                    <p:animEffect transition="in" filter="wipe(left)">
                                      <p:cBhvr>
                                        <p:cTn id="806" dur="500"/>
                                        <p:tgtEl>
                                          <p:spTgt spid="133"/>
                                        </p:tgtEl>
                                      </p:cBhvr>
                                    </p:animEffect>
                                  </p:childTnLst>
                                </p:cTn>
                              </p:par>
                            </p:childTnLst>
                          </p:cTn>
                        </p:par>
                      </p:childTnLst>
                    </p:cTn>
                  </p:par>
                  <p:par>
                    <p:cTn id="807" fill="hold">
                      <p:stCondLst>
                        <p:cond delay="indefinite"/>
                      </p:stCondLst>
                      <p:childTnLst>
                        <p:par>
                          <p:cTn id="808" fill="hold">
                            <p:stCondLst>
                              <p:cond delay="0"/>
                            </p:stCondLst>
                            <p:childTnLst>
                              <p:par>
                                <p:cTn id="809" presetID="10" presetClass="exit" presetSubtype="0" fill="hold" grpId="1" nodeType="clickEffect">
                                  <p:stCondLst>
                                    <p:cond delay="0"/>
                                  </p:stCondLst>
                                  <p:childTnLst>
                                    <p:animEffect transition="out" filter="fade">
                                      <p:cBhvr>
                                        <p:cTn id="810" dur="500"/>
                                        <p:tgtEl>
                                          <p:spTgt spid="241"/>
                                        </p:tgtEl>
                                      </p:cBhvr>
                                    </p:animEffect>
                                    <p:set>
                                      <p:cBhvr>
                                        <p:cTn id="811" dur="1" fill="hold">
                                          <p:stCondLst>
                                            <p:cond delay="499"/>
                                          </p:stCondLst>
                                        </p:cTn>
                                        <p:tgtEl>
                                          <p:spTgt spid="241"/>
                                        </p:tgtEl>
                                        <p:attrNameLst>
                                          <p:attrName>style.visibility</p:attrName>
                                        </p:attrNameLst>
                                      </p:cBhvr>
                                      <p:to>
                                        <p:strVal val="hidden"/>
                                      </p:to>
                                    </p:set>
                                  </p:childTnLst>
                                </p:cTn>
                              </p:par>
                            </p:childTnLst>
                          </p:cTn>
                        </p:par>
                        <p:par>
                          <p:cTn id="812" fill="hold">
                            <p:stCondLst>
                              <p:cond delay="500"/>
                            </p:stCondLst>
                            <p:childTnLst>
                              <p:par>
                                <p:cTn id="813" presetID="22" presetClass="entr" presetSubtype="8" fill="hold" grpId="0" nodeType="afterEffect">
                                  <p:stCondLst>
                                    <p:cond delay="0"/>
                                  </p:stCondLst>
                                  <p:childTnLst>
                                    <p:set>
                                      <p:cBhvr>
                                        <p:cTn id="814" dur="1" fill="hold">
                                          <p:stCondLst>
                                            <p:cond delay="0"/>
                                          </p:stCondLst>
                                        </p:cTn>
                                        <p:tgtEl>
                                          <p:spTgt spid="246"/>
                                        </p:tgtEl>
                                        <p:attrNameLst>
                                          <p:attrName>style.visibility</p:attrName>
                                        </p:attrNameLst>
                                      </p:cBhvr>
                                      <p:to>
                                        <p:strVal val="visible"/>
                                      </p:to>
                                    </p:set>
                                    <p:animEffect transition="in" filter="wipe(left)">
                                      <p:cBhvr>
                                        <p:cTn id="815" dur="500"/>
                                        <p:tgtEl>
                                          <p:spTgt spid="246"/>
                                        </p:tgtEl>
                                      </p:cBhvr>
                                    </p:animEffect>
                                  </p:childTnLst>
                                </p:cTn>
                              </p:par>
                            </p:childTnLst>
                          </p:cTn>
                        </p:par>
                      </p:childTnLst>
                    </p:cTn>
                  </p:par>
                  <p:par>
                    <p:cTn id="816" fill="hold">
                      <p:stCondLst>
                        <p:cond delay="indefinite"/>
                      </p:stCondLst>
                      <p:childTnLst>
                        <p:par>
                          <p:cTn id="817" fill="hold">
                            <p:stCondLst>
                              <p:cond delay="0"/>
                            </p:stCondLst>
                            <p:childTnLst>
                              <p:par>
                                <p:cTn id="818" presetID="22" presetClass="entr" presetSubtype="8" fill="hold" grpId="0" nodeType="clickEffect">
                                  <p:stCondLst>
                                    <p:cond delay="0"/>
                                  </p:stCondLst>
                                  <p:childTnLst>
                                    <p:set>
                                      <p:cBhvr>
                                        <p:cTn id="819" dur="1" fill="hold">
                                          <p:stCondLst>
                                            <p:cond delay="0"/>
                                          </p:stCondLst>
                                        </p:cTn>
                                        <p:tgtEl>
                                          <p:spTgt spid="135"/>
                                        </p:tgtEl>
                                        <p:attrNameLst>
                                          <p:attrName>style.visibility</p:attrName>
                                        </p:attrNameLst>
                                      </p:cBhvr>
                                      <p:to>
                                        <p:strVal val="visible"/>
                                      </p:to>
                                    </p:set>
                                    <p:animEffect transition="in" filter="wipe(left)">
                                      <p:cBhvr>
                                        <p:cTn id="820" dur="500"/>
                                        <p:tgtEl>
                                          <p:spTgt spid="135"/>
                                        </p:tgtEl>
                                      </p:cBhvr>
                                    </p:animEffect>
                                  </p:childTnLst>
                                </p:cTn>
                              </p:par>
                            </p:childTnLst>
                          </p:cTn>
                        </p:par>
                      </p:childTnLst>
                    </p:cTn>
                  </p:par>
                  <p:par>
                    <p:cTn id="821" fill="hold">
                      <p:stCondLst>
                        <p:cond delay="indefinite"/>
                      </p:stCondLst>
                      <p:childTnLst>
                        <p:par>
                          <p:cTn id="822" fill="hold">
                            <p:stCondLst>
                              <p:cond delay="0"/>
                            </p:stCondLst>
                            <p:childTnLst>
                              <p:par>
                                <p:cTn id="823" presetID="10" presetClass="exit" presetSubtype="0" fill="hold" grpId="1" nodeType="clickEffect">
                                  <p:stCondLst>
                                    <p:cond delay="0"/>
                                  </p:stCondLst>
                                  <p:childTnLst>
                                    <p:animEffect transition="out" filter="fade">
                                      <p:cBhvr>
                                        <p:cTn id="824" dur="500"/>
                                        <p:tgtEl>
                                          <p:spTgt spid="246"/>
                                        </p:tgtEl>
                                      </p:cBhvr>
                                    </p:animEffect>
                                    <p:set>
                                      <p:cBhvr>
                                        <p:cTn id="825" dur="1" fill="hold">
                                          <p:stCondLst>
                                            <p:cond delay="499"/>
                                          </p:stCondLst>
                                        </p:cTn>
                                        <p:tgtEl>
                                          <p:spTgt spid="246"/>
                                        </p:tgtEl>
                                        <p:attrNameLst>
                                          <p:attrName>style.visibility</p:attrName>
                                        </p:attrNameLst>
                                      </p:cBhvr>
                                      <p:to>
                                        <p:strVal val="hidden"/>
                                      </p:to>
                                    </p:set>
                                  </p:childTnLst>
                                </p:cTn>
                              </p:par>
                              <p:par>
                                <p:cTn id="826" presetID="1" presetClass="entr" presetSubtype="0" fill="hold" grpId="3" nodeType="withEffect">
                                  <p:stCondLst>
                                    <p:cond delay="0"/>
                                  </p:stCondLst>
                                  <p:childTnLst>
                                    <p:set>
                                      <p:cBhvr>
                                        <p:cTn id="827" dur="1" fill="hold">
                                          <p:stCondLst>
                                            <p:cond delay="0"/>
                                          </p:stCondLst>
                                        </p:cTn>
                                        <p:tgtEl>
                                          <p:spTgt spid="252"/>
                                        </p:tgtEl>
                                        <p:attrNameLst>
                                          <p:attrName>style.visibility</p:attrName>
                                        </p:attrNameLst>
                                      </p:cBhvr>
                                      <p:to>
                                        <p:strVal val="visible"/>
                                      </p:to>
                                    </p:set>
                                  </p:childTnLst>
                                </p:cTn>
                              </p:par>
                            </p:childTnLst>
                          </p:cTn>
                        </p:par>
                      </p:childTnLst>
                    </p:cTn>
                  </p:par>
                  <p:par>
                    <p:cTn id="828" fill="hold">
                      <p:stCondLst>
                        <p:cond delay="indefinite"/>
                      </p:stCondLst>
                      <p:childTnLst>
                        <p:par>
                          <p:cTn id="829" fill="hold">
                            <p:stCondLst>
                              <p:cond delay="0"/>
                            </p:stCondLst>
                            <p:childTnLst>
                              <p:par>
                                <p:cTn id="830" presetID="10" presetClass="exit" presetSubtype="0" fill="hold" grpId="1" nodeType="clickEffect">
                                  <p:stCondLst>
                                    <p:cond delay="0"/>
                                  </p:stCondLst>
                                  <p:childTnLst>
                                    <p:animEffect transition="out" filter="fade">
                                      <p:cBhvr>
                                        <p:cTn id="831" dur="500"/>
                                        <p:tgtEl>
                                          <p:spTgt spid="252"/>
                                        </p:tgtEl>
                                      </p:cBhvr>
                                    </p:animEffect>
                                    <p:set>
                                      <p:cBhvr>
                                        <p:cTn id="832" dur="1" fill="hold">
                                          <p:stCondLst>
                                            <p:cond delay="499"/>
                                          </p:stCondLst>
                                        </p:cTn>
                                        <p:tgtEl>
                                          <p:spTgt spid="252"/>
                                        </p:tgtEl>
                                        <p:attrNameLst>
                                          <p:attrName>style.visibility</p:attrName>
                                        </p:attrNameLst>
                                      </p:cBhvr>
                                      <p:to>
                                        <p:strVal val="hidden"/>
                                      </p:to>
                                    </p:set>
                                  </p:childTnLst>
                                </p:cTn>
                              </p:par>
                              <p:par>
                                <p:cTn id="833" presetID="10" presetClass="exit" presetSubtype="0" fill="hold" grpId="1" nodeType="withEffect">
                                  <p:stCondLst>
                                    <p:cond delay="0"/>
                                  </p:stCondLst>
                                  <p:iterate type="lt">
                                    <p:tmPct val="0"/>
                                  </p:iterate>
                                  <p:childTnLst>
                                    <p:animEffect transition="out" filter="fade">
                                      <p:cBhvr>
                                        <p:cTn id="834" dur="500"/>
                                        <p:tgtEl>
                                          <p:spTgt spid="237"/>
                                        </p:tgtEl>
                                      </p:cBhvr>
                                    </p:animEffect>
                                    <p:set>
                                      <p:cBhvr>
                                        <p:cTn id="835" dur="1" fill="hold">
                                          <p:stCondLst>
                                            <p:cond delay="499"/>
                                          </p:stCondLst>
                                        </p:cTn>
                                        <p:tgtEl>
                                          <p:spTgt spid="237"/>
                                        </p:tgtEl>
                                        <p:attrNameLst>
                                          <p:attrName>style.visibility</p:attrName>
                                        </p:attrNameLst>
                                      </p:cBhvr>
                                      <p:to>
                                        <p:strVal val="hidden"/>
                                      </p:to>
                                    </p:set>
                                  </p:childTnLst>
                                </p:cTn>
                              </p:par>
                            </p:childTnLst>
                          </p:cTn>
                        </p:par>
                        <p:par>
                          <p:cTn id="836" fill="hold">
                            <p:stCondLst>
                              <p:cond delay="500"/>
                            </p:stCondLst>
                            <p:childTnLst>
                              <p:par>
                                <p:cTn id="837" presetID="22" presetClass="entr" presetSubtype="8" fill="hold" grpId="0" nodeType="afterEffect">
                                  <p:stCondLst>
                                    <p:cond delay="0"/>
                                  </p:stCondLst>
                                  <p:childTnLst>
                                    <p:set>
                                      <p:cBhvr>
                                        <p:cTn id="838" dur="1" fill="hold">
                                          <p:stCondLst>
                                            <p:cond delay="0"/>
                                          </p:stCondLst>
                                        </p:cTn>
                                        <p:tgtEl>
                                          <p:spTgt spid="137"/>
                                        </p:tgtEl>
                                        <p:attrNameLst>
                                          <p:attrName>style.visibility</p:attrName>
                                        </p:attrNameLst>
                                      </p:cBhvr>
                                      <p:to>
                                        <p:strVal val="visible"/>
                                      </p:to>
                                    </p:set>
                                    <p:animEffect transition="in" filter="wipe(left)">
                                      <p:cBhvr>
                                        <p:cTn id="839" dur="500"/>
                                        <p:tgtEl>
                                          <p:spTgt spid="137"/>
                                        </p:tgtEl>
                                      </p:cBhvr>
                                    </p:animEffect>
                                  </p:childTnLst>
                                </p:cTn>
                              </p:par>
                              <p:par>
                                <p:cTn id="840" presetID="26" presetClass="emph" presetSubtype="0" repeatCount="3000" fill="hold" grpId="1" nodeType="withEffect">
                                  <p:stCondLst>
                                    <p:cond delay="0"/>
                                  </p:stCondLst>
                                  <p:childTnLst>
                                    <p:animEffect transition="out" filter="fade">
                                      <p:cBhvr>
                                        <p:cTn id="841" dur="500" tmFilter="0, 0; .2, .5; .8, .5; 1, 0"/>
                                        <p:tgtEl>
                                          <p:spTgt spid="137"/>
                                        </p:tgtEl>
                                      </p:cBhvr>
                                    </p:animEffect>
                                    <p:animScale>
                                      <p:cBhvr>
                                        <p:cTn id="842" dur="250" autoRev="1" fill="hold"/>
                                        <p:tgtEl>
                                          <p:spTgt spid="137"/>
                                        </p:tgtEl>
                                      </p:cBhvr>
                                      <p:by x="105000" y="105000"/>
                                    </p:animScale>
                                  </p:childTnLst>
                                </p:cTn>
                              </p:par>
                            </p:childTnLst>
                          </p:cTn>
                        </p:par>
                      </p:childTnLst>
                    </p:cTn>
                  </p:par>
                  <p:par>
                    <p:cTn id="843" fill="hold">
                      <p:stCondLst>
                        <p:cond delay="indefinite"/>
                      </p:stCondLst>
                      <p:childTnLst>
                        <p:par>
                          <p:cTn id="844" fill="hold">
                            <p:stCondLst>
                              <p:cond delay="0"/>
                            </p:stCondLst>
                            <p:childTnLst>
                              <p:par>
                                <p:cTn id="845" presetID="22" presetClass="entr" presetSubtype="8" fill="hold" nodeType="clickEffect">
                                  <p:stCondLst>
                                    <p:cond delay="0"/>
                                  </p:stCondLst>
                                  <p:childTnLst>
                                    <p:set>
                                      <p:cBhvr>
                                        <p:cTn id="846" dur="1" fill="hold">
                                          <p:stCondLst>
                                            <p:cond delay="0"/>
                                          </p:stCondLst>
                                        </p:cTn>
                                        <p:tgtEl>
                                          <p:spTgt spid="127"/>
                                        </p:tgtEl>
                                        <p:attrNameLst>
                                          <p:attrName>style.visibility</p:attrName>
                                        </p:attrNameLst>
                                      </p:cBhvr>
                                      <p:to>
                                        <p:strVal val="visible"/>
                                      </p:to>
                                    </p:set>
                                    <p:animEffect transition="in" filter="wipe(left)">
                                      <p:cBhvr>
                                        <p:cTn id="847" dur="500"/>
                                        <p:tgtEl>
                                          <p:spTgt spid="127"/>
                                        </p:tgtEl>
                                      </p:cBhvr>
                                    </p:animEffect>
                                  </p:childTnLst>
                                </p:cTn>
                              </p:par>
                            </p:childTnLst>
                          </p:cTn>
                        </p:par>
                      </p:childTnLst>
                    </p:cTn>
                  </p:par>
                  <p:par>
                    <p:cTn id="848" fill="hold">
                      <p:stCondLst>
                        <p:cond delay="indefinite"/>
                      </p:stCondLst>
                      <p:childTnLst>
                        <p:par>
                          <p:cTn id="849" fill="hold">
                            <p:stCondLst>
                              <p:cond delay="0"/>
                            </p:stCondLst>
                            <p:childTnLst>
                              <p:par>
                                <p:cTn id="850" presetID="10" presetClass="exit" presetSubtype="0" fill="hold" grpId="2" nodeType="clickEffect">
                                  <p:stCondLst>
                                    <p:cond delay="0"/>
                                  </p:stCondLst>
                                  <p:childTnLst>
                                    <p:animEffect transition="out" filter="fade">
                                      <p:cBhvr>
                                        <p:cTn id="851" dur="500"/>
                                        <p:tgtEl>
                                          <p:spTgt spid="137"/>
                                        </p:tgtEl>
                                      </p:cBhvr>
                                    </p:animEffect>
                                    <p:set>
                                      <p:cBhvr>
                                        <p:cTn id="852" dur="1" fill="hold">
                                          <p:stCondLst>
                                            <p:cond delay="499"/>
                                          </p:stCondLst>
                                        </p:cTn>
                                        <p:tgtEl>
                                          <p:spTgt spid="137"/>
                                        </p:tgtEl>
                                        <p:attrNameLst>
                                          <p:attrName>style.visibility</p:attrName>
                                        </p:attrNameLst>
                                      </p:cBhvr>
                                      <p:to>
                                        <p:strVal val="hidden"/>
                                      </p:to>
                                    </p:set>
                                  </p:childTnLst>
                                </p:cTn>
                              </p:par>
                            </p:childTnLst>
                          </p:cTn>
                        </p:par>
                        <p:par>
                          <p:cTn id="853" fill="hold">
                            <p:stCondLst>
                              <p:cond delay="500"/>
                            </p:stCondLst>
                            <p:childTnLst>
                              <p:par>
                                <p:cTn id="854" presetID="22" presetClass="entr" presetSubtype="8" fill="hold" grpId="0" nodeType="afterEffect">
                                  <p:stCondLst>
                                    <p:cond delay="0"/>
                                  </p:stCondLst>
                                  <p:childTnLst>
                                    <p:set>
                                      <p:cBhvr>
                                        <p:cTn id="855" dur="1" fill="hold">
                                          <p:stCondLst>
                                            <p:cond delay="0"/>
                                          </p:stCondLst>
                                        </p:cTn>
                                        <p:tgtEl>
                                          <p:spTgt spid="138"/>
                                        </p:tgtEl>
                                        <p:attrNameLst>
                                          <p:attrName>style.visibility</p:attrName>
                                        </p:attrNameLst>
                                      </p:cBhvr>
                                      <p:to>
                                        <p:strVal val="visible"/>
                                      </p:to>
                                    </p:set>
                                    <p:animEffect transition="in" filter="wipe(left)">
                                      <p:cBhvr>
                                        <p:cTn id="856" dur="500"/>
                                        <p:tgtEl>
                                          <p:spTgt spid="138"/>
                                        </p:tgtEl>
                                      </p:cBhvr>
                                    </p:animEffect>
                                  </p:childTnLst>
                                </p:cTn>
                              </p:par>
                              <p:par>
                                <p:cTn id="857" presetID="26" presetClass="emph" presetSubtype="0" repeatCount="3000" fill="hold" grpId="1" nodeType="withEffect">
                                  <p:stCondLst>
                                    <p:cond delay="0"/>
                                  </p:stCondLst>
                                  <p:childTnLst>
                                    <p:animEffect transition="out" filter="fade">
                                      <p:cBhvr>
                                        <p:cTn id="858" dur="500" tmFilter="0, 0; .2, .5; .8, .5; 1, 0"/>
                                        <p:tgtEl>
                                          <p:spTgt spid="138"/>
                                        </p:tgtEl>
                                      </p:cBhvr>
                                    </p:animEffect>
                                    <p:animScale>
                                      <p:cBhvr>
                                        <p:cTn id="859" dur="250" autoRev="1" fill="hold"/>
                                        <p:tgtEl>
                                          <p:spTgt spid="138"/>
                                        </p:tgtEl>
                                      </p:cBhvr>
                                      <p:by x="105000" y="105000"/>
                                    </p:animScale>
                                  </p:childTnLst>
                                </p:cTn>
                              </p:par>
                            </p:childTnLst>
                          </p:cTn>
                        </p:par>
                      </p:childTnLst>
                    </p:cTn>
                  </p:par>
                  <p:par>
                    <p:cTn id="860" fill="hold">
                      <p:stCondLst>
                        <p:cond delay="indefinite"/>
                      </p:stCondLst>
                      <p:childTnLst>
                        <p:par>
                          <p:cTn id="861" fill="hold">
                            <p:stCondLst>
                              <p:cond delay="0"/>
                            </p:stCondLst>
                            <p:childTnLst>
                              <p:par>
                                <p:cTn id="862" presetID="22" presetClass="entr" presetSubtype="8" fill="hold" grpId="0" nodeType="clickEffect">
                                  <p:stCondLst>
                                    <p:cond delay="0"/>
                                  </p:stCondLst>
                                  <p:childTnLst>
                                    <p:set>
                                      <p:cBhvr>
                                        <p:cTn id="863" dur="1" fill="hold">
                                          <p:stCondLst>
                                            <p:cond delay="0"/>
                                          </p:stCondLst>
                                        </p:cTn>
                                        <p:tgtEl>
                                          <p:spTgt spid="134"/>
                                        </p:tgtEl>
                                        <p:attrNameLst>
                                          <p:attrName>style.visibility</p:attrName>
                                        </p:attrNameLst>
                                      </p:cBhvr>
                                      <p:to>
                                        <p:strVal val="visible"/>
                                      </p:to>
                                    </p:set>
                                    <p:animEffect transition="in" filter="wipe(left)">
                                      <p:cBhvr>
                                        <p:cTn id="864" dur="500"/>
                                        <p:tgtEl>
                                          <p:spTgt spid="134"/>
                                        </p:tgtEl>
                                      </p:cBhvr>
                                    </p:animEffect>
                                  </p:childTnLst>
                                </p:cTn>
                              </p:par>
                            </p:childTnLst>
                          </p:cTn>
                        </p:par>
                      </p:childTnLst>
                    </p:cTn>
                  </p:par>
                  <p:par>
                    <p:cTn id="865" fill="hold">
                      <p:stCondLst>
                        <p:cond delay="indefinite"/>
                      </p:stCondLst>
                      <p:childTnLst>
                        <p:par>
                          <p:cTn id="866" fill="hold">
                            <p:stCondLst>
                              <p:cond delay="0"/>
                            </p:stCondLst>
                            <p:childTnLst>
                              <p:par>
                                <p:cTn id="867" presetID="22" presetClass="entr" presetSubtype="8" fill="hold" grpId="0" nodeType="clickEffect">
                                  <p:stCondLst>
                                    <p:cond delay="0"/>
                                  </p:stCondLst>
                                  <p:childTnLst>
                                    <p:set>
                                      <p:cBhvr>
                                        <p:cTn id="868" dur="1" fill="hold">
                                          <p:stCondLst>
                                            <p:cond delay="0"/>
                                          </p:stCondLst>
                                        </p:cTn>
                                        <p:tgtEl>
                                          <p:spTgt spid="136"/>
                                        </p:tgtEl>
                                        <p:attrNameLst>
                                          <p:attrName>style.visibility</p:attrName>
                                        </p:attrNameLst>
                                      </p:cBhvr>
                                      <p:to>
                                        <p:strVal val="visible"/>
                                      </p:to>
                                    </p:set>
                                    <p:animEffect transition="in" filter="wipe(left)">
                                      <p:cBhvr>
                                        <p:cTn id="869" dur="500"/>
                                        <p:tgtEl>
                                          <p:spTgt spid="136"/>
                                        </p:tgtEl>
                                      </p:cBhvr>
                                    </p:animEffect>
                                  </p:childTnLst>
                                </p:cTn>
                              </p:par>
                            </p:childTnLst>
                          </p:cTn>
                        </p:par>
                      </p:childTnLst>
                    </p:cTn>
                  </p:par>
                  <p:par>
                    <p:cTn id="870" fill="hold">
                      <p:stCondLst>
                        <p:cond delay="indefinite"/>
                      </p:stCondLst>
                      <p:childTnLst>
                        <p:par>
                          <p:cTn id="871" fill="hold">
                            <p:stCondLst>
                              <p:cond delay="0"/>
                            </p:stCondLst>
                            <p:childTnLst>
                              <p:par>
                                <p:cTn id="872" presetID="10" presetClass="exit" presetSubtype="0" fill="hold" grpId="2" nodeType="clickEffect">
                                  <p:stCondLst>
                                    <p:cond delay="0"/>
                                  </p:stCondLst>
                                  <p:childTnLst>
                                    <p:animEffect transition="out" filter="fade">
                                      <p:cBhvr>
                                        <p:cTn id="873" dur="500"/>
                                        <p:tgtEl>
                                          <p:spTgt spid="138"/>
                                        </p:tgtEl>
                                      </p:cBhvr>
                                    </p:animEffect>
                                    <p:set>
                                      <p:cBhvr>
                                        <p:cTn id="874" dur="1" fill="hold">
                                          <p:stCondLst>
                                            <p:cond delay="499"/>
                                          </p:stCondLst>
                                        </p:cTn>
                                        <p:tgtEl>
                                          <p:spTgt spid="138"/>
                                        </p:tgtEl>
                                        <p:attrNameLst>
                                          <p:attrName>style.visibility</p:attrName>
                                        </p:attrNameLst>
                                      </p:cBhvr>
                                      <p:to>
                                        <p:strVal val="hidden"/>
                                      </p:to>
                                    </p:set>
                                  </p:childTnLst>
                                </p:cTn>
                              </p:par>
                              <p:par>
                                <p:cTn id="875" presetID="10" presetClass="exit" presetSubtype="0" fill="hold" nodeType="withEffect">
                                  <p:stCondLst>
                                    <p:cond delay="0"/>
                                  </p:stCondLst>
                                  <p:childTnLst>
                                    <p:animEffect transition="out" filter="fade">
                                      <p:cBhvr>
                                        <p:cTn id="876" dur="500"/>
                                        <p:tgtEl>
                                          <p:spTgt spid="127"/>
                                        </p:tgtEl>
                                      </p:cBhvr>
                                    </p:animEffect>
                                    <p:set>
                                      <p:cBhvr>
                                        <p:cTn id="877" dur="1" fill="hold">
                                          <p:stCondLst>
                                            <p:cond delay="499"/>
                                          </p:stCondLst>
                                        </p:cTn>
                                        <p:tgtEl>
                                          <p:spTgt spid="127"/>
                                        </p:tgtEl>
                                        <p:attrNameLst>
                                          <p:attrName>style.visibility</p:attrName>
                                        </p:attrNameLst>
                                      </p:cBhvr>
                                      <p:to>
                                        <p:strVal val="hidden"/>
                                      </p:to>
                                    </p:set>
                                  </p:childTnLst>
                                </p:cTn>
                              </p:par>
                            </p:childTnLst>
                          </p:cTn>
                        </p:par>
                        <p:par>
                          <p:cTn id="878" fill="hold">
                            <p:stCondLst>
                              <p:cond delay="500"/>
                            </p:stCondLst>
                            <p:childTnLst>
                              <p:par>
                                <p:cTn id="879" presetID="22" presetClass="entr" presetSubtype="8" fill="hold" grpId="0" nodeType="afterEffect">
                                  <p:stCondLst>
                                    <p:cond delay="0"/>
                                  </p:stCondLst>
                                  <p:childTnLst>
                                    <p:set>
                                      <p:cBhvr>
                                        <p:cTn id="880" dur="1" fill="hold">
                                          <p:stCondLst>
                                            <p:cond delay="0"/>
                                          </p:stCondLst>
                                        </p:cTn>
                                        <p:tgtEl>
                                          <p:spTgt spid="58"/>
                                        </p:tgtEl>
                                        <p:attrNameLst>
                                          <p:attrName>style.visibility</p:attrName>
                                        </p:attrNameLst>
                                      </p:cBhvr>
                                      <p:to>
                                        <p:strVal val="visible"/>
                                      </p:to>
                                    </p:set>
                                    <p:animEffect transition="in" filter="wipe(left)">
                                      <p:cBhvr>
                                        <p:cTn id="881" dur="500"/>
                                        <p:tgtEl>
                                          <p:spTgt spid="58"/>
                                        </p:tgtEl>
                                      </p:cBhvr>
                                    </p:animEffect>
                                  </p:childTnLst>
                                </p:cTn>
                              </p:par>
                            </p:childTnLst>
                          </p:cTn>
                        </p:par>
                      </p:childTnLst>
                    </p:cTn>
                  </p:par>
                  <p:par>
                    <p:cTn id="882" fill="hold">
                      <p:stCondLst>
                        <p:cond delay="indefinite"/>
                      </p:stCondLst>
                      <p:childTnLst>
                        <p:par>
                          <p:cTn id="883" fill="hold">
                            <p:stCondLst>
                              <p:cond delay="0"/>
                            </p:stCondLst>
                            <p:childTnLst>
                              <p:par>
                                <p:cTn id="884" presetID="22" presetClass="entr" presetSubtype="8" fill="hold" grpId="0" nodeType="clickEffect">
                                  <p:stCondLst>
                                    <p:cond delay="0"/>
                                  </p:stCondLst>
                                  <p:childTnLst>
                                    <p:set>
                                      <p:cBhvr>
                                        <p:cTn id="885" dur="1" fill="hold">
                                          <p:stCondLst>
                                            <p:cond delay="0"/>
                                          </p:stCondLst>
                                        </p:cTn>
                                        <p:tgtEl>
                                          <p:spTgt spid="162"/>
                                        </p:tgtEl>
                                        <p:attrNameLst>
                                          <p:attrName>style.visibility</p:attrName>
                                        </p:attrNameLst>
                                      </p:cBhvr>
                                      <p:to>
                                        <p:strVal val="visible"/>
                                      </p:to>
                                    </p:set>
                                    <p:animEffect transition="in" filter="wipe(left)">
                                      <p:cBhvr>
                                        <p:cTn id="886" dur="500"/>
                                        <p:tgtEl>
                                          <p:spTgt spid="162"/>
                                        </p:tgtEl>
                                      </p:cBhvr>
                                    </p:animEffect>
                                  </p:childTnLst>
                                </p:cTn>
                              </p:par>
                            </p:childTnLst>
                          </p:cTn>
                        </p:par>
                      </p:childTnLst>
                    </p:cTn>
                  </p:par>
                  <p:par>
                    <p:cTn id="887" fill="hold">
                      <p:stCondLst>
                        <p:cond delay="indefinite"/>
                      </p:stCondLst>
                      <p:childTnLst>
                        <p:par>
                          <p:cTn id="888" fill="hold">
                            <p:stCondLst>
                              <p:cond delay="0"/>
                            </p:stCondLst>
                            <p:childTnLst>
                              <p:par>
                                <p:cTn id="889" presetID="22" presetClass="entr" presetSubtype="8" fill="hold" grpId="0" nodeType="clickEffect">
                                  <p:stCondLst>
                                    <p:cond delay="0"/>
                                  </p:stCondLst>
                                  <p:childTnLst>
                                    <p:set>
                                      <p:cBhvr>
                                        <p:cTn id="890" dur="1" fill="hold">
                                          <p:stCondLst>
                                            <p:cond delay="0"/>
                                          </p:stCondLst>
                                        </p:cTn>
                                        <p:tgtEl>
                                          <p:spTgt spid="163"/>
                                        </p:tgtEl>
                                        <p:attrNameLst>
                                          <p:attrName>style.visibility</p:attrName>
                                        </p:attrNameLst>
                                      </p:cBhvr>
                                      <p:to>
                                        <p:strVal val="visible"/>
                                      </p:to>
                                    </p:set>
                                    <p:animEffect transition="in" filter="wipe(left)">
                                      <p:cBhvr>
                                        <p:cTn id="891" dur="500"/>
                                        <p:tgtEl>
                                          <p:spTgt spid="163"/>
                                        </p:tgtEl>
                                      </p:cBhvr>
                                    </p:animEffect>
                                  </p:childTnLst>
                                </p:cTn>
                              </p:par>
                            </p:childTnLst>
                          </p:cTn>
                        </p:par>
                      </p:childTnLst>
                    </p:cTn>
                  </p:par>
                  <p:par>
                    <p:cTn id="892" fill="hold">
                      <p:stCondLst>
                        <p:cond delay="indefinite"/>
                      </p:stCondLst>
                      <p:childTnLst>
                        <p:par>
                          <p:cTn id="893" fill="hold">
                            <p:stCondLst>
                              <p:cond delay="0"/>
                            </p:stCondLst>
                            <p:childTnLst>
                              <p:par>
                                <p:cTn id="894" presetID="22" presetClass="entr" presetSubtype="8" fill="hold" grpId="0" nodeType="clickEffect">
                                  <p:stCondLst>
                                    <p:cond delay="0"/>
                                  </p:stCondLst>
                                  <p:childTnLst>
                                    <p:set>
                                      <p:cBhvr>
                                        <p:cTn id="895" dur="1" fill="hold">
                                          <p:stCondLst>
                                            <p:cond delay="0"/>
                                          </p:stCondLst>
                                        </p:cTn>
                                        <p:tgtEl>
                                          <p:spTgt spid="164"/>
                                        </p:tgtEl>
                                        <p:attrNameLst>
                                          <p:attrName>style.visibility</p:attrName>
                                        </p:attrNameLst>
                                      </p:cBhvr>
                                      <p:to>
                                        <p:strVal val="visible"/>
                                      </p:to>
                                    </p:set>
                                    <p:animEffect transition="in" filter="wipe(left)">
                                      <p:cBhvr>
                                        <p:cTn id="896" dur="500"/>
                                        <p:tgtEl>
                                          <p:spTgt spid="164"/>
                                        </p:tgtEl>
                                      </p:cBhvr>
                                    </p:animEffect>
                                  </p:childTnLst>
                                </p:cTn>
                              </p:par>
                            </p:childTnLst>
                          </p:cTn>
                        </p:par>
                      </p:childTnLst>
                    </p:cTn>
                  </p:par>
                  <p:par>
                    <p:cTn id="897" fill="hold">
                      <p:stCondLst>
                        <p:cond delay="indefinite"/>
                      </p:stCondLst>
                      <p:childTnLst>
                        <p:par>
                          <p:cTn id="898" fill="hold">
                            <p:stCondLst>
                              <p:cond delay="0"/>
                            </p:stCondLst>
                            <p:childTnLst>
                              <p:par>
                                <p:cTn id="899" presetID="22" presetClass="entr" presetSubtype="8" fill="hold" grpId="0" nodeType="clickEffect">
                                  <p:stCondLst>
                                    <p:cond delay="0"/>
                                  </p:stCondLst>
                                  <p:childTnLst>
                                    <p:set>
                                      <p:cBhvr>
                                        <p:cTn id="900" dur="1" fill="hold">
                                          <p:stCondLst>
                                            <p:cond delay="0"/>
                                          </p:stCondLst>
                                        </p:cTn>
                                        <p:tgtEl>
                                          <p:spTgt spid="165"/>
                                        </p:tgtEl>
                                        <p:attrNameLst>
                                          <p:attrName>style.visibility</p:attrName>
                                        </p:attrNameLst>
                                      </p:cBhvr>
                                      <p:to>
                                        <p:strVal val="visible"/>
                                      </p:to>
                                    </p:set>
                                    <p:animEffect transition="in" filter="wipe(left)">
                                      <p:cBhvr>
                                        <p:cTn id="901" dur="500"/>
                                        <p:tgtEl>
                                          <p:spTgt spid="165"/>
                                        </p:tgtEl>
                                      </p:cBhvr>
                                    </p:animEffect>
                                  </p:childTnLst>
                                </p:cTn>
                              </p:par>
                            </p:childTnLst>
                          </p:cTn>
                        </p:par>
                      </p:childTnLst>
                    </p:cTn>
                  </p:par>
                  <p:par>
                    <p:cTn id="902" fill="hold">
                      <p:stCondLst>
                        <p:cond delay="indefinite"/>
                      </p:stCondLst>
                      <p:childTnLst>
                        <p:par>
                          <p:cTn id="903" fill="hold">
                            <p:stCondLst>
                              <p:cond delay="0"/>
                            </p:stCondLst>
                            <p:childTnLst>
                              <p:par>
                                <p:cTn id="904" presetID="10" presetClass="exit" presetSubtype="0" fill="hold" grpId="1" nodeType="clickEffect">
                                  <p:stCondLst>
                                    <p:cond delay="0"/>
                                  </p:stCondLst>
                                  <p:childTnLst>
                                    <p:animEffect transition="out" filter="fade">
                                      <p:cBhvr>
                                        <p:cTn id="905" dur="500"/>
                                        <p:tgtEl>
                                          <p:spTgt spid="134"/>
                                        </p:tgtEl>
                                      </p:cBhvr>
                                    </p:animEffect>
                                    <p:set>
                                      <p:cBhvr>
                                        <p:cTn id="906" dur="1" fill="hold">
                                          <p:stCondLst>
                                            <p:cond delay="499"/>
                                          </p:stCondLst>
                                        </p:cTn>
                                        <p:tgtEl>
                                          <p:spTgt spid="134"/>
                                        </p:tgtEl>
                                        <p:attrNameLst>
                                          <p:attrName>style.visibility</p:attrName>
                                        </p:attrNameLst>
                                      </p:cBhvr>
                                      <p:to>
                                        <p:strVal val="hidden"/>
                                      </p:to>
                                    </p:set>
                                  </p:childTnLst>
                                </p:cTn>
                              </p:par>
                              <p:par>
                                <p:cTn id="907" presetID="10" presetClass="exit" presetSubtype="0" fill="hold" grpId="1" nodeType="withEffect">
                                  <p:stCondLst>
                                    <p:cond delay="0"/>
                                  </p:stCondLst>
                                  <p:childTnLst>
                                    <p:animEffect transition="out" filter="fade">
                                      <p:cBhvr>
                                        <p:cTn id="908" dur="500"/>
                                        <p:tgtEl>
                                          <p:spTgt spid="136"/>
                                        </p:tgtEl>
                                      </p:cBhvr>
                                    </p:animEffect>
                                    <p:set>
                                      <p:cBhvr>
                                        <p:cTn id="909" dur="1" fill="hold">
                                          <p:stCondLst>
                                            <p:cond delay="499"/>
                                          </p:stCondLst>
                                        </p:cTn>
                                        <p:tgtEl>
                                          <p:spTgt spid="136"/>
                                        </p:tgtEl>
                                        <p:attrNameLst>
                                          <p:attrName>style.visibility</p:attrName>
                                        </p:attrNameLst>
                                      </p:cBhvr>
                                      <p:to>
                                        <p:strVal val="hidden"/>
                                      </p:to>
                                    </p:set>
                                  </p:childTnLst>
                                </p:cTn>
                              </p:par>
                              <p:par>
                                <p:cTn id="910" presetID="10" presetClass="exit" presetSubtype="0" fill="hold" grpId="1" nodeType="withEffect">
                                  <p:stCondLst>
                                    <p:cond delay="0"/>
                                  </p:stCondLst>
                                  <p:iterate type="lt">
                                    <p:tmPct val="0"/>
                                  </p:iterate>
                                  <p:childTnLst>
                                    <p:animEffect transition="out" filter="fade">
                                      <p:cBhvr>
                                        <p:cTn id="911" dur="500"/>
                                        <p:tgtEl>
                                          <p:spTgt spid="124"/>
                                        </p:tgtEl>
                                      </p:cBhvr>
                                    </p:animEffect>
                                    <p:set>
                                      <p:cBhvr>
                                        <p:cTn id="912" dur="1" fill="hold">
                                          <p:stCondLst>
                                            <p:cond delay="499"/>
                                          </p:stCondLst>
                                        </p:cTn>
                                        <p:tgtEl>
                                          <p:spTgt spid="124"/>
                                        </p:tgtEl>
                                        <p:attrNameLst>
                                          <p:attrName>style.visibility</p:attrName>
                                        </p:attrNameLst>
                                      </p:cBhvr>
                                      <p:to>
                                        <p:strVal val="hidden"/>
                                      </p:to>
                                    </p:set>
                                  </p:childTnLst>
                                </p:cTn>
                              </p:par>
                              <p:par>
                                <p:cTn id="913" presetID="10" presetClass="exit" presetSubtype="0" fill="hold" nodeType="withEffect">
                                  <p:stCondLst>
                                    <p:cond delay="0"/>
                                  </p:stCondLst>
                                  <p:childTnLst>
                                    <p:animEffect transition="out" filter="fade">
                                      <p:cBhvr>
                                        <p:cTn id="914" dur="500"/>
                                        <p:tgtEl>
                                          <p:spTgt spid="121"/>
                                        </p:tgtEl>
                                      </p:cBhvr>
                                    </p:animEffect>
                                    <p:set>
                                      <p:cBhvr>
                                        <p:cTn id="915" dur="1" fill="hold">
                                          <p:stCondLst>
                                            <p:cond delay="499"/>
                                          </p:stCondLst>
                                        </p:cTn>
                                        <p:tgtEl>
                                          <p:spTgt spid="121"/>
                                        </p:tgtEl>
                                        <p:attrNameLst>
                                          <p:attrName>style.visibility</p:attrName>
                                        </p:attrNameLst>
                                      </p:cBhvr>
                                      <p:to>
                                        <p:strVal val="hidden"/>
                                      </p:to>
                                    </p:set>
                                  </p:childTnLst>
                                </p:cTn>
                              </p:par>
                              <p:par>
                                <p:cTn id="916" presetID="10" presetClass="exit" presetSubtype="0" fill="hold" grpId="1" nodeType="withEffect">
                                  <p:stCondLst>
                                    <p:cond delay="0"/>
                                  </p:stCondLst>
                                  <p:childTnLst>
                                    <p:animEffect transition="out" filter="fade">
                                      <p:cBhvr>
                                        <p:cTn id="917" dur="500"/>
                                        <p:tgtEl>
                                          <p:spTgt spid="125"/>
                                        </p:tgtEl>
                                      </p:cBhvr>
                                    </p:animEffect>
                                    <p:set>
                                      <p:cBhvr>
                                        <p:cTn id="918" dur="1" fill="hold">
                                          <p:stCondLst>
                                            <p:cond delay="499"/>
                                          </p:stCondLst>
                                        </p:cTn>
                                        <p:tgtEl>
                                          <p:spTgt spid="125"/>
                                        </p:tgtEl>
                                        <p:attrNameLst>
                                          <p:attrName>style.visibility</p:attrName>
                                        </p:attrNameLst>
                                      </p:cBhvr>
                                      <p:to>
                                        <p:strVal val="hidden"/>
                                      </p:to>
                                    </p:set>
                                  </p:childTnLst>
                                </p:cTn>
                              </p:par>
                              <p:par>
                                <p:cTn id="919" presetID="10" presetClass="exit" presetSubtype="0" fill="hold" grpId="1" nodeType="withEffect">
                                  <p:stCondLst>
                                    <p:cond delay="0"/>
                                  </p:stCondLst>
                                  <p:childTnLst>
                                    <p:animEffect transition="out" filter="fade">
                                      <p:cBhvr>
                                        <p:cTn id="920" dur="500"/>
                                        <p:tgtEl>
                                          <p:spTgt spid="126"/>
                                        </p:tgtEl>
                                      </p:cBhvr>
                                    </p:animEffect>
                                    <p:set>
                                      <p:cBhvr>
                                        <p:cTn id="921" dur="1" fill="hold">
                                          <p:stCondLst>
                                            <p:cond delay="499"/>
                                          </p:stCondLst>
                                        </p:cTn>
                                        <p:tgtEl>
                                          <p:spTgt spid="126"/>
                                        </p:tgtEl>
                                        <p:attrNameLst>
                                          <p:attrName>style.visibility</p:attrName>
                                        </p:attrNameLst>
                                      </p:cBhvr>
                                      <p:to>
                                        <p:strVal val="hidden"/>
                                      </p:to>
                                    </p:set>
                                  </p:childTnLst>
                                </p:cTn>
                              </p:par>
                              <p:par>
                                <p:cTn id="922" presetID="10" presetClass="exit" presetSubtype="0" fill="hold" grpId="1" nodeType="withEffect">
                                  <p:stCondLst>
                                    <p:cond delay="0"/>
                                  </p:stCondLst>
                                  <p:childTnLst>
                                    <p:animEffect transition="out" filter="fade">
                                      <p:cBhvr>
                                        <p:cTn id="923" dur="500"/>
                                        <p:tgtEl>
                                          <p:spTgt spid="133"/>
                                        </p:tgtEl>
                                      </p:cBhvr>
                                    </p:animEffect>
                                    <p:set>
                                      <p:cBhvr>
                                        <p:cTn id="924" dur="1" fill="hold">
                                          <p:stCondLst>
                                            <p:cond delay="499"/>
                                          </p:stCondLst>
                                        </p:cTn>
                                        <p:tgtEl>
                                          <p:spTgt spid="133"/>
                                        </p:tgtEl>
                                        <p:attrNameLst>
                                          <p:attrName>style.visibility</p:attrName>
                                        </p:attrNameLst>
                                      </p:cBhvr>
                                      <p:to>
                                        <p:strVal val="hidden"/>
                                      </p:to>
                                    </p:set>
                                  </p:childTnLst>
                                </p:cTn>
                              </p:par>
                              <p:par>
                                <p:cTn id="925" presetID="10" presetClass="exit" presetSubtype="0" fill="hold" grpId="1" nodeType="withEffect">
                                  <p:stCondLst>
                                    <p:cond delay="0"/>
                                  </p:stCondLst>
                                  <p:childTnLst>
                                    <p:animEffect transition="out" filter="fade">
                                      <p:cBhvr>
                                        <p:cTn id="926" dur="500"/>
                                        <p:tgtEl>
                                          <p:spTgt spid="135"/>
                                        </p:tgtEl>
                                      </p:cBhvr>
                                    </p:animEffect>
                                    <p:set>
                                      <p:cBhvr>
                                        <p:cTn id="927" dur="1" fill="hold">
                                          <p:stCondLst>
                                            <p:cond delay="499"/>
                                          </p:stCondLst>
                                        </p:cTn>
                                        <p:tgtEl>
                                          <p:spTgt spid="135"/>
                                        </p:tgtEl>
                                        <p:attrNameLst>
                                          <p:attrName>style.visibility</p:attrName>
                                        </p:attrNameLst>
                                      </p:cBhvr>
                                      <p:to>
                                        <p:strVal val="hidden"/>
                                      </p:to>
                                    </p:set>
                                  </p:childTnLst>
                                </p:cTn>
                              </p:par>
                              <p:par>
                                <p:cTn id="928" presetID="10" presetClass="exit" presetSubtype="0" fill="hold" grpId="1" nodeType="withEffect">
                                  <p:stCondLst>
                                    <p:cond delay="0"/>
                                  </p:stCondLst>
                                  <p:childTnLst>
                                    <p:animEffect transition="out" filter="fade">
                                      <p:cBhvr>
                                        <p:cTn id="929" dur="500"/>
                                        <p:tgtEl>
                                          <p:spTgt spid="153"/>
                                        </p:tgtEl>
                                      </p:cBhvr>
                                    </p:animEffect>
                                    <p:set>
                                      <p:cBhvr>
                                        <p:cTn id="930" dur="1" fill="hold">
                                          <p:stCondLst>
                                            <p:cond delay="499"/>
                                          </p:stCondLst>
                                        </p:cTn>
                                        <p:tgtEl>
                                          <p:spTgt spid="153"/>
                                        </p:tgtEl>
                                        <p:attrNameLst>
                                          <p:attrName>style.visibility</p:attrName>
                                        </p:attrNameLst>
                                      </p:cBhvr>
                                      <p:to>
                                        <p:strVal val="hidden"/>
                                      </p:to>
                                    </p:set>
                                  </p:childTnLst>
                                </p:cTn>
                              </p:par>
                            </p:childTnLst>
                          </p:cTn>
                        </p:par>
                        <p:par>
                          <p:cTn id="931" fill="hold">
                            <p:stCondLst>
                              <p:cond delay="500"/>
                            </p:stCondLst>
                            <p:childTnLst>
                              <p:par>
                                <p:cTn id="932" presetID="22" presetClass="entr" presetSubtype="1" fill="hold" nodeType="afterEffect">
                                  <p:stCondLst>
                                    <p:cond delay="0"/>
                                  </p:stCondLst>
                                  <p:childTnLst>
                                    <p:set>
                                      <p:cBhvr>
                                        <p:cTn id="933" dur="1" fill="hold">
                                          <p:stCondLst>
                                            <p:cond delay="0"/>
                                          </p:stCondLst>
                                        </p:cTn>
                                        <p:tgtEl>
                                          <p:spTgt spid="68"/>
                                        </p:tgtEl>
                                        <p:attrNameLst>
                                          <p:attrName>style.visibility</p:attrName>
                                        </p:attrNameLst>
                                      </p:cBhvr>
                                      <p:to>
                                        <p:strVal val="visible"/>
                                      </p:to>
                                    </p:set>
                                    <p:animEffect transition="in" filter="wipe(up)">
                                      <p:cBhvr>
                                        <p:cTn id="934" dur="500"/>
                                        <p:tgtEl>
                                          <p:spTgt spid="68"/>
                                        </p:tgtEl>
                                      </p:cBhvr>
                                    </p:animEffect>
                                  </p:childTnLst>
                                </p:cTn>
                              </p:par>
                            </p:childTnLst>
                          </p:cTn>
                        </p:par>
                      </p:childTnLst>
                    </p:cTn>
                  </p:par>
                  <p:par>
                    <p:cTn id="935" fill="hold">
                      <p:stCondLst>
                        <p:cond delay="indefinite"/>
                      </p:stCondLst>
                      <p:childTnLst>
                        <p:par>
                          <p:cTn id="936" fill="hold">
                            <p:stCondLst>
                              <p:cond delay="0"/>
                            </p:stCondLst>
                            <p:childTnLst>
                              <p:par>
                                <p:cTn id="937" presetID="22" presetClass="entr" presetSubtype="8" fill="hold" nodeType="clickEffect">
                                  <p:stCondLst>
                                    <p:cond delay="0"/>
                                  </p:stCondLst>
                                  <p:childTnLst>
                                    <p:set>
                                      <p:cBhvr>
                                        <p:cTn id="938" dur="1" fill="hold">
                                          <p:stCondLst>
                                            <p:cond delay="0"/>
                                          </p:stCondLst>
                                        </p:cTn>
                                        <p:tgtEl>
                                          <p:spTgt spid="154"/>
                                        </p:tgtEl>
                                        <p:attrNameLst>
                                          <p:attrName>style.visibility</p:attrName>
                                        </p:attrNameLst>
                                      </p:cBhvr>
                                      <p:to>
                                        <p:strVal val="visible"/>
                                      </p:to>
                                    </p:set>
                                    <p:animEffect transition="in" filter="wipe(left)">
                                      <p:cBhvr>
                                        <p:cTn id="939" dur="500"/>
                                        <p:tgtEl>
                                          <p:spTgt spid="154"/>
                                        </p:tgtEl>
                                      </p:cBhvr>
                                    </p:animEffect>
                                  </p:childTnLst>
                                </p:cTn>
                              </p:par>
                            </p:childTnLst>
                          </p:cTn>
                        </p:par>
                      </p:childTnLst>
                    </p:cTn>
                  </p:par>
                  <p:par>
                    <p:cTn id="940" fill="hold">
                      <p:stCondLst>
                        <p:cond delay="indefinite"/>
                      </p:stCondLst>
                      <p:childTnLst>
                        <p:par>
                          <p:cTn id="941" fill="hold">
                            <p:stCondLst>
                              <p:cond delay="0"/>
                            </p:stCondLst>
                            <p:childTnLst>
                              <p:par>
                                <p:cTn id="942" presetID="22" presetClass="entr" presetSubtype="8" fill="hold" nodeType="clickEffect">
                                  <p:stCondLst>
                                    <p:cond delay="0"/>
                                  </p:stCondLst>
                                  <p:childTnLst>
                                    <p:set>
                                      <p:cBhvr>
                                        <p:cTn id="943" dur="1" fill="hold">
                                          <p:stCondLst>
                                            <p:cond delay="0"/>
                                          </p:stCondLst>
                                        </p:cTn>
                                        <p:tgtEl>
                                          <p:spTgt spid="155"/>
                                        </p:tgtEl>
                                        <p:attrNameLst>
                                          <p:attrName>style.visibility</p:attrName>
                                        </p:attrNameLst>
                                      </p:cBhvr>
                                      <p:to>
                                        <p:strVal val="visible"/>
                                      </p:to>
                                    </p:set>
                                    <p:animEffect transition="in" filter="wipe(left)">
                                      <p:cBhvr>
                                        <p:cTn id="944" dur="500"/>
                                        <p:tgtEl>
                                          <p:spTgt spid="155"/>
                                        </p:tgtEl>
                                      </p:cBhvr>
                                    </p:animEffect>
                                  </p:childTnLst>
                                </p:cTn>
                              </p:par>
                            </p:childTnLst>
                          </p:cTn>
                        </p:par>
                      </p:childTnLst>
                    </p:cTn>
                  </p:par>
                  <p:par>
                    <p:cTn id="945" fill="hold">
                      <p:stCondLst>
                        <p:cond delay="indefinite"/>
                      </p:stCondLst>
                      <p:childTnLst>
                        <p:par>
                          <p:cTn id="946" fill="hold">
                            <p:stCondLst>
                              <p:cond delay="0"/>
                            </p:stCondLst>
                            <p:childTnLst>
                              <p:par>
                                <p:cTn id="947" presetID="22" presetClass="entr" presetSubtype="8" fill="hold" grpId="0" nodeType="clickEffect">
                                  <p:stCondLst>
                                    <p:cond delay="0"/>
                                  </p:stCondLst>
                                  <p:childTnLst>
                                    <p:set>
                                      <p:cBhvr>
                                        <p:cTn id="948" dur="1" fill="hold">
                                          <p:stCondLst>
                                            <p:cond delay="0"/>
                                          </p:stCondLst>
                                        </p:cTn>
                                        <p:tgtEl>
                                          <p:spTgt spid="69"/>
                                        </p:tgtEl>
                                        <p:attrNameLst>
                                          <p:attrName>style.visibility</p:attrName>
                                        </p:attrNameLst>
                                      </p:cBhvr>
                                      <p:to>
                                        <p:strVal val="visible"/>
                                      </p:to>
                                    </p:set>
                                    <p:animEffect transition="in" filter="wipe(left)">
                                      <p:cBhvr>
                                        <p:cTn id="949" dur="500"/>
                                        <p:tgtEl>
                                          <p:spTgt spid="69"/>
                                        </p:tgtEl>
                                      </p:cBhvr>
                                    </p:animEffect>
                                  </p:childTnLst>
                                </p:cTn>
                              </p:par>
                            </p:childTnLst>
                          </p:cTn>
                        </p:par>
                      </p:childTnLst>
                    </p:cTn>
                  </p:par>
                  <p:par>
                    <p:cTn id="950" fill="hold">
                      <p:stCondLst>
                        <p:cond delay="indefinite"/>
                      </p:stCondLst>
                      <p:childTnLst>
                        <p:par>
                          <p:cTn id="951" fill="hold">
                            <p:stCondLst>
                              <p:cond delay="0"/>
                            </p:stCondLst>
                            <p:childTnLst>
                              <p:par>
                                <p:cTn id="952" presetID="22" presetClass="entr" presetSubtype="8" fill="hold" grpId="0" nodeType="clickEffect">
                                  <p:stCondLst>
                                    <p:cond delay="0"/>
                                  </p:stCondLst>
                                  <p:childTnLst>
                                    <p:set>
                                      <p:cBhvr>
                                        <p:cTn id="953" dur="1" fill="hold">
                                          <p:stCondLst>
                                            <p:cond delay="0"/>
                                          </p:stCondLst>
                                        </p:cTn>
                                        <p:tgtEl>
                                          <p:spTgt spid="166"/>
                                        </p:tgtEl>
                                        <p:attrNameLst>
                                          <p:attrName>style.visibility</p:attrName>
                                        </p:attrNameLst>
                                      </p:cBhvr>
                                      <p:to>
                                        <p:strVal val="visible"/>
                                      </p:to>
                                    </p:set>
                                    <p:animEffect transition="in" filter="wipe(left)">
                                      <p:cBhvr>
                                        <p:cTn id="954" dur="500"/>
                                        <p:tgtEl>
                                          <p:spTgt spid="166"/>
                                        </p:tgtEl>
                                      </p:cBhvr>
                                    </p:animEffect>
                                  </p:childTnLst>
                                </p:cTn>
                              </p:par>
                            </p:childTnLst>
                          </p:cTn>
                        </p:par>
                      </p:childTnLst>
                    </p:cTn>
                  </p:par>
                  <p:par>
                    <p:cTn id="955" fill="hold">
                      <p:stCondLst>
                        <p:cond delay="indefinite"/>
                      </p:stCondLst>
                      <p:childTnLst>
                        <p:par>
                          <p:cTn id="956" fill="hold">
                            <p:stCondLst>
                              <p:cond delay="0"/>
                            </p:stCondLst>
                            <p:childTnLst>
                              <p:par>
                                <p:cTn id="957" presetID="22" presetClass="entr" presetSubtype="8" fill="hold" grpId="0" nodeType="clickEffect">
                                  <p:stCondLst>
                                    <p:cond delay="0"/>
                                  </p:stCondLst>
                                  <p:childTnLst>
                                    <p:set>
                                      <p:cBhvr>
                                        <p:cTn id="958" dur="1" fill="hold">
                                          <p:stCondLst>
                                            <p:cond delay="0"/>
                                          </p:stCondLst>
                                        </p:cTn>
                                        <p:tgtEl>
                                          <p:spTgt spid="167"/>
                                        </p:tgtEl>
                                        <p:attrNameLst>
                                          <p:attrName>style.visibility</p:attrName>
                                        </p:attrNameLst>
                                      </p:cBhvr>
                                      <p:to>
                                        <p:strVal val="visible"/>
                                      </p:to>
                                    </p:set>
                                    <p:animEffect transition="in" filter="wipe(left)">
                                      <p:cBhvr>
                                        <p:cTn id="959" dur="500"/>
                                        <p:tgtEl>
                                          <p:spTgt spid="167"/>
                                        </p:tgtEl>
                                      </p:cBhvr>
                                    </p:animEffect>
                                  </p:childTnLst>
                                </p:cTn>
                              </p:par>
                            </p:childTnLst>
                          </p:cTn>
                        </p:par>
                      </p:childTnLst>
                    </p:cTn>
                  </p:par>
                  <p:par>
                    <p:cTn id="960" fill="hold">
                      <p:stCondLst>
                        <p:cond delay="indefinite"/>
                      </p:stCondLst>
                      <p:childTnLst>
                        <p:par>
                          <p:cTn id="961" fill="hold">
                            <p:stCondLst>
                              <p:cond delay="0"/>
                            </p:stCondLst>
                            <p:childTnLst>
                              <p:par>
                                <p:cTn id="962" presetID="22" presetClass="entr" presetSubtype="8" fill="hold" grpId="0" nodeType="clickEffect">
                                  <p:stCondLst>
                                    <p:cond delay="0"/>
                                  </p:stCondLst>
                                  <p:childTnLst>
                                    <p:set>
                                      <p:cBhvr>
                                        <p:cTn id="963" dur="1" fill="hold">
                                          <p:stCondLst>
                                            <p:cond delay="0"/>
                                          </p:stCondLst>
                                        </p:cTn>
                                        <p:tgtEl>
                                          <p:spTgt spid="168"/>
                                        </p:tgtEl>
                                        <p:attrNameLst>
                                          <p:attrName>style.visibility</p:attrName>
                                        </p:attrNameLst>
                                      </p:cBhvr>
                                      <p:to>
                                        <p:strVal val="visible"/>
                                      </p:to>
                                    </p:set>
                                    <p:animEffect transition="in" filter="wipe(left)">
                                      <p:cBhvr>
                                        <p:cTn id="964" dur="500"/>
                                        <p:tgtEl>
                                          <p:spTgt spid="168"/>
                                        </p:tgtEl>
                                      </p:cBhvr>
                                    </p:animEffect>
                                  </p:childTnLst>
                                </p:cTn>
                              </p:par>
                            </p:childTnLst>
                          </p:cTn>
                        </p:par>
                      </p:childTnLst>
                    </p:cTn>
                  </p:par>
                  <p:par>
                    <p:cTn id="965" fill="hold">
                      <p:stCondLst>
                        <p:cond delay="indefinite"/>
                      </p:stCondLst>
                      <p:childTnLst>
                        <p:par>
                          <p:cTn id="966" fill="hold">
                            <p:stCondLst>
                              <p:cond delay="0"/>
                            </p:stCondLst>
                            <p:childTnLst>
                              <p:par>
                                <p:cTn id="967" presetID="22" presetClass="entr" presetSubtype="8" fill="hold" grpId="0" nodeType="clickEffect">
                                  <p:stCondLst>
                                    <p:cond delay="0"/>
                                  </p:stCondLst>
                                  <p:childTnLst>
                                    <p:set>
                                      <p:cBhvr>
                                        <p:cTn id="968" dur="1" fill="hold">
                                          <p:stCondLst>
                                            <p:cond delay="0"/>
                                          </p:stCondLst>
                                        </p:cTn>
                                        <p:tgtEl>
                                          <p:spTgt spid="169"/>
                                        </p:tgtEl>
                                        <p:attrNameLst>
                                          <p:attrName>style.visibility</p:attrName>
                                        </p:attrNameLst>
                                      </p:cBhvr>
                                      <p:to>
                                        <p:strVal val="visible"/>
                                      </p:to>
                                    </p:set>
                                    <p:animEffect transition="in" filter="wipe(left)">
                                      <p:cBhvr>
                                        <p:cTn id="969" dur="500"/>
                                        <p:tgtEl>
                                          <p:spTgt spid="169"/>
                                        </p:tgtEl>
                                      </p:cBhvr>
                                    </p:animEffect>
                                  </p:childTnLst>
                                </p:cTn>
                              </p:par>
                            </p:childTnLst>
                          </p:cTn>
                        </p:par>
                      </p:childTnLst>
                    </p:cTn>
                  </p:par>
                  <p:par>
                    <p:cTn id="970" fill="hold">
                      <p:stCondLst>
                        <p:cond delay="indefinite"/>
                      </p:stCondLst>
                      <p:childTnLst>
                        <p:par>
                          <p:cTn id="971" fill="hold">
                            <p:stCondLst>
                              <p:cond delay="0"/>
                            </p:stCondLst>
                            <p:childTnLst>
                              <p:par>
                                <p:cTn id="972" presetID="10" presetClass="exit" presetSubtype="0" fill="hold" nodeType="clickEffect">
                                  <p:stCondLst>
                                    <p:cond delay="0"/>
                                  </p:stCondLst>
                                  <p:childTnLst>
                                    <p:animEffect transition="out" filter="fade">
                                      <p:cBhvr>
                                        <p:cTn id="973" dur="500"/>
                                        <p:tgtEl>
                                          <p:spTgt spid="154"/>
                                        </p:tgtEl>
                                      </p:cBhvr>
                                    </p:animEffect>
                                    <p:set>
                                      <p:cBhvr>
                                        <p:cTn id="974" dur="1" fill="hold">
                                          <p:stCondLst>
                                            <p:cond delay="499"/>
                                          </p:stCondLst>
                                        </p:cTn>
                                        <p:tgtEl>
                                          <p:spTgt spid="154"/>
                                        </p:tgtEl>
                                        <p:attrNameLst>
                                          <p:attrName>style.visibility</p:attrName>
                                        </p:attrNameLst>
                                      </p:cBhvr>
                                      <p:to>
                                        <p:strVal val="hidden"/>
                                      </p:to>
                                    </p:set>
                                  </p:childTnLst>
                                </p:cTn>
                              </p:par>
                              <p:par>
                                <p:cTn id="975" presetID="10" presetClass="exit" presetSubtype="0" fill="hold" nodeType="withEffect">
                                  <p:stCondLst>
                                    <p:cond delay="0"/>
                                  </p:stCondLst>
                                  <p:childTnLst>
                                    <p:animEffect transition="out" filter="fade">
                                      <p:cBhvr>
                                        <p:cTn id="976" dur="500"/>
                                        <p:tgtEl>
                                          <p:spTgt spid="155"/>
                                        </p:tgtEl>
                                      </p:cBhvr>
                                    </p:animEffect>
                                    <p:set>
                                      <p:cBhvr>
                                        <p:cTn id="977" dur="1" fill="hold">
                                          <p:stCondLst>
                                            <p:cond delay="499"/>
                                          </p:stCondLst>
                                        </p:cTn>
                                        <p:tgtEl>
                                          <p:spTgt spid="155"/>
                                        </p:tgtEl>
                                        <p:attrNameLst>
                                          <p:attrName>style.visibility</p:attrName>
                                        </p:attrNameLst>
                                      </p:cBhvr>
                                      <p:to>
                                        <p:strVal val="hidden"/>
                                      </p:to>
                                    </p:set>
                                  </p:childTnLst>
                                </p:cTn>
                              </p:par>
                            </p:childTnLst>
                          </p:cTn>
                        </p:par>
                        <p:par>
                          <p:cTn id="978" fill="hold">
                            <p:stCondLst>
                              <p:cond delay="500"/>
                            </p:stCondLst>
                            <p:childTnLst>
                              <p:par>
                                <p:cTn id="979" presetID="22" presetClass="entr" presetSubtype="8" fill="hold" nodeType="afterEffect">
                                  <p:stCondLst>
                                    <p:cond delay="0"/>
                                  </p:stCondLst>
                                  <p:childTnLst>
                                    <p:set>
                                      <p:cBhvr>
                                        <p:cTn id="980" dur="1" fill="hold">
                                          <p:stCondLst>
                                            <p:cond delay="0"/>
                                          </p:stCondLst>
                                        </p:cTn>
                                        <p:tgtEl>
                                          <p:spTgt spid="156"/>
                                        </p:tgtEl>
                                        <p:attrNameLst>
                                          <p:attrName>style.visibility</p:attrName>
                                        </p:attrNameLst>
                                      </p:cBhvr>
                                      <p:to>
                                        <p:strVal val="visible"/>
                                      </p:to>
                                    </p:set>
                                    <p:animEffect transition="in" filter="wipe(left)">
                                      <p:cBhvr>
                                        <p:cTn id="981" dur="500"/>
                                        <p:tgtEl>
                                          <p:spTgt spid="156"/>
                                        </p:tgtEl>
                                      </p:cBhvr>
                                    </p:animEffect>
                                  </p:childTnLst>
                                </p:cTn>
                              </p:par>
                            </p:childTnLst>
                          </p:cTn>
                        </p:par>
                      </p:childTnLst>
                    </p:cTn>
                  </p:par>
                  <p:par>
                    <p:cTn id="982" fill="hold">
                      <p:stCondLst>
                        <p:cond delay="indefinite"/>
                      </p:stCondLst>
                      <p:childTnLst>
                        <p:par>
                          <p:cTn id="983" fill="hold">
                            <p:stCondLst>
                              <p:cond delay="0"/>
                            </p:stCondLst>
                            <p:childTnLst>
                              <p:par>
                                <p:cTn id="984" presetID="22" presetClass="entr" presetSubtype="8" fill="hold" nodeType="clickEffect">
                                  <p:stCondLst>
                                    <p:cond delay="0"/>
                                  </p:stCondLst>
                                  <p:childTnLst>
                                    <p:set>
                                      <p:cBhvr>
                                        <p:cTn id="985" dur="1" fill="hold">
                                          <p:stCondLst>
                                            <p:cond delay="0"/>
                                          </p:stCondLst>
                                        </p:cTn>
                                        <p:tgtEl>
                                          <p:spTgt spid="157"/>
                                        </p:tgtEl>
                                        <p:attrNameLst>
                                          <p:attrName>style.visibility</p:attrName>
                                        </p:attrNameLst>
                                      </p:cBhvr>
                                      <p:to>
                                        <p:strVal val="visible"/>
                                      </p:to>
                                    </p:set>
                                    <p:animEffect transition="in" filter="wipe(left)">
                                      <p:cBhvr>
                                        <p:cTn id="986" dur="500"/>
                                        <p:tgtEl>
                                          <p:spTgt spid="157"/>
                                        </p:tgtEl>
                                      </p:cBhvr>
                                    </p:animEffect>
                                  </p:childTnLst>
                                </p:cTn>
                              </p:par>
                            </p:childTnLst>
                          </p:cTn>
                        </p:par>
                      </p:childTnLst>
                    </p:cTn>
                  </p:par>
                  <p:par>
                    <p:cTn id="987" fill="hold">
                      <p:stCondLst>
                        <p:cond delay="indefinite"/>
                      </p:stCondLst>
                      <p:childTnLst>
                        <p:par>
                          <p:cTn id="988" fill="hold">
                            <p:stCondLst>
                              <p:cond delay="0"/>
                            </p:stCondLst>
                            <p:childTnLst>
                              <p:par>
                                <p:cTn id="989" presetID="22" presetClass="entr" presetSubtype="8" fill="hold" grpId="0" nodeType="clickEffect">
                                  <p:stCondLst>
                                    <p:cond delay="0"/>
                                  </p:stCondLst>
                                  <p:childTnLst>
                                    <p:set>
                                      <p:cBhvr>
                                        <p:cTn id="990" dur="1" fill="hold">
                                          <p:stCondLst>
                                            <p:cond delay="0"/>
                                          </p:stCondLst>
                                        </p:cTn>
                                        <p:tgtEl>
                                          <p:spTgt spid="70"/>
                                        </p:tgtEl>
                                        <p:attrNameLst>
                                          <p:attrName>style.visibility</p:attrName>
                                        </p:attrNameLst>
                                      </p:cBhvr>
                                      <p:to>
                                        <p:strVal val="visible"/>
                                      </p:to>
                                    </p:set>
                                    <p:animEffect transition="in" filter="wipe(left)">
                                      <p:cBhvr>
                                        <p:cTn id="991" dur="500"/>
                                        <p:tgtEl>
                                          <p:spTgt spid="70"/>
                                        </p:tgtEl>
                                      </p:cBhvr>
                                    </p:animEffect>
                                  </p:childTnLst>
                                </p:cTn>
                              </p:par>
                            </p:childTnLst>
                          </p:cTn>
                        </p:par>
                      </p:childTnLst>
                    </p:cTn>
                  </p:par>
                  <p:par>
                    <p:cTn id="992" fill="hold">
                      <p:stCondLst>
                        <p:cond delay="indefinite"/>
                      </p:stCondLst>
                      <p:childTnLst>
                        <p:par>
                          <p:cTn id="993" fill="hold">
                            <p:stCondLst>
                              <p:cond delay="0"/>
                            </p:stCondLst>
                            <p:childTnLst>
                              <p:par>
                                <p:cTn id="994" presetID="22" presetClass="entr" presetSubtype="8" fill="hold" grpId="0" nodeType="clickEffect">
                                  <p:stCondLst>
                                    <p:cond delay="0"/>
                                  </p:stCondLst>
                                  <p:childTnLst>
                                    <p:set>
                                      <p:cBhvr>
                                        <p:cTn id="995" dur="1" fill="hold">
                                          <p:stCondLst>
                                            <p:cond delay="0"/>
                                          </p:stCondLst>
                                        </p:cTn>
                                        <p:tgtEl>
                                          <p:spTgt spid="170"/>
                                        </p:tgtEl>
                                        <p:attrNameLst>
                                          <p:attrName>style.visibility</p:attrName>
                                        </p:attrNameLst>
                                      </p:cBhvr>
                                      <p:to>
                                        <p:strVal val="visible"/>
                                      </p:to>
                                    </p:set>
                                    <p:animEffect transition="in" filter="wipe(left)">
                                      <p:cBhvr>
                                        <p:cTn id="996" dur="500"/>
                                        <p:tgtEl>
                                          <p:spTgt spid="170"/>
                                        </p:tgtEl>
                                      </p:cBhvr>
                                    </p:animEffect>
                                  </p:childTnLst>
                                </p:cTn>
                              </p:par>
                            </p:childTnLst>
                          </p:cTn>
                        </p:par>
                      </p:childTnLst>
                    </p:cTn>
                  </p:par>
                  <p:par>
                    <p:cTn id="997" fill="hold">
                      <p:stCondLst>
                        <p:cond delay="indefinite"/>
                      </p:stCondLst>
                      <p:childTnLst>
                        <p:par>
                          <p:cTn id="998" fill="hold">
                            <p:stCondLst>
                              <p:cond delay="0"/>
                            </p:stCondLst>
                            <p:childTnLst>
                              <p:par>
                                <p:cTn id="999" presetID="22" presetClass="entr" presetSubtype="8" fill="hold" grpId="0" nodeType="clickEffect">
                                  <p:stCondLst>
                                    <p:cond delay="0"/>
                                  </p:stCondLst>
                                  <p:childTnLst>
                                    <p:set>
                                      <p:cBhvr>
                                        <p:cTn id="1000" dur="1" fill="hold">
                                          <p:stCondLst>
                                            <p:cond delay="0"/>
                                          </p:stCondLst>
                                        </p:cTn>
                                        <p:tgtEl>
                                          <p:spTgt spid="171"/>
                                        </p:tgtEl>
                                        <p:attrNameLst>
                                          <p:attrName>style.visibility</p:attrName>
                                        </p:attrNameLst>
                                      </p:cBhvr>
                                      <p:to>
                                        <p:strVal val="visible"/>
                                      </p:to>
                                    </p:set>
                                    <p:animEffect transition="in" filter="wipe(left)">
                                      <p:cBhvr>
                                        <p:cTn id="1001" dur="500"/>
                                        <p:tgtEl>
                                          <p:spTgt spid="171"/>
                                        </p:tgtEl>
                                      </p:cBhvr>
                                    </p:animEffect>
                                  </p:childTnLst>
                                </p:cTn>
                              </p:par>
                            </p:childTnLst>
                          </p:cTn>
                        </p:par>
                      </p:childTnLst>
                    </p:cTn>
                  </p:par>
                  <p:par>
                    <p:cTn id="1002" fill="hold">
                      <p:stCondLst>
                        <p:cond delay="indefinite"/>
                      </p:stCondLst>
                      <p:childTnLst>
                        <p:par>
                          <p:cTn id="1003" fill="hold">
                            <p:stCondLst>
                              <p:cond delay="0"/>
                            </p:stCondLst>
                            <p:childTnLst>
                              <p:par>
                                <p:cTn id="1004" presetID="10" presetClass="exit" presetSubtype="0" fill="hold" nodeType="clickEffect">
                                  <p:stCondLst>
                                    <p:cond delay="0"/>
                                  </p:stCondLst>
                                  <p:childTnLst>
                                    <p:animEffect transition="out" filter="fade">
                                      <p:cBhvr>
                                        <p:cTn id="1005" dur="500"/>
                                        <p:tgtEl>
                                          <p:spTgt spid="156"/>
                                        </p:tgtEl>
                                      </p:cBhvr>
                                    </p:animEffect>
                                    <p:set>
                                      <p:cBhvr>
                                        <p:cTn id="1006" dur="1" fill="hold">
                                          <p:stCondLst>
                                            <p:cond delay="499"/>
                                          </p:stCondLst>
                                        </p:cTn>
                                        <p:tgtEl>
                                          <p:spTgt spid="156"/>
                                        </p:tgtEl>
                                        <p:attrNameLst>
                                          <p:attrName>style.visibility</p:attrName>
                                        </p:attrNameLst>
                                      </p:cBhvr>
                                      <p:to>
                                        <p:strVal val="hidden"/>
                                      </p:to>
                                    </p:set>
                                  </p:childTnLst>
                                </p:cTn>
                              </p:par>
                              <p:par>
                                <p:cTn id="1007" presetID="10" presetClass="exit" presetSubtype="0" fill="hold" nodeType="withEffect">
                                  <p:stCondLst>
                                    <p:cond delay="0"/>
                                  </p:stCondLst>
                                  <p:childTnLst>
                                    <p:animEffect transition="out" filter="fade">
                                      <p:cBhvr>
                                        <p:cTn id="1008" dur="500"/>
                                        <p:tgtEl>
                                          <p:spTgt spid="157"/>
                                        </p:tgtEl>
                                      </p:cBhvr>
                                    </p:animEffect>
                                    <p:set>
                                      <p:cBhvr>
                                        <p:cTn id="1009" dur="1" fill="hold">
                                          <p:stCondLst>
                                            <p:cond delay="499"/>
                                          </p:stCondLst>
                                        </p:cTn>
                                        <p:tgtEl>
                                          <p:spTgt spid="157"/>
                                        </p:tgtEl>
                                        <p:attrNameLst>
                                          <p:attrName>style.visibility</p:attrName>
                                        </p:attrNameLst>
                                      </p:cBhvr>
                                      <p:to>
                                        <p:strVal val="hidden"/>
                                      </p:to>
                                    </p:set>
                                  </p:childTnLst>
                                </p:cTn>
                              </p:par>
                            </p:childTnLst>
                          </p:cTn>
                        </p:par>
                        <p:par>
                          <p:cTn id="1010" fill="hold">
                            <p:stCondLst>
                              <p:cond delay="500"/>
                            </p:stCondLst>
                            <p:childTnLst>
                              <p:par>
                                <p:cTn id="1011" presetID="22" presetClass="entr" presetSubtype="8" fill="hold" grpId="0" nodeType="afterEffect">
                                  <p:stCondLst>
                                    <p:cond delay="0"/>
                                  </p:stCondLst>
                                  <p:childTnLst>
                                    <p:set>
                                      <p:cBhvr>
                                        <p:cTn id="1012" dur="1" fill="hold">
                                          <p:stCondLst>
                                            <p:cond delay="0"/>
                                          </p:stCondLst>
                                        </p:cTn>
                                        <p:tgtEl>
                                          <p:spTgt spid="71"/>
                                        </p:tgtEl>
                                        <p:attrNameLst>
                                          <p:attrName>style.visibility</p:attrName>
                                        </p:attrNameLst>
                                      </p:cBhvr>
                                      <p:to>
                                        <p:strVal val="visible"/>
                                      </p:to>
                                    </p:set>
                                    <p:animEffect transition="in" filter="wipe(left)">
                                      <p:cBhvr>
                                        <p:cTn id="1013" dur="500"/>
                                        <p:tgtEl>
                                          <p:spTgt spid="71"/>
                                        </p:tgtEl>
                                      </p:cBhvr>
                                    </p:animEffect>
                                  </p:childTnLst>
                                </p:cTn>
                              </p:par>
                            </p:childTnLst>
                          </p:cTn>
                        </p:par>
                      </p:childTnLst>
                    </p:cTn>
                  </p:par>
                  <p:par>
                    <p:cTn id="1014" fill="hold">
                      <p:stCondLst>
                        <p:cond delay="indefinite"/>
                      </p:stCondLst>
                      <p:childTnLst>
                        <p:par>
                          <p:cTn id="1015" fill="hold">
                            <p:stCondLst>
                              <p:cond delay="0"/>
                            </p:stCondLst>
                            <p:childTnLst>
                              <p:par>
                                <p:cTn id="1016" presetID="22" presetClass="entr" presetSubtype="8" fill="hold" grpId="0" nodeType="clickEffect">
                                  <p:stCondLst>
                                    <p:cond delay="0"/>
                                  </p:stCondLst>
                                  <p:childTnLst>
                                    <p:set>
                                      <p:cBhvr>
                                        <p:cTn id="1017" dur="1" fill="hold">
                                          <p:stCondLst>
                                            <p:cond delay="0"/>
                                          </p:stCondLst>
                                        </p:cTn>
                                        <p:tgtEl>
                                          <p:spTgt spid="220"/>
                                        </p:tgtEl>
                                        <p:attrNameLst>
                                          <p:attrName>style.visibility</p:attrName>
                                        </p:attrNameLst>
                                      </p:cBhvr>
                                      <p:to>
                                        <p:strVal val="visible"/>
                                      </p:to>
                                    </p:set>
                                    <p:animEffect transition="in" filter="wipe(left)">
                                      <p:cBhvr>
                                        <p:cTn id="1018" dur="500"/>
                                        <p:tgtEl>
                                          <p:spTgt spid="220"/>
                                        </p:tgtEl>
                                      </p:cBhvr>
                                    </p:animEffect>
                                  </p:childTnLst>
                                </p:cTn>
                              </p:par>
                            </p:childTnLst>
                          </p:cTn>
                        </p:par>
                      </p:childTnLst>
                    </p:cTn>
                  </p:par>
                  <p:par>
                    <p:cTn id="1019" fill="hold">
                      <p:stCondLst>
                        <p:cond delay="indefinite"/>
                      </p:stCondLst>
                      <p:childTnLst>
                        <p:par>
                          <p:cTn id="1020" fill="hold">
                            <p:stCondLst>
                              <p:cond delay="0"/>
                            </p:stCondLst>
                            <p:childTnLst>
                              <p:par>
                                <p:cTn id="1021" presetID="22" presetClass="entr" presetSubtype="8" fill="hold" grpId="0" nodeType="clickEffect">
                                  <p:stCondLst>
                                    <p:cond delay="0"/>
                                  </p:stCondLst>
                                  <p:childTnLst>
                                    <p:set>
                                      <p:cBhvr>
                                        <p:cTn id="1022" dur="1" fill="hold">
                                          <p:stCondLst>
                                            <p:cond delay="0"/>
                                          </p:stCondLst>
                                        </p:cTn>
                                        <p:tgtEl>
                                          <p:spTgt spid="221"/>
                                        </p:tgtEl>
                                        <p:attrNameLst>
                                          <p:attrName>style.visibility</p:attrName>
                                        </p:attrNameLst>
                                      </p:cBhvr>
                                      <p:to>
                                        <p:strVal val="visible"/>
                                      </p:to>
                                    </p:set>
                                    <p:animEffect transition="in" filter="wipe(left)">
                                      <p:cBhvr>
                                        <p:cTn id="1023" dur="500"/>
                                        <p:tgtEl>
                                          <p:spTgt spid="221"/>
                                        </p:tgtEl>
                                      </p:cBhvr>
                                    </p:animEffect>
                                  </p:childTnLst>
                                </p:cTn>
                              </p:par>
                            </p:childTnLst>
                          </p:cTn>
                        </p:par>
                      </p:childTnLst>
                    </p:cTn>
                  </p:par>
                  <p:par>
                    <p:cTn id="1024" fill="hold">
                      <p:stCondLst>
                        <p:cond delay="indefinite"/>
                      </p:stCondLst>
                      <p:childTnLst>
                        <p:par>
                          <p:cTn id="1025" fill="hold">
                            <p:stCondLst>
                              <p:cond delay="0"/>
                            </p:stCondLst>
                            <p:childTnLst>
                              <p:par>
                                <p:cTn id="1026" presetID="22" presetClass="entr" presetSubtype="8" fill="hold" grpId="0" nodeType="clickEffect">
                                  <p:stCondLst>
                                    <p:cond delay="0"/>
                                  </p:stCondLst>
                                  <p:childTnLst>
                                    <p:set>
                                      <p:cBhvr>
                                        <p:cTn id="1027" dur="1" fill="hold">
                                          <p:stCondLst>
                                            <p:cond delay="0"/>
                                          </p:stCondLst>
                                        </p:cTn>
                                        <p:tgtEl>
                                          <p:spTgt spid="72"/>
                                        </p:tgtEl>
                                        <p:attrNameLst>
                                          <p:attrName>style.visibility</p:attrName>
                                        </p:attrNameLst>
                                      </p:cBhvr>
                                      <p:to>
                                        <p:strVal val="visible"/>
                                      </p:to>
                                    </p:set>
                                    <p:animEffect transition="in" filter="wipe(left)">
                                      <p:cBhvr>
                                        <p:cTn id="1028" dur="500"/>
                                        <p:tgtEl>
                                          <p:spTgt spid="72"/>
                                        </p:tgtEl>
                                      </p:cBhvr>
                                    </p:animEffect>
                                  </p:childTnLst>
                                </p:cTn>
                              </p:par>
                            </p:childTnLst>
                          </p:cTn>
                        </p:par>
                      </p:childTnLst>
                    </p:cTn>
                  </p:par>
                  <p:par>
                    <p:cTn id="1029" fill="hold">
                      <p:stCondLst>
                        <p:cond delay="indefinite"/>
                      </p:stCondLst>
                      <p:childTnLst>
                        <p:par>
                          <p:cTn id="1030" fill="hold">
                            <p:stCondLst>
                              <p:cond delay="0"/>
                            </p:stCondLst>
                            <p:childTnLst>
                              <p:par>
                                <p:cTn id="1031" presetID="22" presetClass="entr" presetSubtype="8" fill="hold" grpId="0" nodeType="clickEffect">
                                  <p:stCondLst>
                                    <p:cond delay="0"/>
                                  </p:stCondLst>
                                  <p:childTnLst>
                                    <p:set>
                                      <p:cBhvr>
                                        <p:cTn id="1032" dur="1" fill="hold">
                                          <p:stCondLst>
                                            <p:cond delay="0"/>
                                          </p:stCondLst>
                                        </p:cTn>
                                        <p:tgtEl>
                                          <p:spTgt spid="222"/>
                                        </p:tgtEl>
                                        <p:attrNameLst>
                                          <p:attrName>style.visibility</p:attrName>
                                        </p:attrNameLst>
                                      </p:cBhvr>
                                      <p:to>
                                        <p:strVal val="visible"/>
                                      </p:to>
                                    </p:set>
                                    <p:animEffect transition="in" filter="wipe(left)">
                                      <p:cBhvr>
                                        <p:cTn id="1033" dur="500"/>
                                        <p:tgtEl>
                                          <p:spTgt spid="222"/>
                                        </p:tgtEl>
                                      </p:cBhvr>
                                    </p:animEffect>
                                  </p:childTnLst>
                                </p:cTn>
                              </p:par>
                            </p:childTnLst>
                          </p:cTn>
                        </p:par>
                      </p:childTnLst>
                    </p:cTn>
                  </p:par>
                  <p:par>
                    <p:cTn id="1034" fill="hold">
                      <p:stCondLst>
                        <p:cond delay="indefinite"/>
                      </p:stCondLst>
                      <p:childTnLst>
                        <p:par>
                          <p:cTn id="1035" fill="hold">
                            <p:stCondLst>
                              <p:cond delay="0"/>
                            </p:stCondLst>
                            <p:childTnLst>
                              <p:par>
                                <p:cTn id="1036" presetID="22" presetClass="entr" presetSubtype="8" fill="hold" grpId="0" nodeType="clickEffect">
                                  <p:stCondLst>
                                    <p:cond delay="0"/>
                                  </p:stCondLst>
                                  <p:childTnLst>
                                    <p:set>
                                      <p:cBhvr>
                                        <p:cTn id="1037" dur="1" fill="hold">
                                          <p:stCondLst>
                                            <p:cond delay="0"/>
                                          </p:stCondLst>
                                        </p:cTn>
                                        <p:tgtEl>
                                          <p:spTgt spid="223"/>
                                        </p:tgtEl>
                                        <p:attrNameLst>
                                          <p:attrName>style.visibility</p:attrName>
                                        </p:attrNameLst>
                                      </p:cBhvr>
                                      <p:to>
                                        <p:strVal val="visible"/>
                                      </p:to>
                                    </p:set>
                                    <p:animEffect transition="in" filter="wipe(left)">
                                      <p:cBhvr>
                                        <p:cTn id="1038" dur="500"/>
                                        <p:tgtEl>
                                          <p:spTgt spid="223"/>
                                        </p:tgtEl>
                                      </p:cBhvr>
                                    </p:animEffect>
                                  </p:childTnLst>
                                </p:cTn>
                              </p:par>
                            </p:childTnLst>
                          </p:cTn>
                        </p:par>
                      </p:childTnLst>
                    </p:cTn>
                  </p:par>
                  <p:par>
                    <p:cTn id="1039" fill="hold">
                      <p:stCondLst>
                        <p:cond delay="indefinite"/>
                      </p:stCondLst>
                      <p:childTnLst>
                        <p:par>
                          <p:cTn id="1040" fill="hold">
                            <p:stCondLst>
                              <p:cond delay="0"/>
                            </p:stCondLst>
                            <p:childTnLst>
                              <p:par>
                                <p:cTn id="1041" presetID="22" presetClass="entr" presetSubtype="8" fill="hold" grpId="0" nodeType="clickEffect">
                                  <p:stCondLst>
                                    <p:cond delay="0"/>
                                  </p:stCondLst>
                                  <p:childTnLst>
                                    <p:set>
                                      <p:cBhvr>
                                        <p:cTn id="1042" dur="1" fill="hold">
                                          <p:stCondLst>
                                            <p:cond delay="0"/>
                                          </p:stCondLst>
                                        </p:cTn>
                                        <p:tgtEl>
                                          <p:spTgt spid="73"/>
                                        </p:tgtEl>
                                        <p:attrNameLst>
                                          <p:attrName>style.visibility</p:attrName>
                                        </p:attrNameLst>
                                      </p:cBhvr>
                                      <p:to>
                                        <p:strVal val="visible"/>
                                      </p:to>
                                    </p:set>
                                    <p:animEffect transition="in" filter="wipe(left)">
                                      <p:cBhvr>
                                        <p:cTn id="1043" dur="500"/>
                                        <p:tgtEl>
                                          <p:spTgt spid="73"/>
                                        </p:tgtEl>
                                      </p:cBhvr>
                                    </p:animEffect>
                                  </p:childTnLst>
                                </p:cTn>
                              </p:par>
                            </p:childTnLst>
                          </p:cTn>
                        </p:par>
                      </p:childTnLst>
                    </p:cTn>
                  </p:par>
                  <p:par>
                    <p:cTn id="1044" fill="hold">
                      <p:stCondLst>
                        <p:cond delay="indefinite"/>
                      </p:stCondLst>
                      <p:childTnLst>
                        <p:par>
                          <p:cTn id="1045" fill="hold">
                            <p:stCondLst>
                              <p:cond delay="0"/>
                            </p:stCondLst>
                            <p:childTnLst>
                              <p:par>
                                <p:cTn id="1046" presetID="22" presetClass="entr" presetSubtype="8" fill="hold" grpId="0" nodeType="clickEffect">
                                  <p:stCondLst>
                                    <p:cond delay="0"/>
                                  </p:stCondLst>
                                  <p:childTnLst>
                                    <p:set>
                                      <p:cBhvr>
                                        <p:cTn id="1047" dur="1" fill="hold">
                                          <p:stCondLst>
                                            <p:cond delay="0"/>
                                          </p:stCondLst>
                                        </p:cTn>
                                        <p:tgtEl>
                                          <p:spTgt spid="74"/>
                                        </p:tgtEl>
                                        <p:attrNameLst>
                                          <p:attrName>style.visibility</p:attrName>
                                        </p:attrNameLst>
                                      </p:cBhvr>
                                      <p:to>
                                        <p:strVal val="visible"/>
                                      </p:to>
                                    </p:set>
                                    <p:animEffect transition="in" filter="wipe(left)">
                                      <p:cBhvr>
                                        <p:cTn id="1048" dur="500"/>
                                        <p:tgtEl>
                                          <p:spTgt spid="74"/>
                                        </p:tgtEl>
                                      </p:cBhvr>
                                    </p:animEffect>
                                  </p:childTnLst>
                                </p:cTn>
                              </p:par>
                            </p:childTnLst>
                          </p:cTn>
                        </p:par>
                      </p:childTnLst>
                    </p:cTn>
                  </p:par>
                  <p:par>
                    <p:cTn id="1049" fill="hold">
                      <p:stCondLst>
                        <p:cond delay="indefinite"/>
                      </p:stCondLst>
                      <p:childTnLst>
                        <p:par>
                          <p:cTn id="1050" fill="hold">
                            <p:stCondLst>
                              <p:cond delay="0"/>
                            </p:stCondLst>
                            <p:childTnLst>
                              <p:par>
                                <p:cTn id="1051" presetID="22" presetClass="entr" presetSubtype="8" fill="hold" grpId="0" nodeType="clickEffect">
                                  <p:stCondLst>
                                    <p:cond delay="0"/>
                                  </p:stCondLst>
                                  <p:childTnLst>
                                    <p:set>
                                      <p:cBhvr>
                                        <p:cTn id="1052" dur="1" fill="hold">
                                          <p:stCondLst>
                                            <p:cond delay="0"/>
                                          </p:stCondLst>
                                        </p:cTn>
                                        <p:tgtEl>
                                          <p:spTgt spid="75"/>
                                        </p:tgtEl>
                                        <p:attrNameLst>
                                          <p:attrName>style.visibility</p:attrName>
                                        </p:attrNameLst>
                                      </p:cBhvr>
                                      <p:to>
                                        <p:strVal val="visible"/>
                                      </p:to>
                                    </p:set>
                                    <p:animEffect transition="in" filter="wipe(left)">
                                      <p:cBhvr>
                                        <p:cTn id="1053" dur="500"/>
                                        <p:tgtEl>
                                          <p:spTgt spid="75"/>
                                        </p:tgtEl>
                                      </p:cBhvr>
                                    </p:animEffect>
                                  </p:childTnLst>
                                </p:cTn>
                              </p:par>
                            </p:childTnLst>
                          </p:cTn>
                        </p:par>
                      </p:childTnLst>
                    </p:cTn>
                  </p:par>
                  <p:par>
                    <p:cTn id="1054" fill="hold">
                      <p:stCondLst>
                        <p:cond delay="indefinite"/>
                      </p:stCondLst>
                      <p:childTnLst>
                        <p:par>
                          <p:cTn id="1055" fill="hold">
                            <p:stCondLst>
                              <p:cond delay="0"/>
                            </p:stCondLst>
                            <p:childTnLst>
                              <p:par>
                                <p:cTn id="1056" presetID="22" presetClass="entr" presetSubtype="8" fill="hold" grpId="0" nodeType="clickEffect">
                                  <p:stCondLst>
                                    <p:cond delay="0"/>
                                  </p:stCondLst>
                                  <p:childTnLst>
                                    <p:set>
                                      <p:cBhvr>
                                        <p:cTn id="1057" dur="1" fill="hold">
                                          <p:stCondLst>
                                            <p:cond delay="0"/>
                                          </p:stCondLst>
                                        </p:cTn>
                                        <p:tgtEl>
                                          <p:spTgt spid="76"/>
                                        </p:tgtEl>
                                        <p:attrNameLst>
                                          <p:attrName>style.visibility</p:attrName>
                                        </p:attrNameLst>
                                      </p:cBhvr>
                                      <p:to>
                                        <p:strVal val="visible"/>
                                      </p:to>
                                    </p:set>
                                    <p:animEffect transition="in" filter="wipe(left)">
                                      <p:cBhvr>
                                        <p:cTn id="1058" dur="500"/>
                                        <p:tgtEl>
                                          <p:spTgt spid="76"/>
                                        </p:tgtEl>
                                      </p:cBhvr>
                                    </p:animEffect>
                                  </p:childTnLst>
                                </p:cTn>
                              </p:par>
                            </p:childTnLst>
                          </p:cTn>
                        </p:par>
                      </p:childTnLst>
                    </p:cTn>
                  </p:par>
                  <p:par>
                    <p:cTn id="1059" fill="hold">
                      <p:stCondLst>
                        <p:cond delay="indefinite"/>
                      </p:stCondLst>
                      <p:childTnLst>
                        <p:par>
                          <p:cTn id="1060" fill="hold">
                            <p:stCondLst>
                              <p:cond delay="0"/>
                            </p:stCondLst>
                            <p:childTnLst>
                              <p:par>
                                <p:cTn id="1061" presetID="22" presetClass="entr" presetSubtype="8" fill="hold" grpId="0" nodeType="clickEffect">
                                  <p:stCondLst>
                                    <p:cond delay="0"/>
                                  </p:stCondLst>
                                  <p:childTnLst>
                                    <p:set>
                                      <p:cBhvr>
                                        <p:cTn id="1062" dur="1" fill="hold">
                                          <p:stCondLst>
                                            <p:cond delay="0"/>
                                          </p:stCondLst>
                                        </p:cTn>
                                        <p:tgtEl>
                                          <p:spTgt spid="77"/>
                                        </p:tgtEl>
                                        <p:attrNameLst>
                                          <p:attrName>style.visibility</p:attrName>
                                        </p:attrNameLst>
                                      </p:cBhvr>
                                      <p:to>
                                        <p:strVal val="visible"/>
                                      </p:to>
                                    </p:set>
                                    <p:animEffect transition="in" filter="wipe(left)">
                                      <p:cBhvr>
                                        <p:cTn id="106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3" grpId="1" animBg="1"/>
      <p:bldP spid="125" grpId="0"/>
      <p:bldP spid="125" grpId="1"/>
      <p:bldP spid="126" grpId="0"/>
      <p:bldP spid="126" grpId="1"/>
      <p:bldP spid="133" grpId="0"/>
      <p:bldP spid="133" grpId="1"/>
      <p:bldP spid="135" grpId="0"/>
      <p:bldP spid="135" grpId="1"/>
      <p:bldP spid="134" grpId="0"/>
      <p:bldP spid="134" grpId="1"/>
      <p:bldP spid="136" grpId="0"/>
      <p:bldP spid="136" grpId="1"/>
      <p:bldP spid="237" grpId="0"/>
      <p:bldP spid="237" grpId="1"/>
      <p:bldP spid="237" grpId="2"/>
      <p:bldP spid="237" grpId="3"/>
      <p:bldP spid="239" grpId="0"/>
      <p:bldP spid="239" grpId="1"/>
      <p:bldP spid="241" grpId="0" animBg="1"/>
      <p:bldP spid="241" grpId="1" animBg="1"/>
      <p:bldP spid="246" grpId="0" animBg="1"/>
      <p:bldP spid="246" grpId="1" animBg="1"/>
      <p:bldP spid="124" grpId="0"/>
      <p:bldP spid="124" grpId="1"/>
      <p:bldP spid="124" grpId="2"/>
      <p:bldP spid="124" grpId="3"/>
      <p:bldP spid="250" grpId="0" animBg="1"/>
      <p:bldP spid="250" grpId="1" animBg="1"/>
      <p:bldP spid="249" grpId="0" animBg="1"/>
      <p:bldP spid="249" grpId="1" animBg="1"/>
      <p:bldP spid="243" grpId="0" animBg="1"/>
      <p:bldP spid="243" grpId="1" animBg="1"/>
      <p:bldP spid="243" grpId="2" animBg="1"/>
      <p:bldP spid="244" grpId="0" animBg="1"/>
      <p:bldP spid="244" grpId="1" animBg="1"/>
      <p:bldP spid="244" grpId="2" animBg="1"/>
      <p:bldP spid="242" grpId="0" animBg="1"/>
      <p:bldP spid="242" grpId="1" animBg="1"/>
      <p:bldP spid="242" grpId="2" animBg="1"/>
      <p:bldP spid="43" grpId="0" animBg="1"/>
      <p:bldP spid="45" grpId="0" animBg="1"/>
      <p:bldP spid="229" grpId="0" animBg="1"/>
      <p:bldP spid="230" grpId="0" animBg="1"/>
      <p:bldP spid="224" grpId="0" animBg="1"/>
      <p:bldP spid="225" grpId="0" animBg="1"/>
      <p:bldP spid="215" grpId="0" animBg="1"/>
      <p:bldP spid="215" grpId="1" animBg="1"/>
      <p:bldP spid="215" grpId="2" animBg="1"/>
      <p:bldP spid="214" grpId="0" animBg="1"/>
      <p:bldP spid="214" grpId="1" animBg="1"/>
      <p:bldP spid="214" grpId="2" animBg="1"/>
      <p:bldP spid="158" grpId="0"/>
      <p:bldP spid="5" grpId="0" animBg="1"/>
      <p:bldP spid="172" grpId="0" animBg="1"/>
      <p:bldP spid="172" grpId="1" animBg="1"/>
      <p:bldP spid="172" grpId="2" animBg="1"/>
      <p:bldP spid="172" grpId="3" animBg="1"/>
      <p:bldP spid="105" grpId="0"/>
      <p:bldP spid="103" grpId="0" animBg="1"/>
      <p:bldP spid="103" grpId="1" animBg="1"/>
      <p:bldP spid="103" grpId="2" animBg="1"/>
      <p:bldP spid="88" grpId="0" animBg="1"/>
      <p:bldP spid="88" grpId="1" animBg="1"/>
      <p:bldP spid="88" grpId="2" animBg="1"/>
      <p:bldP spid="81" grpId="0" animBg="1"/>
      <p:bldP spid="81" grpId="1" animBg="1"/>
      <p:bldP spid="81" grpId="2" animBg="1"/>
      <p:bldP spid="67" grpId="0" animBg="1"/>
      <p:bldP spid="67" grpId="1" animBg="1"/>
      <p:bldP spid="2" grpId="0"/>
      <p:bldP spid="4" grpId="0"/>
      <p:bldP spid="6" grpId="0"/>
      <p:bldP spid="7" grpId="0"/>
      <p:bldP spid="9" grpId="0"/>
      <p:bldP spid="21" grpId="0"/>
      <p:bldP spid="22" grpId="0"/>
      <p:bldP spid="23" grpId="0"/>
      <p:bldP spid="24" grpId="0"/>
      <p:bldP spid="34" grpId="0"/>
      <p:bldP spid="35" grpId="0"/>
      <p:bldP spid="48" grpId="0"/>
      <p:bldP spid="56" grpId="0"/>
      <p:bldP spid="57" grpId="0"/>
      <p:bldP spid="61" grpId="0"/>
      <p:bldP spid="62" grpId="0"/>
      <p:bldP spid="63" grpId="0"/>
      <p:bldP spid="29" grpId="0"/>
      <p:bldP spid="30" grpId="0" animBg="1"/>
      <p:bldP spid="31" grpId="0" animBg="1"/>
      <p:bldP spid="32" grpId="0"/>
      <p:bldP spid="36" grpId="0" animBg="1"/>
      <p:bldP spid="37" grpId="0" animBg="1"/>
      <p:bldP spid="39" grpId="0" animBg="1"/>
      <p:bldP spid="40" grpId="0" animBg="1"/>
      <p:bldP spid="42" grpId="0" animBg="1"/>
      <p:bldP spid="44" grpId="0" animBg="1"/>
      <p:bldP spid="47" grpId="0" animBg="1"/>
      <p:bldP spid="49" grpId="0" animBg="1"/>
      <p:bldP spid="52" grpId="0"/>
      <p:bldP spid="53" grpId="0"/>
      <p:bldP spid="54" grpId="0"/>
      <p:bldP spid="59" grpId="0"/>
      <p:bldP spid="60" grpId="0"/>
      <p:bldP spid="64" grpId="0"/>
      <p:bldP spid="65" grpId="0"/>
      <p:bldP spid="66" grpId="0"/>
      <p:bldP spid="58" grpId="0" animBg="1"/>
      <p:bldP spid="69" grpId="0" animBg="1"/>
      <p:bldP spid="70" grpId="0" animBg="1"/>
      <p:bldP spid="71" grpId="0" animBg="1"/>
      <p:bldP spid="72" grpId="0" animBg="1"/>
      <p:bldP spid="73" grpId="0"/>
      <p:bldP spid="74" grpId="0" animBg="1"/>
      <p:bldP spid="75" grpId="0" animBg="1"/>
      <p:bldP spid="76" grpId="0" animBg="1"/>
      <p:bldP spid="77" grpId="0" animBg="1"/>
      <p:bldP spid="146" grpId="0" animBg="1"/>
      <p:bldP spid="146" grpId="1" animBg="1"/>
      <p:bldP spid="137" grpId="0" animBg="1"/>
      <p:bldP spid="137" grpId="1" animBg="1"/>
      <p:bldP spid="137" grpId="2" animBg="1"/>
      <p:bldP spid="138" grpId="0" animBg="1"/>
      <p:bldP spid="138" grpId="1" animBg="1"/>
      <p:bldP spid="138" grpId="2"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7" grpId="0" animBg="1"/>
      <p:bldP spid="178" grpId="0" animBg="1"/>
      <p:bldP spid="179" grpId="0" animBg="1"/>
      <p:bldP spid="180" grpId="0" animBg="1"/>
      <p:bldP spid="181" grpId="0" animBg="1"/>
      <p:bldP spid="181" grpId="1" animBg="1"/>
      <p:bldP spid="181" grpId="2" animBg="1"/>
      <p:bldP spid="182" grpId="0" animBg="1"/>
      <p:bldP spid="182" grpId="1" animBg="1"/>
      <p:bldP spid="8" grpId="0" animBg="1"/>
      <p:bldP spid="142" grpId="0" animBg="1"/>
      <p:bldP spid="142" grpId="1" animBg="1"/>
      <p:bldP spid="142" grpId="2" animBg="1"/>
      <p:bldP spid="151" grpId="0" animBg="1"/>
      <p:bldP spid="151" grpId="1" animBg="1"/>
      <p:bldP spid="151" grpId="2" animBg="1"/>
      <p:bldP spid="152" grpId="0"/>
      <p:bldP spid="159" grpId="0" animBg="1"/>
      <p:bldP spid="159" grpId="1" animBg="1"/>
      <p:bldP spid="159" grpId="2" animBg="1"/>
      <p:bldP spid="160" grpId="0" animBg="1"/>
      <p:bldP spid="160" grpId="1" animBg="1"/>
      <p:bldP spid="160" grpId="2" animBg="1"/>
      <p:bldP spid="185" grpId="0"/>
      <p:bldP spid="186" grpId="0"/>
      <p:bldP spid="188" grpId="0" animBg="1"/>
      <p:bldP spid="188" grpId="1" animBg="1"/>
      <p:bldP spid="188" grpId="2" animBg="1"/>
      <p:bldP spid="189" grpId="0" animBg="1"/>
      <p:bldP spid="189" grpId="1" animBg="1"/>
      <p:bldP spid="189" grpId="2" animBg="1"/>
      <p:bldP spid="190" grpId="0" animBg="1"/>
      <p:bldP spid="190" grpId="1" animBg="1"/>
      <p:bldP spid="190" grpId="2" animBg="1"/>
      <p:bldP spid="191" grpId="0" animBg="1"/>
      <p:bldP spid="191" grpId="1" animBg="1"/>
      <p:bldP spid="191" grpId="2" animBg="1"/>
      <p:bldP spid="192" grpId="0" animBg="1"/>
      <p:bldP spid="192" grpId="1" animBg="1"/>
      <p:bldP spid="192" grpId="2" animBg="1"/>
      <p:bldP spid="194" grpId="0"/>
      <p:bldP spid="195" grpId="0"/>
      <p:bldP spid="197" grpId="0"/>
      <p:bldP spid="210" grpId="0" animBg="1"/>
      <p:bldP spid="211" grpId="0" animBg="1"/>
      <p:bldP spid="212" grpId="0" animBg="1"/>
      <p:bldP spid="213" grpId="0" animBg="1"/>
      <p:bldP spid="196" grpId="0"/>
      <p:bldP spid="219" grpId="0" animBg="1"/>
      <p:bldP spid="219" grpId="1" animBg="1"/>
      <p:bldP spid="220" grpId="0" animBg="1"/>
      <p:bldP spid="221" grpId="0" animBg="1"/>
      <p:bldP spid="222" grpId="0" animBg="1"/>
      <p:bldP spid="223" grpId="0" animBg="1"/>
      <p:bldP spid="233" grpId="0" animBg="1"/>
      <p:bldP spid="234" grpId="0" animBg="1"/>
      <p:bldP spid="235" grpId="0" animBg="1"/>
      <p:bldP spid="18" grpId="0" animBg="1"/>
      <p:bldP spid="18" grpId="1" animBg="1"/>
      <p:bldP spid="247" grpId="0"/>
      <p:bldP spid="247" grpId="1"/>
      <p:bldP spid="248" grpId="0"/>
      <p:bldP spid="248" grpId="1"/>
      <p:bldP spid="251" grpId="0" animBg="1"/>
      <p:bldP spid="251" grpId="1" animBg="1"/>
      <p:bldP spid="245" grpId="0"/>
      <p:bldP spid="245" grpId="1"/>
      <p:bldP spid="240" grpId="0"/>
      <p:bldP spid="240" grpId="1"/>
      <p:bldP spid="252" grpId="0"/>
      <p:bldP spid="252" grpId="1"/>
      <p:bldP spid="252" grpId="2"/>
      <p:bldP spid="252" grpId="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52</a:t>
            </a:r>
            <a:endParaRPr lang="en-US" sz="2000" b="1" dirty="0">
              <a:solidFill>
                <a:prstClr val="black"/>
              </a:solidFill>
            </a:endParaRPr>
          </a:p>
        </p:txBody>
      </p:sp>
    </p:spTree>
    <p:extLst>
      <p:ext uri="{BB962C8B-B14F-4D97-AF65-F5344CB8AC3E}">
        <p14:creationId xmlns:p14="http://schemas.microsoft.com/office/powerpoint/2010/main" val="419822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7"/>
          <p:cNvSpPr txBox="1">
            <a:spLocks/>
          </p:cNvSpPr>
          <p:nvPr/>
        </p:nvSpPr>
        <p:spPr bwMode="auto">
          <a:xfrm>
            <a:off x="685800" y="2675065"/>
            <a:ext cx="8067677" cy="5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a:solidFill>
                  <a:srgbClr val="034EA2"/>
                </a:solidFill>
                <a:latin typeface="Bookman Old Style" pitchFamily="18" charset="0"/>
              </a:rPr>
              <a:t>QUADRATIC EQUATIONS</a:t>
            </a:r>
          </a:p>
        </p:txBody>
      </p:sp>
      <p:sp>
        <p:nvSpPr>
          <p:cNvPr id="9" name="Title 7"/>
          <p:cNvSpPr txBox="1">
            <a:spLocks/>
          </p:cNvSpPr>
          <p:nvPr/>
        </p:nvSpPr>
        <p:spPr bwMode="auto">
          <a:xfrm>
            <a:off x="685800" y="3181350"/>
            <a:ext cx="6819900"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a:solidFill>
                  <a:srgbClr val="FF6600"/>
                </a:solidFill>
                <a:latin typeface="Bookman Old Style" pitchFamily="18" charset="0"/>
              </a:rPr>
              <a:t>Word Problem on Marks Scored</a:t>
            </a:r>
          </a:p>
        </p:txBody>
      </p:sp>
    </p:spTree>
    <p:extLst>
      <p:ext uri="{BB962C8B-B14F-4D97-AF65-F5344CB8AC3E}">
        <p14:creationId xmlns:p14="http://schemas.microsoft.com/office/powerpoint/2010/main" val="4226172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Sum based on Two Squares</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565380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ounded Rectangle 206"/>
          <p:cNvSpPr/>
          <p:nvPr/>
        </p:nvSpPr>
        <p:spPr>
          <a:xfrm>
            <a:off x="1042436" y="550733"/>
            <a:ext cx="3974981" cy="229393"/>
          </a:xfrm>
          <a:prstGeom prst="roundRect">
            <a:avLst/>
          </a:prstGeom>
          <a:solidFill>
            <a:srgbClr val="FFC000"/>
          </a:solidFill>
          <a:ln w="19050" cap="flat" cmpd="sng" algn="ctr">
            <a:noFill/>
            <a:prstDash val="solid"/>
          </a:ln>
          <a:effectLst/>
        </p:spPr>
        <p:txBody>
          <a:bodyPr anchor="ctr"/>
          <a:lstStyle/>
          <a:p>
            <a:pPr algn="ctr">
              <a:defRPr/>
            </a:pPr>
            <a:endParaRPr lang="en-US" kern="0">
              <a:solidFill>
                <a:sysClr val="window" lastClr="FFFFFF"/>
              </a:solidFill>
              <a:latin typeface="Arial"/>
            </a:endParaRPr>
          </a:p>
        </p:txBody>
      </p:sp>
      <p:sp>
        <p:nvSpPr>
          <p:cNvPr id="220" name="Rounded Rectangle 219"/>
          <p:cNvSpPr/>
          <p:nvPr/>
        </p:nvSpPr>
        <p:spPr>
          <a:xfrm>
            <a:off x="1447710" y="4089439"/>
            <a:ext cx="150608" cy="226733"/>
          </a:xfrm>
          <a:prstGeom prst="roundRect">
            <a:avLst/>
          </a:prstGeom>
          <a:solidFill>
            <a:srgbClr val="FFBDD3"/>
          </a:solidFill>
          <a:ln w="12700" cap="flat" cmpd="sng" algn="ctr">
            <a:solidFill>
              <a:schemeClr val="tx1"/>
            </a:solidFill>
            <a:prstDash val="solid"/>
          </a:ln>
          <a:effectLst/>
        </p:spPr>
        <p:txBody>
          <a:bodyPr anchor="ctr"/>
          <a:lstStyle/>
          <a:p>
            <a:pPr algn="ctr"/>
            <a:endParaRPr lang="en-US" kern="0">
              <a:solidFill>
                <a:sysClr val="window" lastClr="FFFFFF"/>
              </a:solidFill>
              <a:latin typeface="Arial"/>
            </a:endParaRPr>
          </a:p>
        </p:txBody>
      </p:sp>
      <p:sp>
        <p:nvSpPr>
          <p:cNvPr id="130" name="Rounded Rectangle 129"/>
          <p:cNvSpPr/>
          <p:nvPr/>
        </p:nvSpPr>
        <p:spPr>
          <a:xfrm>
            <a:off x="890906" y="4074572"/>
            <a:ext cx="190045" cy="252332"/>
          </a:xfrm>
          <a:prstGeom prst="roundRect">
            <a:avLst/>
          </a:prstGeom>
          <a:solidFill>
            <a:srgbClr val="FFBDD3"/>
          </a:solidFill>
          <a:ln w="12700" cap="flat" cmpd="sng" algn="ctr">
            <a:solidFill>
              <a:schemeClr val="tx1"/>
            </a:solidFill>
            <a:prstDash val="solid"/>
          </a:ln>
          <a:effectLst/>
        </p:spPr>
        <p:txBody>
          <a:bodyPr anchor="ctr"/>
          <a:lstStyle/>
          <a:p>
            <a:pPr algn="ctr">
              <a:defRPr/>
            </a:pPr>
            <a:r>
              <a:rPr lang="en-US" sz="1600" kern="0" dirty="0" smtClean="0">
                <a:solidFill>
                  <a:prstClr val="black"/>
                </a:solidFill>
                <a:latin typeface="Bookman Old Style" pitchFamily="18" charset="0"/>
              </a:rPr>
              <a:t>1</a:t>
            </a:r>
            <a:endParaRPr lang="en-US" sz="1600" kern="0" dirty="0">
              <a:solidFill>
                <a:prstClr val="black"/>
              </a:solidFill>
              <a:latin typeface="Bookman Old Style" pitchFamily="18" charset="0"/>
            </a:endParaRPr>
          </a:p>
        </p:txBody>
      </p:sp>
      <p:sp>
        <p:nvSpPr>
          <p:cNvPr id="30" name="Rounded Rectangle 29"/>
          <p:cNvSpPr/>
          <p:nvPr/>
        </p:nvSpPr>
        <p:spPr>
          <a:xfrm>
            <a:off x="4920872" y="2702704"/>
            <a:ext cx="3498028" cy="2029671"/>
          </a:xfrm>
          <a:prstGeom prst="roundRect">
            <a:avLst/>
          </a:prstGeom>
          <a:gradFill flip="none" rotWithShape="1">
            <a:gsLst>
              <a:gs pos="0">
                <a:srgbClr val="66FF99">
                  <a:tint val="66000"/>
                  <a:satMod val="160000"/>
                </a:srgbClr>
              </a:gs>
              <a:gs pos="50000">
                <a:srgbClr val="66FF99">
                  <a:tint val="44500"/>
                  <a:satMod val="160000"/>
                </a:srgbClr>
              </a:gs>
              <a:gs pos="80000">
                <a:srgbClr val="EDFFF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7" name="Group 26"/>
          <p:cNvGrpSpPr/>
          <p:nvPr/>
        </p:nvGrpSpPr>
        <p:grpSpPr>
          <a:xfrm>
            <a:off x="6324600" y="1658737"/>
            <a:ext cx="1753886" cy="1125421"/>
            <a:chOff x="6324600" y="1358917"/>
            <a:chExt cx="1753886" cy="1125421"/>
          </a:xfrm>
        </p:grpSpPr>
        <p:sp>
          <p:nvSpPr>
            <p:cNvPr id="132" name="TextBox 131"/>
            <p:cNvSpPr txBox="1"/>
            <p:nvPr/>
          </p:nvSpPr>
          <p:spPr>
            <a:xfrm>
              <a:off x="6324600" y="1358917"/>
              <a:ext cx="561372" cy="307777"/>
            </a:xfrm>
            <a:prstGeom prst="rect">
              <a:avLst/>
            </a:prstGeom>
            <a:noFill/>
          </p:spPr>
          <p:txBody>
            <a:bodyPr wrap="none" rtlCol="0">
              <a:spAutoFit/>
            </a:bodyPr>
            <a:lstStyle/>
            <a:p>
              <a:r>
                <a:rPr lang="en-US" sz="1400" dirty="0" smtClean="0">
                  <a:solidFill>
                    <a:prstClr val="black"/>
                  </a:solidFill>
                  <a:latin typeface="Bookman Old Style" pitchFamily="18" charset="0"/>
                </a:rPr>
                <a:t>Side</a:t>
              </a:r>
              <a:endParaRPr lang="en-US" sz="1400" dirty="0">
                <a:solidFill>
                  <a:prstClr val="black"/>
                </a:solidFill>
                <a:latin typeface="Bookman Old Style" pitchFamily="18" charset="0"/>
              </a:endParaRPr>
            </a:p>
          </p:txBody>
        </p:sp>
        <p:sp>
          <p:nvSpPr>
            <p:cNvPr id="133" name="TextBox 132"/>
            <p:cNvSpPr txBox="1"/>
            <p:nvPr/>
          </p:nvSpPr>
          <p:spPr>
            <a:xfrm>
              <a:off x="7517114" y="2176561"/>
              <a:ext cx="561372" cy="307777"/>
            </a:xfrm>
            <a:prstGeom prst="rect">
              <a:avLst/>
            </a:prstGeom>
            <a:noFill/>
          </p:spPr>
          <p:txBody>
            <a:bodyPr wrap="none" rtlCol="0">
              <a:spAutoFit/>
            </a:bodyPr>
            <a:lstStyle/>
            <a:p>
              <a:r>
                <a:rPr lang="en-US" sz="1400" dirty="0" smtClean="0">
                  <a:solidFill>
                    <a:prstClr val="black"/>
                  </a:solidFill>
                  <a:latin typeface="Bookman Old Style" pitchFamily="18" charset="0"/>
                </a:rPr>
                <a:t>Side</a:t>
              </a:r>
              <a:endParaRPr lang="en-US" sz="1400" dirty="0">
                <a:solidFill>
                  <a:prstClr val="black"/>
                </a:solidFill>
                <a:latin typeface="Bookman Old Style" pitchFamily="18" charset="0"/>
              </a:endParaRPr>
            </a:p>
          </p:txBody>
        </p:sp>
      </p:grpSp>
      <p:grpSp>
        <p:nvGrpSpPr>
          <p:cNvPr id="22" name="Group 21"/>
          <p:cNvGrpSpPr/>
          <p:nvPr/>
        </p:nvGrpSpPr>
        <p:grpSpPr>
          <a:xfrm>
            <a:off x="4743450" y="1652370"/>
            <a:ext cx="1228769" cy="938626"/>
            <a:chOff x="4743450" y="1352550"/>
            <a:chExt cx="1228769" cy="938626"/>
          </a:xfrm>
        </p:grpSpPr>
        <p:sp>
          <p:nvSpPr>
            <p:cNvPr id="21" name="TextBox 20"/>
            <p:cNvSpPr txBox="1"/>
            <p:nvPr/>
          </p:nvSpPr>
          <p:spPr>
            <a:xfrm>
              <a:off x="4743450" y="1352550"/>
              <a:ext cx="300082" cy="338554"/>
            </a:xfrm>
            <a:prstGeom prst="rect">
              <a:avLst/>
            </a:prstGeom>
            <a:noFill/>
          </p:spPr>
          <p:txBody>
            <a:bodyPr wrap="none" rtlCol="0">
              <a:spAutoFit/>
            </a:bodyPr>
            <a:lstStyle/>
            <a:p>
              <a:r>
                <a:rPr lang="en-US" sz="1600" dirty="0" smtClean="0">
                  <a:solidFill>
                    <a:prstClr val="black"/>
                  </a:solidFill>
                  <a:latin typeface="Bookman Old Style" pitchFamily="18" charset="0"/>
                </a:rPr>
                <a:t>x</a:t>
              </a:r>
              <a:endParaRPr lang="en-US" sz="1600" dirty="0">
                <a:solidFill>
                  <a:prstClr val="black"/>
                </a:solidFill>
                <a:latin typeface="Bookman Old Style" pitchFamily="18" charset="0"/>
              </a:endParaRPr>
            </a:p>
          </p:txBody>
        </p:sp>
        <p:sp>
          <p:nvSpPr>
            <p:cNvPr id="131" name="TextBox 130"/>
            <p:cNvSpPr txBox="1"/>
            <p:nvPr/>
          </p:nvSpPr>
          <p:spPr>
            <a:xfrm>
              <a:off x="5672137" y="1952622"/>
              <a:ext cx="300082" cy="338554"/>
            </a:xfrm>
            <a:prstGeom prst="rect">
              <a:avLst/>
            </a:prstGeom>
            <a:noFill/>
          </p:spPr>
          <p:txBody>
            <a:bodyPr wrap="none" rtlCol="0">
              <a:spAutoFit/>
            </a:bodyPr>
            <a:lstStyle/>
            <a:p>
              <a:r>
                <a:rPr lang="en-US" sz="1600" dirty="0" smtClean="0">
                  <a:solidFill>
                    <a:prstClr val="black"/>
                  </a:solidFill>
                  <a:latin typeface="Bookman Old Style" pitchFamily="18" charset="0"/>
                </a:rPr>
                <a:t>x</a:t>
              </a:r>
              <a:endParaRPr lang="en-US" sz="1600" dirty="0">
                <a:solidFill>
                  <a:prstClr val="black"/>
                </a:solidFill>
                <a:latin typeface="Bookman Old Style" pitchFamily="18" charset="0"/>
              </a:endParaRPr>
            </a:p>
          </p:txBody>
        </p:sp>
      </p:grpSp>
      <p:grpSp>
        <p:nvGrpSpPr>
          <p:cNvPr id="8" name="Group 7"/>
          <p:cNvGrpSpPr/>
          <p:nvPr/>
        </p:nvGrpSpPr>
        <p:grpSpPr>
          <a:xfrm>
            <a:off x="6096000" y="1055627"/>
            <a:ext cx="2458746" cy="1739743"/>
            <a:chOff x="6200623" y="755807"/>
            <a:chExt cx="2458746" cy="1739743"/>
          </a:xfrm>
        </p:grpSpPr>
        <p:sp>
          <p:nvSpPr>
            <p:cNvPr id="119" name="Rectangle 118"/>
            <p:cNvSpPr/>
            <p:nvPr/>
          </p:nvSpPr>
          <p:spPr>
            <a:xfrm>
              <a:off x="6935192" y="755807"/>
              <a:ext cx="1724177" cy="1419911"/>
            </a:xfrm>
            <a:prstGeom prst="rect">
              <a:avLst/>
            </a:prstGeom>
            <a:solidFill>
              <a:schemeClr val="accent5">
                <a:lumMod val="60000"/>
                <a:lumOff val="40000"/>
              </a:schemeClr>
            </a:solidFill>
            <a:ln w="28575">
              <a:solidFill>
                <a:schemeClr val="tx1"/>
              </a:solid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rtlCol="0" anchor="ctr"/>
            <a:lstStyle/>
            <a:p>
              <a:pPr algn="ctr"/>
              <a:endParaRPr lang="en-US" sz="1600" b="1" kern="0">
                <a:solidFill>
                  <a:prstClr val="black"/>
                </a:solidFill>
                <a:latin typeface="Bookman Old Style" panose="02050604050505020204" pitchFamily="18" charset="0"/>
              </a:endParaRPr>
            </a:p>
          </p:txBody>
        </p:sp>
        <p:sp>
          <p:nvSpPr>
            <p:cNvPr id="120" name="TextBox 119"/>
            <p:cNvSpPr txBox="1"/>
            <p:nvPr/>
          </p:nvSpPr>
          <p:spPr>
            <a:xfrm>
              <a:off x="6200623" y="1311874"/>
              <a:ext cx="706146" cy="307777"/>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pPr algn="r"/>
              <a:endParaRPr lang="en-US" sz="1400" i="0" dirty="0">
                <a:latin typeface="Bookman Old Style" pitchFamily="18" charset="0"/>
              </a:endParaRPr>
            </a:p>
          </p:txBody>
        </p:sp>
        <p:sp>
          <p:nvSpPr>
            <p:cNvPr id="128" name="TextBox 127"/>
            <p:cNvSpPr txBox="1"/>
            <p:nvPr/>
          </p:nvSpPr>
          <p:spPr>
            <a:xfrm>
              <a:off x="7444207" y="2187773"/>
              <a:ext cx="706146" cy="307777"/>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pPr algn="ctr"/>
              <a:endParaRPr lang="en-US" sz="1400" i="0" dirty="0">
                <a:latin typeface="Bookman Old Style" pitchFamily="18" charset="0"/>
              </a:endParaRPr>
            </a:p>
          </p:txBody>
        </p:sp>
      </p:grpSp>
      <p:grpSp>
        <p:nvGrpSpPr>
          <p:cNvPr id="97" name="Group 96"/>
          <p:cNvGrpSpPr/>
          <p:nvPr/>
        </p:nvGrpSpPr>
        <p:grpSpPr>
          <a:xfrm>
            <a:off x="4538547" y="1232182"/>
            <a:ext cx="1801369" cy="1371253"/>
            <a:chOff x="3456431" y="685800"/>
            <a:chExt cx="1801369" cy="1371253"/>
          </a:xfrm>
        </p:grpSpPr>
        <p:sp>
          <p:nvSpPr>
            <p:cNvPr id="98" name="Rectangle 97"/>
            <p:cNvSpPr/>
            <p:nvPr/>
          </p:nvSpPr>
          <p:spPr>
            <a:xfrm>
              <a:off x="3962400" y="685800"/>
              <a:ext cx="1295400" cy="1066800"/>
            </a:xfrm>
            <a:prstGeom prst="rect">
              <a:avLst/>
            </a:prstGeom>
            <a:solidFill>
              <a:schemeClr val="accent6">
                <a:lumMod val="60000"/>
                <a:lumOff val="40000"/>
              </a:schemeClr>
            </a:solidFill>
            <a:ln>
              <a:solidFill>
                <a:schemeClr val="tx1"/>
              </a:solid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TextBox 99"/>
            <p:cNvSpPr txBox="1"/>
            <p:nvPr/>
          </p:nvSpPr>
          <p:spPr>
            <a:xfrm>
              <a:off x="3456431" y="1065312"/>
              <a:ext cx="505969" cy="523220"/>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pPr algn="r"/>
              <a:r>
                <a:rPr lang="en-US" sz="1400" i="0" dirty="0">
                  <a:latin typeface="Bookman Old Style" pitchFamily="18" charset="0"/>
                  <a:sym typeface="Symbol"/>
                </a:rPr>
                <a:t>	</a:t>
              </a:r>
              <a:r>
                <a:rPr lang="en-US" sz="1400" i="0" dirty="0" smtClean="0">
                  <a:latin typeface="Bookman Old Style" pitchFamily="18" charset="0"/>
                  <a:sym typeface="Symbol"/>
                </a:rPr>
                <a:t>	</a:t>
              </a:r>
              <a:endParaRPr lang="en-US" sz="1400" i="0" dirty="0">
                <a:latin typeface="Bookman Old Style" pitchFamily="18" charset="0"/>
              </a:endParaRPr>
            </a:p>
          </p:txBody>
        </p:sp>
        <p:sp>
          <p:nvSpPr>
            <p:cNvPr id="101" name="TextBox 100"/>
            <p:cNvSpPr txBox="1"/>
            <p:nvPr/>
          </p:nvSpPr>
          <p:spPr>
            <a:xfrm>
              <a:off x="4357116" y="1749276"/>
              <a:ext cx="505969" cy="307777"/>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pPr algn="ctr"/>
              <a:endParaRPr lang="en-US" sz="1400" i="0" dirty="0">
                <a:latin typeface="Bookman Old Style" pitchFamily="18" charset="0"/>
              </a:endParaRPr>
            </a:p>
          </p:txBody>
        </p:sp>
      </p:grpSp>
      <p:sp>
        <p:nvSpPr>
          <p:cNvPr id="129" name="Rounded Rectangle 128"/>
          <p:cNvSpPr/>
          <p:nvPr/>
        </p:nvSpPr>
        <p:spPr>
          <a:xfrm>
            <a:off x="4060372" y="538677"/>
            <a:ext cx="946633" cy="252332"/>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27" name="Rounded Rectangle 126"/>
          <p:cNvSpPr/>
          <p:nvPr/>
        </p:nvSpPr>
        <p:spPr>
          <a:xfrm>
            <a:off x="2116387" y="544014"/>
            <a:ext cx="1929833" cy="252332"/>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18" name="Rounded Rectangle 117"/>
          <p:cNvSpPr/>
          <p:nvPr/>
        </p:nvSpPr>
        <p:spPr>
          <a:xfrm>
            <a:off x="1057651" y="548352"/>
            <a:ext cx="443489" cy="252332"/>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117" name="Rounded Rectangle 116"/>
          <p:cNvSpPr/>
          <p:nvPr/>
        </p:nvSpPr>
        <p:spPr>
          <a:xfrm>
            <a:off x="995516" y="784281"/>
            <a:ext cx="2492198" cy="229393"/>
          </a:xfrm>
          <a:prstGeom prst="roundRect">
            <a:avLst/>
          </a:prstGeom>
          <a:solidFill>
            <a:srgbClr val="FFC000"/>
          </a:solidFill>
          <a:ln w="19050" cap="flat" cmpd="sng" algn="ctr">
            <a:noFill/>
            <a:prstDash val="solid"/>
          </a:ln>
          <a:effectLst/>
        </p:spPr>
        <p:txBody>
          <a:bodyPr anchor="ctr"/>
          <a:lstStyle/>
          <a:p>
            <a:pPr algn="ctr">
              <a:defRPr/>
            </a:pPr>
            <a:endParaRPr lang="en-US" kern="0">
              <a:solidFill>
                <a:sysClr val="window" lastClr="FFFFFF"/>
              </a:solidFill>
              <a:latin typeface="Arial"/>
            </a:endParaRPr>
          </a:p>
        </p:txBody>
      </p:sp>
      <p:sp>
        <p:nvSpPr>
          <p:cNvPr id="116" name="Rounded Rectangle 115"/>
          <p:cNvSpPr/>
          <p:nvPr/>
        </p:nvSpPr>
        <p:spPr>
          <a:xfrm>
            <a:off x="5650476" y="555681"/>
            <a:ext cx="977075" cy="229393"/>
          </a:xfrm>
          <a:prstGeom prst="roundRect">
            <a:avLst/>
          </a:prstGeom>
          <a:solidFill>
            <a:srgbClr val="FFC000"/>
          </a:solidFill>
          <a:ln w="19050" cap="flat" cmpd="sng" algn="ctr">
            <a:noFill/>
            <a:prstDash val="solid"/>
          </a:ln>
          <a:effectLst/>
        </p:spPr>
        <p:txBody>
          <a:bodyPr anchor="ctr"/>
          <a:lstStyle/>
          <a:p>
            <a:pPr algn="ctr">
              <a:defRPr/>
            </a:pPr>
            <a:endParaRPr lang="en-US" kern="0">
              <a:solidFill>
                <a:sysClr val="window" lastClr="FFFFFF"/>
              </a:solidFill>
              <a:latin typeface="Arial"/>
            </a:endParaRPr>
          </a:p>
        </p:txBody>
      </p:sp>
      <p:sp>
        <p:nvSpPr>
          <p:cNvPr id="74" name="Rounded Rectangle 73"/>
          <p:cNvSpPr/>
          <p:nvPr/>
        </p:nvSpPr>
        <p:spPr>
          <a:xfrm>
            <a:off x="4345960" y="771959"/>
            <a:ext cx="1959590" cy="277565"/>
          </a:xfrm>
          <a:prstGeom prst="roundRect">
            <a:avLst/>
          </a:prstGeom>
          <a:solidFill>
            <a:srgbClr val="FFC000"/>
          </a:solidFill>
          <a:ln w="19050" cap="flat" cmpd="sng" algn="ctr">
            <a:noFill/>
            <a:prstDash val="solid"/>
          </a:ln>
          <a:effectLst/>
        </p:spPr>
        <p:txBody>
          <a:bodyPr anchor="ctr"/>
          <a:lstStyle/>
          <a:p>
            <a:pPr algn="ctr">
              <a:defRPr/>
            </a:pPr>
            <a:endParaRPr lang="en-US" kern="0">
              <a:solidFill>
                <a:sysClr val="window" lastClr="FFFFFF"/>
              </a:solidFill>
              <a:latin typeface="Arial"/>
            </a:endParaRPr>
          </a:p>
        </p:txBody>
      </p:sp>
      <p:sp>
        <p:nvSpPr>
          <p:cNvPr id="73" name="Rounded Rectangle 72"/>
          <p:cNvSpPr/>
          <p:nvPr/>
        </p:nvSpPr>
        <p:spPr>
          <a:xfrm>
            <a:off x="2119670" y="550490"/>
            <a:ext cx="536444" cy="252332"/>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2" name="TextBox 1"/>
          <p:cNvSpPr txBox="1"/>
          <p:nvPr/>
        </p:nvSpPr>
        <p:spPr>
          <a:xfrm>
            <a:off x="457200" y="526304"/>
            <a:ext cx="8153400" cy="523220"/>
          </a:xfrm>
          <a:prstGeom prst="rect">
            <a:avLst/>
          </a:prstGeom>
          <a:noFill/>
        </p:spPr>
        <p:txBody>
          <a:bodyPr wrap="square" rtlCol="0">
            <a:spAutoFit/>
          </a:bodyPr>
          <a:lstStyle/>
          <a:p>
            <a:r>
              <a:rPr lang="en-US" sz="1400" b="1" dirty="0" smtClean="0">
                <a:solidFill>
                  <a:srgbClr val="0000FF"/>
                </a:solidFill>
                <a:latin typeface="Bookman Old Style" pitchFamily="18" charset="0"/>
              </a:rPr>
              <a:t>  Q.   Sum of the areas of two squares is 468 m</a:t>
            </a:r>
            <a:r>
              <a:rPr lang="en-US" sz="1400" b="1" baseline="30000" dirty="0" smtClean="0">
                <a:solidFill>
                  <a:srgbClr val="0000FF"/>
                </a:solidFill>
                <a:latin typeface="Bookman Old Style" pitchFamily="18" charset="0"/>
              </a:rPr>
              <a:t>2</a:t>
            </a:r>
            <a:r>
              <a:rPr lang="en-US" sz="1400" b="1" dirty="0" smtClean="0">
                <a:solidFill>
                  <a:srgbClr val="0000FF"/>
                </a:solidFill>
                <a:latin typeface="Bookman Old Style" pitchFamily="18" charset="0"/>
              </a:rPr>
              <a:t>. If the difference </a:t>
            </a:r>
          </a:p>
          <a:p>
            <a:r>
              <a:rPr lang="en-US" sz="1400" b="1" dirty="0">
                <a:solidFill>
                  <a:srgbClr val="0000FF"/>
                </a:solidFill>
                <a:latin typeface="Bookman Old Style" pitchFamily="18" charset="0"/>
              </a:rPr>
              <a:t> </a:t>
            </a:r>
            <a:r>
              <a:rPr lang="en-US" sz="1400" b="1" dirty="0" smtClean="0">
                <a:solidFill>
                  <a:srgbClr val="0000FF"/>
                </a:solidFill>
                <a:latin typeface="Bookman Old Style" pitchFamily="18" charset="0"/>
              </a:rPr>
              <a:t>       of their perimeters is 24m, find the sides of two squares.</a:t>
            </a:r>
            <a:endParaRPr lang="en-US" sz="1400" b="1" baseline="30000" dirty="0">
              <a:solidFill>
                <a:srgbClr val="0000FF"/>
              </a:solidFill>
              <a:latin typeface="Bookman Old Style" pitchFamily="18" charset="0"/>
            </a:endParaRPr>
          </a:p>
        </p:txBody>
      </p:sp>
      <p:sp>
        <p:nvSpPr>
          <p:cNvPr id="3" name="TextBox 2"/>
          <p:cNvSpPr txBox="1"/>
          <p:nvPr/>
        </p:nvSpPr>
        <p:spPr>
          <a:xfrm>
            <a:off x="482595" y="966570"/>
            <a:ext cx="838200" cy="307777"/>
          </a:xfrm>
          <a:prstGeom prst="rect">
            <a:avLst/>
          </a:prstGeom>
          <a:noFill/>
        </p:spPr>
        <p:txBody>
          <a:bodyPr wrap="square" rtlCol="0">
            <a:spAutoFit/>
          </a:bodyPr>
          <a:lstStyle>
            <a:defPPr>
              <a:defRPr lang="en-US"/>
            </a:defPPr>
            <a:lvl1pPr>
              <a:defRPr sz="1400" b="1">
                <a:latin typeface="Bookman Old Style" pitchFamily="18" charset="0"/>
              </a:defRPr>
            </a:lvl1pPr>
          </a:lstStyle>
          <a:p>
            <a:r>
              <a:rPr lang="en-US" dirty="0">
                <a:solidFill>
                  <a:prstClr val="black"/>
                </a:solidFill>
              </a:rPr>
              <a:t>Sol :</a:t>
            </a:r>
          </a:p>
        </p:txBody>
      </p:sp>
      <p:sp>
        <p:nvSpPr>
          <p:cNvPr id="4" name="TextBox 3"/>
          <p:cNvSpPr txBox="1"/>
          <p:nvPr/>
        </p:nvSpPr>
        <p:spPr>
          <a:xfrm>
            <a:off x="838200" y="1244798"/>
            <a:ext cx="4752975" cy="307777"/>
          </a:xfrm>
          <a:prstGeom prst="rect">
            <a:avLst/>
          </a:prstGeom>
          <a:noFill/>
        </p:spPr>
        <p:txBody>
          <a:bodyPr wrap="square" rtlCol="0">
            <a:spAutoFit/>
          </a:bodyPr>
          <a:lstStyle/>
          <a:p>
            <a:r>
              <a:rPr lang="en-US" sz="1400" dirty="0" smtClean="0">
                <a:solidFill>
                  <a:prstClr val="black"/>
                </a:solidFill>
                <a:latin typeface="Bookman Old Style" pitchFamily="18" charset="0"/>
              </a:rPr>
              <a:t>Let the side of smaller square be x m</a:t>
            </a:r>
            <a:endParaRPr lang="en-US" sz="1400" dirty="0">
              <a:solidFill>
                <a:prstClr val="black"/>
              </a:solidFill>
              <a:latin typeface="Bookman Old Style" pitchFamily="18" charset="0"/>
            </a:endParaRPr>
          </a:p>
        </p:txBody>
      </p:sp>
      <p:sp>
        <p:nvSpPr>
          <p:cNvPr id="5" name="TextBox 4"/>
          <p:cNvSpPr txBox="1"/>
          <p:nvPr/>
        </p:nvSpPr>
        <p:spPr>
          <a:xfrm>
            <a:off x="838200" y="1483833"/>
            <a:ext cx="4752975" cy="307777"/>
          </a:xfrm>
          <a:prstGeom prst="rect">
            <a:avLst/>
          </a:prstGeom>
          <a:noFill/>
        </p:spPr>
        <p:txBody>
          <a:bodyPr wrap="square" rtlCol="0">
            <a:spAutoFit/>
          </a:bodyPr>
          <a:lstStyle/>
          <a:p>
            <a:r>
              <a:rPr lang="en-US" sz="1400" dirty="0" smtClean="0">
                <a:solidFill>
                  <a:prstClr val="black"/>
                </a:solidFill>
                <a:latin typeface="Bookman Old Style" pitchFamily="18" charset="0"/>
              </a:rPr>
              <a:t>Difference between their perimeters is 24m</a:t>
            </a:r>
            <a:endParaRPr lang="en-US" sz="1400" dirty="0">
              <a:solidFill>
                <a:prstClr val="black"/>
              </a:solidFill>
              <a:latin typeface="Bookman Old Style" pitchFamily="18" charset="0"/>
            </a:endParaRPr>
          </a:p>
        </p:txBody>
      </p:sp>
      <p:sp>
        <p:nvSpPr>
          <p:cNvPr id="6" name="TextBox 5"/>
          <p:cNvSpPr txBox="1"/>
          <p:nvPr/>
        </p:nvSpPr>
        <p:spPr>
          <a:xfrm>
            <a:off x="5301872" y="2824398"/>
            <a:ext cx="3062221" cy="340519"/>
          </a:xfrm>
          <a:prstGeom prst="roundRect">
            <a:avLst/>
          </a:prstGeom>
          <a:solidFill>
            <a:srgbClr val="CC99FF"/>
          </a:solidFill>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solidFill>
                  <a:prstClr val="black"/>
                </a:solidFill>
                <a:latin typeface="Bookman Old Style" pitchFamily="18" charset="0"/>
              </a:rPr>
              <a:t>Perimeter of Square = 4 × Side</a:t>
            </a:r>
            <a:endParaRPr lang="en-US" sz="1400" b="1" dirty="0">
              <a:solidFill>
                <a:prstClr val="black"/>
              </a:solidFill>
              <a:latin typeface="Bookman Old Style" pitchFamily="18" charset="0"/>
            </a:endParaRPr>
          </a:p>
        </p:txBody>
      </p:sp>
      <p:sp>
        <p:nvSpPr>
          <p:cNvPr id="7" name="TextBox 6"/>
          <p:cNvSpPr txBox="1"/>
          <p:nvPr/>
        </p:nvSpPr>
        <p:spPr>
          <a:xfrm>
            <a:off x="4845448" y="3159904"/>
            <a:ext cx="35814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Perimeter of Big square = 4 (Side) </a:t>
            </a:r>
            <a:endParaRPr lang="en-US" sz="1400" dirty="0">
              <a:solidFill>
                <a:prstClr val="black"/>
              </a:solidFill>
              <a:latin typeface="Bookman Old Style" pitchFamily="18" charset="0"/>
            </a:endParaRPr>
          </a:p>
        </p:txBody>
      </p:sp>
      <p:sp>
        <p:nvSpPr>
          <p:cNvPr id="9" name="TextBox 8"/>
          <p:cNvSpPr txBox="1"/>
          <p:nvPr/>
        </p:nvSpPr>
        <p:spPr>
          <a:xfrm>
            <a:off x="4845448" y="3402244"/>
            <a:ext cx="3810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Perimeter of Small square = 4x</a:t>
            </a:r>
            <a:endParaRPr lang="en-US" sz="1400" dirty="0">
              <a:solidFill>
                <a:prstClr val="black"/>
              </a:solidFill>
              <a:latin typeface="Bookman Old Style" pitchFamily="18" charset="0"/>
            </a:endParaRPr>
          </a:p>
        </p:txBody>
      </p:sp>
      <p:sp>
        <p:nvSpPr>
          <p:cNvPr id="10" name="TextBox 9"/>
          <p:cNvSpPr txBox="1"/>
          <p:nvPr/>
        </p:nvSpPr>
        <p:spPr>
          <a:xfrm>
            <a:off x="5390772" y="3642715"/>
            <a:ext cx="12954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4 (side) – 4x </a:t>
            </a:r>
            <a:endParaRPr lang="en-US" sz="1400" dirty="0">
              <a:solidFill>
                <a:prstClr val="black"/>
              </a:solidFill>
              <a:latin typeface="Bookman Old Style" pitchFamily="18" charset="0"/>
            </a:endParaRPr>
          </a:p>
        </p:txBody>
      </p:sp>
      <p:sp>
        <p:nvSpPr>
          <p:cNvPr id="11" name="TextBox 10"/>
          <p:cNvSpPr txBox="1"/>
          <p:nvPr/>
        </p:nvSpPr>
        <p:spPr>
          <a:xfrm>
            <a:off x="6482972" y="3642715"/>
            <a:ext cx="12954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24</a:t>
            </a:r>
            <a:endParaRPr lang="en-US" sz="1400" dirty="0">
              <a:solidFill>
                <a:prstClr val="black"/>
              </a:solidFill>
              <a:latin typeface="Bookman Old Style" pitchFamily="18" charset="0"/>
            </a:endParaRPr>
          </a:p>
        </p:txBody>
      </p:sp>
      <p:sp>
        <p:nvSpPr>
          <p:cNvPr id="12" name="TextBox 11"/>
          <p:cNvSpPr txBox="1"/>
          <p:nvPr/>
        </p:nvSpPr>
        <p:spPr>
          <a:xfrm>
            <a:off x="4882772" y="3904873"/>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13" name="TextBox 12"/>
          <p:cNvSpPr txBox="1"/>
          <p:nvPr/>
        </p:nvSpPr>
        <p:spPr>
          <a:xfrm>
            <a:off x="5257800" y="3901795"/>
            <a:ext cx="2610568"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Dividing throughout by 4</a:t>
            </a:r>
            <a:endParaRPr lang="en-US" sz="1400" dirty="0">
              <a:solidFill>
                <a:prstClr val="black"/>
              </a:solidFill>
              <a:latin typeface="Bookman Old Style" pitchFamily="18" charset="0"/>
            </a:endParaRPr>
          </a:p>
        </p:txBody>
      </p:sp>
      <p:sp>
        <p:nvSpPr>
          <p:cNvPr id="15" name="TextBox 14"/>
          <p:cNvSpPr txBox="1"/>
          <p:nvPr/>
        </p:nvSpPr>
        <p:spPr>
          <a:xfrm>
            <a:off x="4882772" y="4156333"/>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16" name="TextBox 15"/>
          <p:cNvSpPr txBox="1"/>
          <p:nvPr/>
        </p:nvSpPr>
        <p:spPr>
          <a:xfrm>
            <a:off x="5598197" y="4153255"/>
            <a:ext cx="884775" cy="310855"/>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side – x</a:t>
            </a:r>
            <a:endParaRPr lang="en-US" sz="1400" dirty="0">
              <a:solidFill>
                <a:prstClr val="black"/>
              </a:solidFill>
              <a:latin typeface="Bookman Old Style" pitchFamily="18" charset="0"/>
            </a:endParaRPr>
          </a:p>
        </p:txBody>
      </p:sp>
      <p:sp>
        <p:nvSpPr>
          <p:cNvPr id="17" name="TextBox 16"/>
          <p:cNvSpPr txBox="1"/>
          <p:nvPr/>
        </p:nvSpPr>
        <p:spPr>
          <a:xfrm>
            <a:off x="6482972" y="4156333"/>
            <a:ext cx="12954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6</a:t>
            </a:r>
            <a:endParaRPr lang="en-US" sz="1400" dirty="0">
              <a:solidFill>
                <a:prstClr val="black"/>
              </a:solidFill>
              <a:latin typeface="Bookman Old Style" pitchFamily="18" charset="0"/>
            </a:endParaRPr>
          </a:p>
        </p:txBody>
      </p:sp>
      <p:sp>
        <p:nvSpPr>
          <p:cNvPr id="18" name="TextBox 17"/>
          <p:cNvSpPr txBox="1"/>
          <p:nvPr/>
        </p:nvSpPr>
        <p:spPr>
          <a:xfrm>
            <a:off x="4882772" y="4424598"/>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19" name="TextBox 18"/>
          <p:cNvSpPr txBox="1"/>
          <p:nvPr/>
        </p:nvSpPr>
        <p:spPr>
          <a:xfrm>
            <a:off x="5933596" y="4421520"/>
            <a:ext cx="549376" cy="310855"/>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side</a:t>
            </a:r>
            <a:endParaRPr lang="en-US" sz="1400" dirty="0">
              <a:solidFill>
                <a:prstClr val="black"/>
              </a:solidFill>
              <a:latin typeface="Bookman Old Style" pitchFamily="18" charset="0"/>
            </a:endParaRPr>
          </a:p>
        </p:txBody>
      </p:sp>
      <p:sp>
        <p:nvSpPr>
          <p:cNvPr id="20" name="TextBox 19"/>
          <p:cNvSpPr txBox="1"/>
          <p:nvPr/>
        </p:nvSpPr>
        <p:spPr>
          <a:xfrm>
            <a:off x="6482972" y="4424598"/>
            <a:ext cx="12954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 + 6</a:t>
            </a:r>
            <a:endParaRPr lang="en-US" sz="1400" dirty="0">
              <a:solidFill>
                <a:prstClr val="black"/>
              </a:solidFill>
              <a:latin typeface="Bookman Old Style" pitchFamily="18" charset="0"/>
            </a:endParaRPr>
          </a:p>
        </p:txBody>
      </p:sp>
      <p:sp>
        <p:nvSpPr>
          <p:cNvPr id="23" name="TextBox 22"/>
          <p:cNvSpPr txBox="1"/>
          <p:nvPr/>
        </p:nvSpPr>
        <p:spPr>
          <a:xfrm>
            <a:off x="457200" y="1762125"/>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24" name="TextBox 23"/>
          <p:cNvSpPr txBox="1"/>
          <p:nvPr/>
        </p:nvSpPr>
        <p:spPr>
          <a:xfrm>
            <a:off x="838200" y="1762125"/>
            <a:ext cx="3432276"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The side of bigger square = (x + 6)m</a:t>
            </a:r>
            <a:endParaRPr lang="en-US" sz="1400" dirty="0">
              <a:solidFill>
                <a:prstClr val="black"/>
              </a:solidFill>
              <a:latin typeface="Bookman Old Style" pitchFamily="18" charset="0"/>
            </a:endParaRPr>
          </a:p>
        </p:txBody>
      </p:sp>
      <p:sp>
        <p:nvSpPr>
          <p:cNvPr id="25" name="TextBox 24"/>
          <p:cNvSpPr txBox="1"/>
          <p:nvPr/>
        </p:nvSpPr>
        <p:spPr>
          <a:xfrm>
            <a:off x="965200" y="2050131"/>
            <a:ext cx="23876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Area of square = (Side)</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26" name="TextBox 25"/>
          <p:cNvSpPr txBox="1"/>
          <p:nvPr/>
        </p:nvSpPr>
        <p:spPr>
          <a:xfrm>
            <a:off x="965199" y="2341589"/>
            <a:ext cx="284479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As per the given condition</a:t>
            </a:r>
            <a:endParaRPr lang="en-US" sz="1400" baseline="30000" dirty="0">
              <a:solidFill>
                <a:prstClr val="black"/>
              </a:solidFill>
              <a:latin typeface="Bookman Old Style" pitchFamily="18" charset="0"/>
            </a:endParaRPr>
          </a:p>
        </p:txBody>
      </p:sp>
      <p:sp>
        <p:nvSpPr>
          <p:cNvPr id="28" name="TextBox 27"/>
          <p:cNvSpPr txBox="1"/>
          <p:nvPr/>
        </p:nvSpPr>
        <p:spPr>
          <a:xfrm>
            <a:off x="2057400" y="2670515"/>
            <a:ext cx="91642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468</a:t>
            </a:r>
            <a:endParaRPr lang="en-US" sz="1400" baseline="30000" dirty="0">
              <a:solidFill>
                <a:prstClr val="black"/>
              </a:solidFill>
              <a:latin typeface="Bookman Old Style" pitchFamily="18" charset="0"/>
            </a:endParaRPr>
          </a:p>
        </p:txBody>
      </p:sp>
      <p:sp>
        <p:nvSpPr>
          <p:cNvPr id="29" name="TextBox 28"/>
          <p:cNvSpPr txBox="1"/>
          <p:nvPr/>
        </p:nvSpPr>
        <p:spPr>
          <a:xfrm>
            <a:off x="965199" y="3218645"/>
            <a:ext cx="119380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2x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31" name="TextBox 30"/>
          <p:cNvSpPr txBox="1"/>
          <p:nvPr/>
        </p:nvSpPr>
        <p:spPr>
          <a:xfrm>
            <a:off x="1295400" y="3218645"/>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+ 12x</a:t>
            </a:r>
            <a:endParaRPr lang="en-US" sz="1400" dirty="0">
              <a:solidFill>
                <a:prstClr val="black"/>
              </a:solidFill>
              <a:latin typeface="Bookman Old Style" pitchFamily="18" charset="0"/>
            </a:endParaRPr>
          </a:p>
        </p:txBody>
      </p:sp>
      <p:sp>
        <p:nvSpPr>
          <p:cNvPr id="32" name="TextBox 31"/>
          <p:cNvSpPr txBox="1"/>
          <p:nvPr/>
        </p:nvSpPr>
        <p:spPr>
          <a:xfrm>
            <a:off x="1822450" y="3218645"/>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+ 36</a:t>
            </a:r>
            <a:endParaRPr lang="en-US" sz="1400" dirty="0">
              <a:solidFill>
                <a:prstClr val="black"/>
              </a:solidFill>
              <a:latin typeface="Bookman Old Style" pitchFamily="18" charset="0"/>
            </a:endParaRPr>
          </a:p>
        </p:txBody>
      </p:sp>
      <p:sp>
        <p:nvSpPr>
          <p:cNvPr id="33" name="TextBox 32"/>
          <p:cNvSpPr txBox="1"/>
          <p:nvPr/>
        </p:nvSpPr>
        <p:spPr>
          <a:xfrm>
            <a:off x="2233560" y="3218645"/>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- 468</a:t>
            </a:r>
            <a:endParaRPr lang="en-US" sz="1400" dirty="0">
              <a:solidFill>
                <a:prstClr val="black"/>
              </a:solidFill>
              <a:latin typeface="Bookman Old Style" pitchFamily="18" charset="0"/>
            </a:endParaRPr>
          </a:p>
        </p:txBody>
      </p:sp>
      <p:cxnSp>
        <p:nvCxnSpPr>
          <p:cNvPr id="34" name="Straight Connector 33"/>
          <p:cNvCxnSpPr/>
          <p:nvPr/>
        </p:nvCxnSpPr>
        <p:spPr>
          <a:xfrm>
            <a:off x="4704962" y="1220224"/>
            <a:ext cx="0" cy="3568646"/>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457200" y="3218645"/>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36" name="TextBox 35"/>
          <p:cNvSpPr txBox="1"/>
          <p:nvPr/>
        </p:nvSpPr>
        <p:spPr>
          <a:xfrm>
            <a:off x="2743200" y="3218645"/>
            <a:ext cx="47148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sp>
        <p:nvSpPr>
          <p:cNvPr id="37" name="TextBox 36"/>
          <p:cNvSpPr txBox="1"/>
          <p:nvPr/>
        </p:nvSpPr>
        <p:spPr>
          <a:xfrm>
            <a:off x="975360" y="3493468"/>
            <a:ext cx="119380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2x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38" name="TextBox 37"/>
          <p:cNvSpPr txBox="1"/>
          <p:nvPr/>
        </p:nvSpPr>
        <p:spPr>
          <a:xfrm>
            <a:off x="1307201" y="3493468"/>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+ 12x</a:t>
            </a:r>
            <a:endParaRPr lang="en-US" sz="1400" dirty="0">
              <a:solidFill>
                <a:prstClr val="black"/>
              </a:solidFill>
              <a:latin typeface="Bookman Old Style" pitchFamily="18" charset="0"/>
            </a:endParaRPr>
          </a:p>
        </p:txBody>
      </p:sp>
      <p:sp>
        <p:nvSpPr>
          <p:cNvPr id="40" name="TextBox 39"/>
          <p:cNvSpPr txBox="1"/>
          <p:nvPr/>
        </p:nvSpPr>
        <p:spPr>
          <a:xfrm>
            <a:off x="1869441" y="3493468"/>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- 432</a:t>
            </a:r>
            <a:endParaRPr lang="en-US" sz="1400" dirty="0">
              <a:solidFill>
                <a:prstClr val="black"/>
              </a:solidFill>
              <a:latin typeface="Bookman Old Style" pitchFamily="18" charset="0"/>
            </a:endParaRPr>
          </a:p>
        </p:txBody>
      </p:sp>
      <p:sp>
        <p:nvSpPr>
          <p:cNvPr id="41" name="TextBox 40"/>
          <p:cNvSpPr txBox="1"/>
          <p:nvPr/>
        </p:nvSpPr>
        <p:spPr>
          <a:xfrm>
            <a:off x="457200" y="3493468"/>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42" name="TextBox 41"/>
          <p:cNvSpPr txBox="1"/>
          <p:nvPr/>
        </p:nvSpPr>
        <p:spPr>
          <a:xfrm>
            <a:off x="2422261" y="3493468"/>
            <a:ext cx="55668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sp>
        <p:nvSpPr>
          <p:cNvPr id="43" name="TextBox 42"/>
          <p:cNvSpPr txBox="1"/>
          <p:nvPr/>
        </p:nvSpPr>
        <p:spPr>
          <a:xfrm>
            <a:off x="942076" y="3739919"/>
            <a:ext cx="412432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Dividing throughout by 2</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4" name="TextBox 43"/>
              <p:cNvSpPr txBox="1"/>
              <p:nvPr/>
            </p:nvSpPr>
            <p:spPr>
              <a:xfrm>
                <a:off x="4692135" y="1179930"/>
                <a:ext cx="74709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oMath>
                </a14:m>
                <a:endParaRPr lang="en-US" sz="1400" dirty="0">
                  <a:solidFill>
                    <a:prstClr val="black"/>
                  </a:solidFill>
                  <a:latin typeface="Bookman Old Style"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692135" y="1179930"/>
                <a:ext cx="747097" cy="307777"/>
              </a:xfrm>
              <a:prstGeom prst="rect">
                <a:avLst/>
              </a:prstGeom>
              <a:blipFill rotWithShape="1">
                <a:blip r:embed="rId3"/>
                <a:stretch>
                  <a:fillRect l="-2459" t="-4000" b="-18000"/>
                </a:stretch>
              </a:blipFill>
            </p:spPr>
            <p:txBody>
              <a:bodyPr/>
              <a:lstStyle/>
              <a:p>
                <a:r>
                  <a:rPr lang="en-IN">
                    <a:noFill/>
                  </a:rPr>
                  <a:t> </a:t>
                </a:r>
              </a:p>
            </p:txBody>
          </p:sp>
        </mc:Fallback>
      </mc:AlternateContent>
      <p:sp>
        <p:nvSpPr>
          <p:cNvPr id="45" name="TextBox 44"/>
          <p:cNvSpPr txBox="1"/>
          <p:nvPr/>
        </p:nvSpPr>
        <p:spPr>
          <a:xfrm>
            <a:off x="5998827" y="1179930"/>
            <a:ext cx="60967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- 12</a:t>
            </a:r>
            <a:endParaRPr lang="en-US" sz="1400" dirty="0">
              <a:solidFill>
                <a:prstClr val="black"/>
              </a:solidFill>
              <a:latin typeface="Bookman Old Style" pitchFamily="18" charset="0"/>
            </a:endParaRPr>
          </a:p>
        </p:txBody>
      </p:sp>
      <p:sp>
        <p:nvSpPr>
          <p:cNvPr id="46" name="TextBox 45"/>
          <p:cNvSpPr txBox="1"/>
          <p:nvPr/>
        </p:nvSpPr>
        <p:spPr>
          <a:xfrm>
            <a:off x="7091536" y="1179930"/>
            <a:ext cx="505969" cy="307778"/>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r>
              <a:rPr lang="en-US" sz="1400" i="0" dirty="0">
                <a:sym typeface="Symbol"/>
              </a:rPr>
              <a:t>= 0</a:t>
            </a:r>
            <a:endParaRPr lang="en-US" sz="1400" i="0" dirty="0"/>
          </a:p>
        </p:txBody>
      </p:sp>
      <mc:AlternateContent xmlns:mc="http://schemas.openxmlformats.org/markup-compatibility/2006" xmlns:a14="http://schemas.microsoft.com/office/drawing/2010/main">
        <mc:Choice Requires="a14">
          <p:sp>
            <p:nvSpPr>
              <p:cNvPr id="47" name="TextBox 46"/>
              <p:cNvSpPr txBox="1"/>
              <p:nvPr/>
            </p:nvSpPr>
            <p:spPr>
              <a:xfrm>
                <a:off x="4686300" y="1496993"/>
                <a:ext cx="164618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r>
                      <a:rPr lang="en-US" sz="1400">
                        <a:solidFill>
                          <a:prstClr val="black"/>
                        </a:solidFill>
                        <a:latin typeface="Cambria Math"/>
                        <a:sym typeface="Symbol"/>
                      </a:rPr>
                      <m:t>+</m:t>
                    </m:r>
                    <m:r>
                      <a:rPr lang="en-US" sz="1400" smtClean="0">
                        <a:solidFill>
                          <a:prstClr val="black"/>
                        </a:solidFill>
                        <a:latin typeface="Cambria Math"/>
                        <a:sym typeface="Symbol"/>
                      </a:rPr>
                      <m:t>18)</m:t>
                    </m:r>
                  </m:oMath>
                </a14:m>
                <a:endParaRPr lang="en-US" sz="1400" dirty="0">
                  <a:solidFill>
                    <a:prstClr val="black"/>
                  </a:solidFill>
                  <a:latin typeface="Bookman Old Style"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686300" y="1496993"/>
                <a:ext cx="1646185" cy="307777"/>
              </a:xfrm>
              <a:prstGeom prst="rect">
                <a:avLst/>
              </a:prstGeom>
              <a:blipFill rotWithShape="1">
                <a:blip r:embed="rId4"/>
                <a:stretch>
                  <a:fillRect l="-1111" t="-4000" b="-1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748930" y="1496993"/>
                <a:ext cx="129082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 </a:t>
                </a:r>
                <a14:m>
                  <m:oMath xmlns:m="http://schemas.openxmlformats.org/officeDocument/2006/math">
                    <m:r>
                      <a:rPr lang="en-US" sz="1400">
                        <a:solidFill>
                          <a:prstClr val="black"/>
                        </a:solidFill>
                        <a:latin typeface="Cambria Math"/>
                        <a:sym typeface="Symbol"/>
                      </a:rPr>
                      <m:t>−</m:t>
                    </m:r>
                  </m:oMath>
                </a14:m>
                <a:r>
                  <a:rPr lang="en-US" sz="1400" dirty="0" smtClean="0">
                    <a:solidFill>
                      <a:prstClr val="black"/>
                    </a:solidFill>
                    <a:latin typeface="Bookman Old Style" pitchFamily="18" charset="0"/>
                    <a:sym typeface="Symbol"/>
                  </a:rPr>
                  <a:t> 12) </a:t>
                </a:r>
                <a:endParaRPr lang="en-US" sz="1400" dirty="0">
                  <a:solidFill>
                    <a:prstClr val="black"/>
                  </a:solidFill>
                  <a:latin typeface="Bookman Old Style" pitchFamily="18"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748930" y="1496993"/>
                <a:ext cx="1290829" cy="307777"/>
              </a:xfrm>
              <a:prstGeom prst="rect">
                <a:avLst/>
              </a:prstGeom>
              <a:blipFill rotWithShape="1">
                <a:blip r:embed="rId5"/>
                <a:stretch>
                  <a:fillRect t="-2000" b="-20000"/>
                </a:stretch>
              </a:blipFill>
            </p:spPr>
            <p:txBody>
              <a:bodyPr/>
              <a:lstStyle/>
              <a:p>
                <a:r>
                  <a:rPr lang="en-IN">
                    <a:noFill/>
                  </a:rPr>
                  <a:t> </a:t>
                </a:r>
              </a:p>
            </p:txBody>
          </p:sp>
        </mc:Fallback>
      </mc:AlternateContent>
      <p:sp>
        <p:nvSpPr>
          <p:cNvPr id="49" name="TextBox 48"/>
          <p:cNvSpPr txBox="1"/>
          <p:nvPr/>
        </p:nvSpPr>
        <p:spPr>
          <a:xfrm>
            <a:off x="6480959" y="1496993"/>
            <a:ext cx="505969" cy="307778"/>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r>
              <a:rPr lang="en-US" sz="1400" i="0" dirty="0">
                <a:sym typeface="Symbol"/>
              </a:rPr>
              <a:t>= 0</a:t>
            </a:r>
            <a:endParaRPr lang="en-US" sz="1400" i="0" dirty="0"/>
          </a:p>
        </p:txBody>
      </p:sp>
      <mc:AlternateContent xmlns:mc="http://schemas.openxmlformats.org/markup-compatibility/2006" xmlns:a14="http://schemas.microsoft.com/office/drawing/2010/main">
        <mc:Choice Requires="a14">
          <p:sp>
            <p:nvSpPr>
              <p:cNvPr id="53" name="TextBox 52"/>
              <p:cNvSpPr txBox="1"/>
              <p:nvPr/>
            </p:nvSpPr>
            <p:spPr>
              <a:xfrm>
                <a:off x="4678680" y="1848593"/>
                <a:ext cx="156998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a:solidFill>
                          <a:prstClr val="black"/>
                        </a:solidFill>
                        <a:latin typeface="Cambria Math"/>
                        <a:sym typeface="Symbol"/>
                      </a:rPr>
                      <m:t>x</m:t>
                    </m:r>
                    <m:r>
                      <a:rPr lang="en-US" sz="1400">
                        <a:solidFill>
                          <a:prstClr val="black"/>
                        </a:solidFill>
                        <a:latin typeface="Cambria Math"/>
                        <a:sym typeface="Symbol"/>
                      </a:rPr>
                      <m:t>+18=0</m:t>
                    </m:r>
                  </m:oMath>
                </a14:m>
                <a:endParaRPr lang="en-US" sz="1400" dirty="0">
                  <a:solidFill>
                    <a:prstClr val="black"/>
                  </a:solidFill>
                  <a:latin typeface="Bookman Old Style"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678680" y="1848593"/>
                <a:ext cx="1569985" cy="307777"/>
              </a:xfrm>
              <a:prstGeom prst="rect">
                <a:avLst/>
              </a:prstGeom>
              <a:blipFill rotWithShape="1">
                <a:blip r:embed="rId6"/>
                <a:stretch>
                  <a:fillRect l="-1167" t="-3922" b="-15686"/>
                </a:stretch>
              </a:blipFill>
            </p:spPr>
            <p:txBody>
              <a:bodyPr/>
              <a:lstStyle/>
              <a:p>
                <a:r>
                  <a:rPr lang="en-IN">
                    <a:noFill/>
                  </a:rPr>
                  <a:t> </a:t>
                </a:r>
              </a:p>
            </p:txBody>
          </p:sp>
        </mc:Fallback>
      </mc:AlternateContent>
      <p:sp>
        <p:nvSpPr>
          <p:cNvPr id="54" name="TextBox 53"/>
          <p:cNvSpPr txBox="1"/>
          <p:nvPr/>
        </p:nvSpPr>
        <p:spPr>
          <a:xfrm>
            <a:off x="6141164" y="1848593"/>
            <a:ext cx="37584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or</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6483621" y="1848593"/>
                <a:ext cx="117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a:solidFill>
                            <a:prstClr val="black"/>
                          </a:solidFill>
                          <a:latin typeface="Cambria Math"/>
                          <a:sym typeface="Symbol"/>
                        </a:rPr>
                        <m:t>x</m:t>
                      </m:r>
                      <m:r>
                        <a:rPr lang="en-US" sz="1400">
                          <a:solidFill>
                            <a:prstClr val="black"/>
                          </a:solidFill>
                          <a:latin typeface="Cambria Math"/>
                          <a:sym typeface="Symbol"/>
                        </a:rPr>
                        <m:t>−12=0</m:t>
                      </m:r>
                    </m:oMath>
                  </m:oMathPara>
                </a14:m>
                <a:endParaRPr lang="en-US" sz="1400" dirty="0">
                  <a:solidFill>
                    <a:prstClr val="black"/>
                  </a:solidFill>
                  <a:latin typeface="Bookman Old Style"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483621" y="1848593"/>
                <a:ext cx="1179553" cy="307777"/>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678322" y="2109570"/>
                <a:ext cx="156998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r>
                      <a:rPr lang="en-US" sz="1400" smtClean="0">
                        <a:solidFill>
                          <a:prstClr val="black"/>
                        </a:solidFill>
                        <a:latin typeface="Cambria Math"/>
                        <a:sym typeface="Symbol"/>
                      </a:rPr>
                      <m:t>=− 18</m:t>
                    </m:r>
                  </m:oMath>
                </a14:m>
                <a:endParaRPr lang="en-US" sz="1400" dirty="0">
                  <a:solidFill>
                    <a:prstClr val="black"/>
                  </a:solidFill>
                  <a:latin typeface="Bookman Old Style" pitchFamily="18"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678322" y="2109570"/>
                <a:ext cx="1569985" cy="307777"/>
              </a:xfrm>
              <a:prstGeom prst="rect">
                <a:avLst/>
              </a:prstGeom>
              <a:blipFill rotWithShape="1">
                <a:blip r:embed="rId8"/>
                <a:stretch>
                  <a:fillRect l="-775" t="-3922" b="-15686"/>
                </a:stretch>
              </a:blipFill>
            </p:spPr>
            <p:txBody>
              <a:bodyPr/>
              <a:lstStyle/>
              <a:p>
                <a:r>
                  <a:rPr lang="en-IN">
                    <a:noFill/>
                  </a:rPr>
                  <a:t> </a:t>
                </a:r>
              </a:p>
            </p:txBody>
          </p:sp>
        </mc:Fallback>
      </mc:AlternateContent>
      <p:sp>
        <p:nvSpPr>
          <p:cNvPr id="57" name="TextBox 56"/>
          <p:cNvSpPr txBox="1"/>
          <p:nvPr/>
        </p:nvSpPr>
        <p:spPr>
          <a:xfrm>
            <a:off x="6140806" y="2109570"/>
            <a:ext cx="37584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or</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58" name="TextBox 57"/>
              <p:cNvSpPr txBox="1"/>
              <p:nvPr/>
            </p:nvSpPr>
            <p:spPr>
              <a:xfrm>
                <a:off x="6915950" y="2109570"/>
                <a:ext cx="80565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prstClr val="black"/>
                          </a:solidFill>
                          <a:latin typeface="Cambria Math"/>
                          <a:sym typeface="Symbol"/>
                        </a:rPr>
                        <m:t>x</m:t>
                      </m:r>
                      <m:r>
                        <a:rPr lang="en-US" sz="1400" smtClean="0">
                          <a:solidFill>
                            <a:prstClr val="black"/>
                          </a:solidFill>
                          <a:latin typeface="Cambria Math"/>
                          <a:sym typeface="Symbol"/>
                        </a:rPr>
                        <m:t>=12</m:t>
                      </m:r>
                    </m:oMath>
                  </m:oMathPara>
                </a14:m>
                <a:endParaRPr lang="en-US" sz="1400" dirty="0">
                  <a:solidFill>
                    <a:prstClr val="black"/>
                  </a:solidFill>
                  <a:latin typeface="Bookman Old Style" pitchFamily="18"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6915950" y="2109570"/>
                <a:ext cx="805650" cy="307777"/>
              </a:xfrm>
              <a:prstGeom prst="rect">
                <a:avLst/>
              </a:prstGeom>
              <a:blipFill rotWithShape="1">
                <a:blip r:embed="rId9"/>
                <a:stretch>
                  <a:fillRect/>
                </a:stretch>
              </a:blipFill>
            </p:spPr>
            <p:txBody>
              <a:bodyPr/>
              <a:lstStyle/>
              <a:p>
                <a:r>
                  <a:rPr lang="en-IN">
                    <a:noFill/>
                  </a:rPr>
                  <a:t> </a:t>
                </a:r>
              </a:p>
            </p:txBody>
          </p:sp>
        </mc:Fallback>
      </mc:AlternateContent>
      <p:sp>
        <p:nvSpPr>
          <p:cNvPr id="60" name="TextBox 59"/>
          <p:cNvSpPr txBox="1"/>
          <p:nvPr/>
        </p:nvSpPr>
        <p:spPr>
          <a:xfrm>
            <a:off x="5019675" y="2375524"/>
            <a:ext cx="412432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Sides of square can never be negative</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61" name="TextBox 60"/>
              <p:cNvSpPr txBox="1"/>
              <p:nvPr/>
            </p:nvSpPr>
            <p:spPr>
              <a:xfrm>
                <a:off x="4638675" y="2612490"/>
                <a:ext cx="156998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r>
                      <a:rPr lang="en-US" sz="1400" i="1" smtClean="0">
                        <a:solidFill>
                          <a:prstClr val="black"/>
                        </a:solidFill>
                        <a:latin typeface="Cambria Math"/>
                        <a:ea typeface="Cambria Math"/>
                        <a:sym typeface="Symbol"/>
                      </a:rPr>
                      <m:t>≠</m:t>
                    </m:r>
                    <m:r>
                      <a:rPr lang="en-US" sz="1400" smtClean="0">
                        <a:solidFill>
                          <a:prstClr val="black"/>
                        </a:solidFill>
                        <a:latin typeface="Cambria Math"/>
                        <a:sym typeface="Symbol"/>
                      </a:rPr>
                      <m:t>−18 </m:t>
                    </m:r>
                  </m:oMath>
                </a14:m>
                <a:endParaRPr lang="en-US" sz="1400" dirty="0">
                  <a:solidFill>
                    <a:prstClr val="black"/>
                  </a:solidFill>
                  <a:latin typeface="Bookman Old Style"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4638675" y="2612490"/>
                <a:ext cx="1569985" cy="307777"/>
              </a:xfrm>
              <a:prstGeom prst="rect">
                <a:avLst/>
              </a:prstGeom>
              <a:blipFill rotWithShape="1">
                <a:blip r:embed="rId10"/>
                <a:stretch>
                  <a:fillRect l="-1167" t="-4000" b="-18000"/>
                </a:stretch>
              </a:blipFill>
            </p:spPr>
            <p:txBody>
              <a:bodyPr/>
              <a:lstStyle/>
              <a:p>
                <a:r>
                  <a:rPr lang="en-IN">
                    <a:noFill/>
                  </a:rPr>
                  <a:t> </a:t>
                </a:r>
              </a:p>
            </p:txBody>
          </p:sp>
        </mc:Fallback>
      </mc:AlternateContent>
      <p:sp>
        <p:nvSpPr>
          <p:cNvPr id="64" name="TextBox 63"/>
          <p:cNvSpPr txBox="1"/>
          <p:nvPr/>
        </p:nvSpPr>
        <p:spPr>
          <a:xfrm>
            <a:off x="6031232" y="2612490"/>
            <a:ext cx="1885948"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Hence, x = 12</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65" name="TextBox 64"/>
              <p:cNvSpPr txBox="1"/>
              <p:nvPr/>
            </p:nvSpPr>
            <p:spPr>
              <a:xfrm>
                <a:off x="4638675" y="2929553"/>
                <a:ext cx="112159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r>
                      <a:rPr lang="en-US" sz="1400" i="1" smtClean="0">
                        <a:solidFill>
                          <a:prstClr val="black"/>
                        </a:solidFill>
                        <a:latin typeface="Cambria Math"/>
                        <a:ea typeface="Cambria Math"/>
                        <a:sym typeface="Symbol"/>
                      </a:rPr>
                      <m:t>+</m:t>
                    </m:r>
                    <m:r>
                      <a:rPr lang="en-US" sz="1400" smtClean="0">
                        <a:solidFill>
                          <a:prstClr val="black"/>
                        </a:solidFill>
                        <a:latin typeface="Cambria Math"/>
                        <a:sym typeface="Symbol"/>
                      </a:rPr>
                      <m:t>6</m:t>
                    </m:r>
                  </m:oMath>
                </a14:m>
                <a:endParaRPr lang="en-US" sz="1400" dirty="0">
                  <a:solidFill>
                    <a:prstClr val="black"/>
                  </a:solidFill>
                  <a:latin typeface="Bookman Old Style"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638675" y="2929553"/>
                <a:ext cx="1121595" cy="307777"/>
              </a:xfrm>
              <a:prstGeom prst="rect">
                <a:avLst/>
              </a:prstGeom>
              <a:blipFill rotWithShape="1">
                <a:blip r:embed="rId11"/>
                <a:stretch>
                  <a:fillRect l="-1630" t="-4000" b="-18000"/>
                </a:stretch>
              </a:blipFill>
            </p:spPr>
            <p:txBody>
              <a:bodyPr/>
              <a:lstStyle/>
              <a:p>
                <a:r>
                  <a:rPr lang="en-IN">
                    <a:noFill/>
                  </a:rPr>
                  <a:t> </a:t>
                </a:r>
              </a:p>
            </p:txBody>
          </p:sp>
        </mc:Fallback>
      </mc:AlternateContent>
      <p:sp>
        <p:nvSpPr>
          <p:cNvPr id="66" name="TextBox 65"/>
          <p:cNvSpPr txBox="1"/>
          <p:nvPr/>
        </p:nvSpPr>
        <p:spPr>
          <a:xfrm>
            <a:off x="5532190" y="2929553"/>
            <a:ext cx="33216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67" name="TextBox 66"/>
          <p:cNvSpPr txBox="1"/>
          <p:nvPr/>
        </p:nvSpPr>
        <p:spPr>
          <a:xfrm>
            <a:off x="5717694" y="2929553"/>
            <a:ext cx="76581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12 + 6</a:t>
            </a:r>
            <a:endParaRPr lang="en-US" sz="1400" dirty="0">
              <a:solidFill>
                <a:prstClr val="black"/>
              </a:solidFill>
              <a:latin typeface="Bookman Old Style" pitchFamily="18" charset="0"/>
            </a:endParaRPr>
          </a:p>
        </p:txBody>
      </p:sp>
      <p:sp>
        <p:nvSpPr>
          <p:cNvPr id="68" name="TextBox 67"/>
          <p:cNvSpPr txBox="1"/>
          <p:nvPr/>
        </p:nvSpPr>
        <p:spPr>
          <a:xfrm>
            <a:off x="6440932" y="2929553"/>
            <a:ext cx="76581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18</a:t>
            </a:r>
            <a:endParaRPr lang="en-US" sz="1400" dirty="0">
              <a:solidFill>
                <a:prstClr val="black"/>
              </a:solidFill>
              <a:latin typeface="Bookman Old Style" pitchFamily="18" charset="0"/>
            </a:endParaRPr>
          </a:p>
        </p:txBody>
      </p:sp>
      <p:sp>
        <p:nvSpPr>
          <p:cNvPr id="69" name="TextBox 68"/>
          <p:cNvSpPr txBox="1"/>
          <p:nvPr/>
        </p:nvSpPr>
        <p:spPr>
          <a:xfrm>
            <a:off x="4724400" y="3371610"/>
            <a:ext cx="3409208" cy="523220"/>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285750" indent="-285750" defTabSz="428625">
              <a:buFont typeface="Symbol"/>
              <a:buChar char="\"/>
              <a:defRPr sz="1400">
                <a:solidFill>
                  <a:srgbClr val="FFFF00"/>
                </a:solidFill>
                <a:latin typeface="Bookman Old Style" pitchFamily="18" charset="0"/>
              </a:defRPr>
            </a:lvl1pPr>
          </a:lstStyle>
          <a:p>
            <a:r>
              <a:rPr lang="en-US" b="1" dirty="0" smtClean="0">
                <a:solidFill>
                  <a:prstClr val="black"/>
                </a:solidFill>
                <a:sym typeface="Symbol"/>
              </a:rPr>
              <a:t>The sides of two squares are 12m and 18m.</a:t>
            </a:r>
            <a:endParaRPr lang="en-US" b="1" dirty="0">
              <a:solidFill>
                <a:prstClr val="black"/>
              </a:solidFill>
            </a:endParaRPr>
          </a:p>
        </p:txBody>
      </p:sp>
      <p:grpSp>
        <p:nvGrpSpPr>
          <p:cNvPr id="75" name="Group 74"/>
          <p:cNvGrpSpPr/>
          <p:nvPr/>
        </p:nvGrpSpPr>
        <p:grpSpPr>
          <a:xfrm>
            <a:off x="2470331" y="2807026"/>
            <a:ext cx="1697695" cy="715782"/>
            <a:chOff x="1980876" y="3511760"/>
            <a:chExt cx="2141374" cy="396343"/>
          </a:xfrm>
        </p:grpSpPr>
        <p:sp>
          <p:nvSpPr>
            <p:cNvPr id="76" name="Rounded Rectangle 75"/>
            <p:cNvSpPr/>
            <p:nvPr/>
          </p:nvSpPr>
          <p:spPr>
            <a:xfrm>
              <a:off x="1980876" y="3511760"/>
              <a:ext cx="2141374" cy="37073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77" name="TextBox 76"/>
            <p:cNvSpPr txBox="1"/>
            <p:nvPr/>
          </p:nvSpPr>
          <p:spPr>
            <a:xfrm>
              <a:off x="2121520" y="3557546"/>
              <a:ext cx="1903773" cy="35055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we have to find ?</a:t>
              </a:r>
              <a:endParaRPr lang="en-US" sz="1400" b="1" kern="0" dirty="0">
                <a:solidFill>
                  <a:prstClr val="white"/>
                </a:solidFill>
                <a:latin typeface="Bookman Old Style"/>
              </a:endParaRPr>
            </a:p>
          </p:txBody>
        </p:sp>
      </p:grpSp>
      <p:grpSp>
        <p:nvGrpSpPr>
          <p:cNvPr id="104" name="Group 103"/>
          <p:cNvGrpSpPr/>
          <p:nvPr/>
        </p:nvGrpSpPr>
        <p:grpSpPr>
          <a:xfrm>
            <a:off x="1908395" y="2772093"/>
            <a:ext cx="2259631" cy="669542"/>
            <a:chOff x="1811683" y="3616753"/>
            <a:chExt cx="2591062" cy="448593"/>
          </a:xfrm>
        </p:grpSpPr>
        <p:sp>
          <p:nvSpPr>
            <p:cNvPr id="105" name="Rounded Rectangle 104"/>
            <p:cNvSpPr/>
            <p:nvPr/>
          </p:nvSpPr>
          <p:spPr>
            <a:xfrm>
              <a:off x="1811683" y="3616753"/>
              <a:ext cx="2591062" cy="44859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06" name="TextBox 105"/>
            <p:cNvSpPr txBox="1"/>
            <p:nvPr/>
          </p:nvSpPr>
          <p:spPr>
            <a:xfrm>
              <a:off x="1921623" y="3671296"/>
              <a:ext cx="2303565" cy="350558"/>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Side of a bigger square will be x + ?</a:t>
              </a:r>
              <a:endParaRPr lang="en-US" sz="1400" b="1" kern="0" dirty="0">
                <a:solidFill>
                  <a:prstClr val="white"/>
                </a:solidFill>
                <a:latin typeface="Bookman Old Style"/>
              </a:endParaRPr>
            </a:p>
          </p:txBody>
        </p:sp>
      </p:grpSp>
      <p:sp>
        <p:nvSpPr>
          <p:cNvPr id="124" name="TextBox 123"/>
          <p:cNvSpPr txBox="1"/>
          <p:nvPr/>
        </p:nvSpPr>
        <p:spPr>
          <a:xfrm>
            <a:off x="1196340" y="2664606"/>
            <a:ext cx="33020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baseline="30000" dirty="0">
              <a:solidFill>
                <a:prstClr val="black"/>
              </a:solidFill>
              <a:latin typeface="Bookman Old Style" pitchFamily="18" charset="0"/>
            </a:endParaRPr>
          </a:p>
        </p:txBody>
      </p:sp>
      <p:sp>
        <p:nvSpPr>
          <p:cNvPr id="125" name="TextBox 124"/>
          <p:cNvSpPr txBox="1"/>
          <p:nvPr/>
        </p:nvSpPr>
        <p:spPr>
          <a:xfrm>
            <a:off x="967740" y="2664606"/>
            <a:ext cx="38038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126" name="TextBox 125"/>
          <p:cNvSpPr txBox="1"/>
          <p:nvPr/>
        </p:nvSpPr>
        <p:spPr>
          <a:xfrm>
            <a:off x="1363980" y="2669249"/>
            <a:ext cx="81538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+ 6)</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grpSp>
        <p:nvGrpSpPr>
          <p:cNvPr id="113" name="Group 112"/>
          <p:cNvGrpSpPr/>
          <p:nvPr/>
        </p:nvGrpSpPr>
        <p:grpSpPr>
          <a:xfrm>
            <a:off x="1758184" y="2817771"/>
            <a:ext cx="2485594" cy="980279"/>
            <a:chOff x="1844414" y="3606342"/>
            <a:chExt cx="2850169" cy="722466"/>
          </a:xfrm>
        </p:grpSpPr>
        <p:sp>
          <p:nvSpPr>
            <p:cNvPr id="114" name="Rounded Rectangle 113"/>
            <p:cNvSpPr/>
            <p:nvPr/>
          </p:nvSpPr>
          <p:spPr>
            <a:xfrm>
              <a:off x="1844414" y="3606342"/>
              <a:ext cx="2850169" cy="72246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15" name="TextBox 114"/>
            <p:cNvSpPr txBox="1"/>
            <p:nvPr/>
          </p:nvSpPr>
          <p:spPr>
            <a:xfrm>
              <a:off x="1881039" y="3693183"/>
              <a:ext cx="2533923" cy="494905"/>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Perimeter of bigger square -  perimeter of smaller square = 24</a:t>
              </a:r>
              <a:endParaRPr lang="en-US" sz="1400" b="1" kern="0" dirty="0">
                <a:solidFill>
                  <a:prstClr val="white"/>
                </a:solidFill>
                <a:latin typeface="Bookman Old Style"/>
              </a:endParaRPr>
            </a:p>
          </p:txBody>
        </p:sp>
      </p:grpSp>
      <p:sp>
        <p:nvSpPr>
          <p:cNvPr id="135" name="TextBox 134"/>
          <p:cNvSpPr txBox="1"/>
          <p:nvPr/>
        </p:nvSpPr>
        <p:spPr>
          <a:xfrm>
            <a:off x="965199" y="2932895"/>
            <a:ext cx="119380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136" name="TextBox 135"/>
          <p:cNvSpPr txBox="1"/>
          <p:nvPr/>
        </p:nvSpPr>
        <p:spPr>
          <a:xfrm>
            <a:off x="1182635" y="2932895"/>
            <a:ext cx="52633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137" name="TextBox 136"/>
          <p:cNvSpPr txBox="1"/>
          <p:nvPr/>
        </p:nvSpPr>
        <p:spPr>
          <a:xfrm>
            <a:off x="2097035" y="2932895"/>
            <a:ext cx="62144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+ 36</a:t>
            </a:r>
            <a:endParaRPr lang="en-US" sz="1400" dirty="0">
              <a:solidFill>
                <a:prstClr val="black"/>
              </a:solidFill>
              <a:latin typeface="Bookman Old Style" pitchFamily="18" charset="0"/>
            </a:endParaRPr>
          </a:p>
        </p:txBody>
      </p:sp>
      <p:sp>
        <p:nvSpPr>
          <p:cNvPr id="139" name="TextBox 138"/>
          <p:cNvSpPr txBox="1"/>
          <p:nvPr/>
        </p:nvSpPr>
        <p:spPr>
          <a:xfrm>
            <a:off x="457200" y="2932895"/>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140" name="TextBox 139"/>
          <p:cNvSpPr txBox="1"/>
          <p:nvPr/>
        </p:nvSpPr>
        <p:spPr>
          <a:xfrm>
            <a:off x="2554235" y="2932895"/>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468</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41" name="TextBox 140"/>
              <p:cNvSpPr txBox="1"/>
              <p:nvPr/>
            </p:nvSpPr>
            <p:spPr>
              <a:xfrm>
                <a:off x="508390" y="4043271"/>
                <a:ext cx="164618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14:m>
                  <m:oMath xmlns:m="http://schemas.openxmlformats.org/officeDocument/2006/math">
                    <m:r>
                      <a:rPr lang="en-US" sz="1400" smtClean="0">
                        <a:solidFill>
                          <a:prstClr val="black"/>
                        </a:solidFill>
                        <a:latin typeface="Cambria Math"/>
                        <a:sym typeface="Symbol"/>
                      </a:rPr>
                      <m:t>        </m:t>
                    </m:r>
                    <m:r>
                      <m:rPr>
                        <m:sty m:val="p"/>
                      </m:rPr>
                      <a:rPr lang="en-US" sz="1400" smtClean="0">
                        <a:solidFill>
                          <a:prstClr val="black"/>
                        </a:solidFill>
                        <a:latin typeface="Cambria Math"/>
                        <a:sym typeface="Symbol"/>
                      </a:rPr>
                      <m:t>x</m:t>
                    </m:r>
                    <m:r>
                      <a:rPr lang="en-US" sz="1400" baseline="30000" smtClean="0">
                        <a:solidFill>
                          <a:prstClr val="black"/>
                        </a:solidFill>
                        <a:latin typeface="Cambria Math"/>
                        <a:sym typeface="Symbol"/>
                      </a:rPr>
                      <m:t>2</m:t>
                    </m:r>
                  </m:oMath>
                </a14:m>
                <a:endParaRPr lang="en-US" sz="1400" baseline="30000" dirty="0">
                  <a:solidFill>
                    <a:prstClr val="black"/>
                  </a:solidFill>
                  <a:latin typeface="Bookman Old Style" pitchFamily="18" charset="0"/>
                </a:endParaRPr>
              </a:p>
            </p:txBody>
          </p:sp>
        </mc:Choice>
        <mc:Fallback xmlns="">
          <p:sp>
            <p:nvSpPr>
              <p:cNvPr id="141" name="TextBox 140"/>
              <p:cNvSpPr txBox="1">
                <a:spLocks noRot="1" noChangeAspect="1" noMove="1" noResize="1" noEditPoints="1" noAdjustHandles="1" noChangeArrowheads="1" noChangeShapeType="1" noTextEdit="1"/>
              </p:cNvSpPr>
              <p:nvPr/>
            </p:nvSpPr>
            <p:spPr>
              <a:xfrm>
                <a:off x="508390" y="4043271"/>
                <a:ext cx="1646185" cy="307777"/>
              </a:xfrm>
              <a:prstGeom prst="rect">
                <a:avLst/>
              </a:prstGeom>
              <a:blipFill rotWithShape="1">
                <a:blip r:embed="rId12"/>
                <a:stretch>
                  <a:fillRect l="-741" t="-1961" b="-17647"/>
                </a:stretch>
              </a:blipFill>
            </p:spPr>
            <p:txBody>
              <a:bodyPr/>
              <a:lstStyle/>
              <a:p>
                <a:r>
                  <a:rPr lang="en-IN">
                    <a:noFill/>
                  </a:rPr>
                  <a:t> </a:t>
                </a:r>
              </a:p>
            </p:txBody>
          </p:sp>
        </mc:Fallback>
      </mc:AlternateContent>
      <p:sp>
        <p:nvSpPr>
          <p:cNvPr id="142" name="TextBox 141"/>
          <p:cNvSpPr txBox="1"/>
          <p:nvPr/>
        </p:nvSpPr>
        <p:spPr>
          <a:xfrm>
            <a:off x="1219200" y="4043271"/>
            <a:ext cx="129082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+ 6x - 216 </a:t>
            </a:r>
            <a:endParaRPr lang="en-US" sz="1400" dirty="0">
              <a:solidFill>
                <a:prstClr val="black"/>
              </a:solidFill>
              <a:latin typeface="Bookman Old Style" pitchFamily="18" charset="0"/>
            </a:endParaRPr>
          </a:p>
        </p:txBody>
      </p:sp>
      <p:sp>
        <p:nvSpPr>
          <p:cNvPr id="143" name="TextBox 142"/>
          <p:cNvSpPr txBox="1"/>
          <p:nvPr/>
        </p:nvSpPr>
        <p:spPr>
          <a:xfrm>
            <a:off x="2207555" y="4043271"/>
            <a:ext cx="821803" cy="307777"/>
          </a:xfrm>
          <a:prstGeom prst="rect">
            <a:avLst/>
          </a:prstGeom>
          <a:noFill/>
        </p:spPr>
        <p:txBody>
          <a:bodyPr wrap="square" rtlCol="0">
            <a:spAutoFit/>
          </a:bodyPr>
          <a:lstStyle>
            <a:defPPr>
              <a:defRPr lang="en-US"/>
            </a:defPPr>
            <a:lvl1pPr lvl="0">
              <a:defRPr sz="1100" i="1">
                <a:solidFill>
                  <a:prstClr val="black"/>
                </a:solidFill>
                <a:latin typeface="Cambria Math"/>
              </a:defRPr>
            </a:lvl1pPr>
          </a:lstStyle>
          <a:p>
            <a:r>
              <a:rPr lang="en-US" sz="1400" i="0" dirty="0">
                <a:sym typeface="Symbol"/>
              </a:rPr>
              <a:t>= </a:t>
            </a:r>
            <a:r>
              <a:rPr lang="en-US" sz="1400" i="0" dirty="0" smtClean="0">
                <a:sym typeface="Symbol"/>
              </a:rPr>
              <a:t> 0</a:t>
            </a:r>
            <a:endParaRPr lang="en-US" sz="1400" i="0" dirty="0"/>
          </a:p>
        </p:txBody>
      </p:sp>
      <p:sp>
        <p:nvSpPr>
          <p:cNvPr id="144" name="TextBox 143"/>
          <p:cNvSpPr txBox="1"/>
          <p:nvPr/>
        </p:nvSpPr>
        <p:spPr>
          <a:xfrm>
            <a:off x="990599" y="4245173"/>
            <a:ext cx="119380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145" name="TextBox 144"/>
          <p:cNvSpPr txBox="1"/>
          <p:nvPr/>
        </p:nvSpPr>
        <p:spPr>
          <a:xfrm>
            <a:off x="1208035" y="4245173"/>
            <a:ext cx="1165096"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+ 18x</a:t>
            </a:r>
            <a:r>
              <a:rPr lang="en-US" sz="1400" baseline="30000" dirty="0" smtClean="0">
                <a:solidFill>
                  <a:prstClr val="black"/>
                </a:solidFill>
                <a:latin typeface="Bookman Old Style" pitchFamily="18" charset="0"/>
                <a:sym typeface="Symbol"/>
              </a:rPr>
              <a:t> </a:t>
            </a:r>
            <a:r>
              <a:rPr lang="en-US" sz="1400" dirty="0" smtClean="0">
                <a:solidFill>
                  <a:prstClr val="black"/>
                </a:solidFill>
                <a:latin typeface="Bookman Old Style" pitchFamily="18" charset="0"/>
                <a:sym typeface="Symbol"/>
              </a:rPr>
              <a:t>- 12x </a:t>
            </a:r>
            <a:r>
              <a:rPr lang="en-US" sz="1400" baseline="30000" dirty="0" smtClean="0">
                <a:solidFill>
                  <a:prstClr val="black"/>
                </a:solidFill>
                <a:latin typeface="Bookman Old Style" pitchFamily="18" charset="0"/>
                <a:sym typeface="Symbol"/>
              </a:rPr>
              <a:t> </a:t>
            </a:r>
            <a:endParaRPr lang="en-US" sz="1400" baseline="30000" dirty="0">
              <a:solidFill>
                <a:prstClr val="black"/>
              </a:solidFill>
              <a:latin typeface="Bookman Old Style" pitchFamily="18" charset="0"/>
            </a:endParaRPr>
          </a:p>
        </p:txBody>
      </p:sp>
      <p:sp>
        <p:nvSpPr>
          <p:cNvPr id="146" name="TextBox 145"/>
          <p:cNvSpPr txBox="1"/>
          <p:nvPr/>
        </p:nvSpPr>
        <p:spPr>
          <a:xfrm>
            <a:off x="2292350" y="4245173"/>
            <a:ext cx="87077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- 216</a:t>
            </a:r>
            <a:endParaRPr lang="en-US" sz="1400" dirty="0">
              <a:solidFill>
                <a:prstClr val="black"/>
              </a:solidFill>
              <a:latin typeface="Bookman Old Style" pitchFamily="18" charset="0"/>
            </a:endParaRPr>
          </a:p>
        </p:txBody>
      </p:sp>
      <p:sp>
        <p:nvSpPr>
          <p:cNvPr id="147" name="TextBox 146"/>
          <p:cNvSpPr txBox="1"/>
          <p:nvPr/>
        </p:nvSpPr>
        <p:spPr>
          <a:xfrm>
            <a:off x="482600" y="4245173"/>
            <a:ext cx="3810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a:solidFill>
                <a:prstClr val="black"/>
              </a:solidFill>
              <a:latin typeface="Bookman Old Style" pitchFamily="18" charset="0"/>
            </a:endParaRPr>
          </a:p>
        </p:txBody>
      </p:sp>
      <p:sp>
        <p:nvSpPr>
          <p:cNvPr id="148" name="TextBox 147"/>
          <p:cNvSpPr txBox="1"/>
          <p:nvPr/>
        </p:nvSpPr>
        <p:spPr>
          <a:xfrm>
            <a:off x="2844800" y="4245173"/>
            <a:ext cx="8271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grpSp>
        <p:nvGrpSpPr>
          <p:cNvPr id="121" name="Group 120"/>
          <p:cNvGrpSpPr/>
          <p:nvPr/>
        </p:nvGrpSpPr>
        <p:grpSpPr>
          <a:xfrm>
            <a:off x="1981200" y="3921048"/>
            <a:ext cx="2209800" cy="669542"/>
            <a:chOff x="1966353" y="3570040"/>
            <a:chExt cx="2303565" cy="656786"/>
          </a:xfrm>
        </p:grpSpPr>
        <p:sp>
          <p:nvSpPr>
            <p:cNvPr id="122" name="Rounded Rectangle 121"/>
            <p:cNvSpPr/>
            <p:nvPr/>
          </p:nvSpPr>
          <p:spPr>
            <a:xfrm>
              <a:off x="2058371" y="3570040"/>
              <a:ext cx="2141375" cy="65678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23" name="TextBox 122"/>
            <p:cNvSpPr txBox="1"/>
            <p:nvPr/>
          </p:nvSpPr>
          <p:spPr>
            <a:xfrm>
              <a:off x="1966353" y="3650979"/>
              <a:ext cx="2303565" cy="494906"/>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is the formula for perimeter ?</a:t>
              </a:r>
              <a:endParaRPr lang="en-US" sz="1400" b="1" kern="0" dirty="0">
                <a:solidFill>
                  <a:prstClr val="white"/>
                </a:solidFill>
                <a:latin typeface="Bookman Old Style"/>
              </a:endParaRPr>
            </a:p>
          </p:txBody>
        </p:sp>
      </p:grpSp>
      <p:cxnSp>
        <p:nvCxnSpPr>
          <p:cNvPr id="149" name="Straight Connector 148"/>
          <p:cNvCxnSpPr/>
          <p:nvPr/>
        </p:nvCxnSpPr>
        <p:spPr>
          <a:xfrm>
            <a:off x="1103801" y="4535170"/>
            <a:ext cx="650275"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032567" y="4535170"/>
            <a:ext cx="786833"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413375" y="1468220"/>
            <a:ext cx="537417"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539779" y="1468220"/>
            <a:ext cx="537417"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34" name="Curved Down Arrow 133"/>
          <p:cNvSpPr/>
          <p:nvPr/>
        </p:nvSpPr>
        <p:spPr>
          <a:xfrm flipH="1">
            <a:off x="943788" y="3825070"/>
            <a:ext cx="1178752"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grpSp>
        <p:nvGrpSpPr>
          <p:cNvPr id="138" name="Group 137"/>
          <p:cNvGrpSpPr/>
          <p:nvPr/>
        </p:nvGrpSpPr>
        <p:grpSpPr>
          <a:xfrm>
            <a:off x="3519540" y="3642715"/>
            <a:ext cx="2259631" cy="891162"/>
            <a:chOff x="1726908" y="3290603"/>
            <a:chExt cx="2591062" cy="597078"/>
          </a:xfrm>
        </p:grpSpPr>
        <p:sp>
          <p:nvSpPr>
            <p:cNvPr id="153" name="Rounded Rectangular Callout 152"/>
            <p:cNvSpPr/>
            <p:nvPr/>
          </p:nvSpPr>
          <p:spPr>
            <a:xfrm>
              <a:off x="1726908" y="3290603"/>
              <a:ext cx="2591062" cy="597078"/>
            </a:xfrm>
            <a:prstGeom prst="wedgeRoundRectCallout">
              <a:avLst>
                <a:gd name="adj1" fmla="val -80690"/>
                <a:gd name="adj2" fmla="val 18678"/>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54" name="TextBox 153"/>
            <p:cNvSpPr txBox="1"/>
            <p:nvPr/>
          </p:nvSpPr>
          <p:spPr>
            <a:xfrm>
              <a:off x="1849790" y="3370765"/>
              <a:ext cx="2303565" cy="494904"/>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sym typeface="Symbol"/>
                </a:rPr>
                <a:t>Let us do the prime factorization of </a:t>
              </a:r>
              <a:endParaRPr lang="en-US" sz="1400" b="1" kern="0" dirty="0">
                <a:solidFill>
                  <a:sysClr val="window" lastClr="FFFFFF"/>
                </a:solidFill>
                <a:latin typeface="Bookman Old Style"/>
                <a:sym typeface="Symbol"/>
              </a:endParaRPr>
            </a:p>
            <a:p>
              <a:pPr algn="ctr">
                <a:defRPr/>
              </a:pPr>
              <a:r>
                <a:rPr lang="en-US" sz="1400" b="1" kern="0" dirty="0" smtClean="0">
                  <a:solidFill>
                    <a:sysClr val="window" lastClr="FFFFFF"/>
                  </a:solidFill>
                  <a:latin typeface="Bookman Old Style"/>
                  <a:sym typeface="Symbol"/>
                </a:rPr>
                <a:t>216</a:t>
              </a:r>
              <a:endParaRPr lang="en-US" sz="1400" b="1" kern="0" dirty="0">
                <a:solidFill>
                  <a:sysClr val="window" lastClr="FFFFFF"/>
                </a:solidFill>
                <a:latin typeface="Bookman Old Style"/>
              </a:endParaRPr>
            </a:p>
          </p:txBody>
        </p:sp>
      </p:grpSp>
      <p:grpSp>
        <p:nvGrpSpPr>
          <p:cNvPr id="155" name="Group 154"/>
          <p:cNvGrpSpPr/>
          <p:nvPr/>
        </p:nvGrpSpPr>
        <p:grpSpPr>
          <a:xfrm>
            <a:off x="4393265" y="1499970"/>
            <a:ext cx="1772585" cy="310990"/>
            <a:chOff x="6779419" y="1348740"/>
            <a:chExt cx="1772585" cy="310990"/>
          </a:xfrm>
        </p:grpSpPr>
        <p:sp>
          <p:nvSpPr>
            <p:cNvPr id="156" name="Rectangle 155"/>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Cambria Math" panose="02040503050406030204" pitchFamily="18" charset="0"/>
                </a:rPr>
                <a:t>Calculation</a:t>
              </a:r>
              <a:endParaRPr lang="en-US" dirty="0">
                <a:solidFill>
                  <a:prstClr val="white"/>
                </a:solidFill>
                <a:latin typeface="Cambria Math" panose="02040503050406030204" pitchFamily="18" charset="0"/>
              </a:endParaRPr>
            </a:p>
          </p:txBody>
        </p:sp>
        <p:sp>
          <p:nvSpPr>
            <p:cNvPr id="157" name="Freeform 156"/>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8" name="Freeform 157"/>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59" name="Picture 1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93265" y="1806686"/>
            <a:ext cx="1773310" cy="2143806"/>
          </a:xfrm>
          <a:prstGeom prst="rect">
            <a:avLst/>
          </a:prstGeom>
        </p:spPr>
      </p:pic>
      <p:grpSp>
        <p:nvGrpSpPr>
          <p:cNvPr id="160" name="Group 159"/>
          <p:cNvGrpSpPr/>
          <p:nvPr/>
        </p:nvGrpSpPr>
        <p:grpSpPr>
          <a:xfrm>
            <a:off x="4821267" y="1900662"/>
            <a:ext cx="990606" cy="2065732"/>
            <a:chOff x="5888126" y="1829598"/>
            <a:chExt cx="1600199" cy="2065732"/>
          </a:xfrm>
        </p:grpSpPr>
        <p:cxnSp>
          <p:nvCxnSpPr>
            <p:cNvPr id="161" name="Straight Connector 160"/>
            <p:cNvCxnSpPr/>
            <p:nvPr/>
          </p:nvCxnSpPr>
          <p:spPr>
            <a:xfrm flipV="1">
              <a:off x="6631456" y="1829598"/>
              <a:ext cx="2" cy="206573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163" name="Rectangle 162"/>
          <p:cNvSpPr/>
          <p:nvPr/>
        </p:nvSpPr>
        <p:spPr>
          <a:xfrm>
            <a:off x="5356023" y="1868811"/>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216</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64" name="Rectangle 163"/>
          <p:cNvSpPr/>
          <p:nvPr/>
        </p:nvSpPr>
        <p:spPr>
          <a:xfrm>
            <a:off x="5356023" y="2130753"/>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108</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65" name="Rectangle 164"/>
          <p:cNvSpPr/>
          <p:nvPr/>
        </p:nvSpPr>
        <p:spPr>
          <a:xfrm>
            <a:off x="5356023" y="2409354"/>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54</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66" name="Rectangle 165"/>
          <p:cNvSpPr/>
          <p:nvPr/>
        </p:nvSpPr>
        <p:spPr>
          <a:xfrm>
            <a:off x="4865487" y="1868811"/>
            <a:ext cx="4151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67" name="Rectangle 166"/>
          <p:cNvSpPr/>
          <p:nvPr/>
        </p:nvSpPr>
        <p:spPr>
          <a:xfrm>
            <a:off x="4865487" y="2130753"/>
            <a:ext cx="338930" cy="310278"/>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168" name="Straight Connector 167"/>
          <p:cNvCxnSpPr/>
          <p:nvPr/>
        </p:nvCxnSpPr>
        <p:spPr>
          <a:xfrm>
            <a:off x="4821273" y="2439443"/>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69" name="Rectangle 168"/>
          <p:cNvSpPr/>
          <p:nvPr/>
        </p:nvSpPr>
        <p:spPr>
          <a:xfrm>
            <a:off x="4865487" y="2409354"/>
            <a:ext cx="338930" cy="310278"/>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170" name="Straight Connector 169"/>
          <p:cNvCxnSpPr/>
          <p:nvPr/>
        </p:nvCxnSpPr>
        <p:spPr>
          <a:xfrm>
            <a:off x="4821273" y="2707011"/>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71" name="Rectangle 170"/>
          <p:cNvSpPr/>
          <p:nvPr/>
        </p:nvSpPr>
        <p:spPr>
          <a:xfrm>
            <a:off x="5356023" y="2722728"/>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27</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2" name="Rectangle 171"/>
          <p:cNvSpPr/>
          <p:nvPr/>
        </p:nvSpPr>
        <p:spPr>
          <a:xfrm>
            <a:off x="4865487" y="2722728"/>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73" name="Straight Connector 172"/>
          <p:cNvCxnSpPr/>
          <p:nvPr/>
        </p:nvCxnSpPr>
        <p:spPr>
          <a:xfrm>
            <a:off x="4821273" y="3020385"/>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74" name="Rectangle 173"/>
          <p:cNvSpPr/>
          <p:nvPr/>
        </p:nvSpPr>
        <p:spPr>
          <a:xfrm>
            <a:off x="5356023" y="3028879"/>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9</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5" name="Rectangle 174"/>
          <p:cNvSpPr/>
          <p:nvPr/>
        </p:nvSpPr>
        <p:spPr>
          <a:xfrm>
            <a:off x="4865487" y="3028879"/>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76" name="Straight Connector 175"/>
          <p:cNvCxnSpPr/>
          <p:nvPr/>
        </p:nvCxnSpPr>
        <p:spPr>
          <a:xfrm>
            <a:off x="4821273" y="3326537"/>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77" name="Curved Down Arrow 176"/>
          <p:cNvSpPr/>
          <p:nvPr/>
        </p:nvSpPr>
        <p:spPr>
          <a:xfrm rot="16200000">
            <a:off x="3736590" y="2555992"/>
            <a:ext cx="1674770" cy="412924"/>
          </a:xfrm>
          <a:prstGeom prst="curvedDownArrow">
            <a:avLst/>
          </a:prstGeom>
          <a:solidFill>
            <a:srgbClr val="FF0066"/>
          </a:solidFill>
          <a:ln w="1905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smtClean="0">
              <a:solidFill>
                <a:sysClr val="window" lastClr="FFFFFF"/>
              </a:solidFill>
              <a:latin typeface="Arial"/>
            </a:endParaRPr>
          </a:p>
        </p:txBody>
      </p:sp>
      <p:sp>
        <p:nvSpPr>
          <p:cNvPr id="178" name="Rectangle 177"/>
          <p:cNvSpPr/>
          <p:nvPr/>
        </p:nvSpPr>
        <p:spPr>
          <a:xfrm>
            <a:off x="4806511" y="1925069"/>
            <a:ext cx="426575" cy="522859"/>
          </a:xfrm>
          <a:prstGeom prst="rect">
            <a:avLst/>
          </a:prstGeom>
          <a:noFill/>
          <a:ln w="28575" cap="flat" cmpd="sng" algn="ctr">
            <a:solidFill>
              <a:sysClr val="window" lastClr="FFFFFF"/>
            </a:solidFill>
            <a:prstDash val="sysDash"/>
          </a:ln>
          <a:effectLst>
            <a:glow rad="25400">
              <a:sysClr val="windowText" lastClr="000000"/>
            </a:glow>
          </a:effectLst>
        </p:spPr>
        <p:txBody>
          <a:bodyPr rtlCol="0" anchor="ctr"/>
          <a:lstStyle/>
          <a:p>
            <a:pPr algn="ctr"/>
            <a:endParaRPr lang="en-US" kern="0" dirty="0">
              <a:solidFill>
                <a:sysClr val="window" lastClr="FFFFFF"/>
              </a:solidFill>
              <a:latin typeface="Arial"/>
            </a:endParaRPr>
          </a:p>
        </p:txBody>
      </p:sp>
      <p:sp>
        <p:nvSpPr>
          <p:cNvPr id="179" name="Rectangle 178"/>
          <p:cNvSpPr/>
          <p:nvPr/>
        </p:nvSpPr>
        <p:spPr>
          <a:xfrm>
            <a:off x="5356023" y="3334049"/>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0" name="Rectangle 179"/>
          <p:cNvSpPr/>
          <p:nvPr/>
        </p:nvSpPr>
        <p:spPr>
          <a:xfrm>
            <a:off x="4865487" y="3334049"/>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81" name="Straight Connector 180"/>
          <p:cNvCxnSpPr/>
          <p:nvPr/>
        </p:nvCxnSpPr>
        <p:spPr>
          <a:xfrm>
            <a:off x="4821273" y="3648604"/>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2" name="Rectangle 181"/>
          <p:cNvSpPr/>
          <p:nvPr/>
        </p:nvSpPr>
        <p:spPr>
          <a:xfrm>
            <a:off x="5356023" y="3656116"/>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3" name="Rectangle 182"/>
          <p:cNvSpPr/>
          <p:nvPr/>
        </p:nvSpPr>
        <p:spPr>
          <a:xfrm>
            <a:off x="4804130" y="2466395"/>
            <a:ext cx="426575" cy="860142"/>
          </a:xfrm>
          <a:prstGeom prst="rect">
            <a:avLst/>
          </a:prstGeom>
          <a:noFill/>
          <a:ln w="28575" cap="flat" cmpd="sng" algn="ctr">
            <a:solidFill>
              <a:srgbClr val="FFFF00"/>
            </a:solidFill>
            <a:prstDash val="sysDash"/>
          </a:ln>
          <a:effectLst>
            <a:glow rad="25400">
              <a:sysClr val="windowText" lastClr="000000"/>
            </a:glow>
          </a:effectLst>
        </p:spPr>
        <p:txBody>
          <a:bodyPr rtlCol="0" anchor="ctr"/>
          <a:lstStyle/>
          <a:p>
            <a:pPr algn="ctr">
              <a:defRPr/>
            </a:pPr>
            <a:endParaRPr lang="en-US" kern="0" dirty="0" smtClean="0">
              <a:solidFill>
                <a:sysClr val="window" lastClr="FFFFFF"/>
              </a:solidFill>
              <a:latin typeface="Arial"/>
            </a:endParaRPr>
          </a:p>
        </p:txBody>
      </p:sp>
      <p:sp>
        <p:nvSpPr>
          <p:cNvPr id="184" name="Rectangle 183"/>
          <p:cNvSpPr/>
          <p:nvPr/>
        </p:nvSpPr>
        <p:spPr>
          <a:xfrm>
            <a:off x="4813647" y="3339157"/>
            <a:ext cx="426575" cy="318095"/>
          </a:xfrm>
          <a:prstGeom prst="rect">
            <a:avLst/>
          </a:prstGeom>
          <a:noFill/>
          <a:ln w="28575" cap="flat" cmpd="sng" algn="ctr">
            <a:solidFill>
              <a:sysClr val="window" lastClr="FFFFFF"/>
            </a:solidFill>
            <a:prstDash val="sysDash"/>
          </a:ln>
          <a:effectLst>
            <a:glow rad="25400">
              <a:sysClr val="windowText" lastClr="000000"/>
            </a:glow>
          </a:effectLst>
        </p:spPr>
        <p:txBody>
          <a:bodyPr rtlCol="0" anchor="ctr"/>
          <a:lstStyle/>
          <a:p>
            <a:pPr algn="ctr"/>
            <a:endParaRPr lang="en-US" kern="0" dirty="0">
              <a:solidFill>
                <a:sysClr val="window" lastClr="FFFFFF"/>
              </a:solidFill>
              <a:latin typeface="Arial"/>
            </a:endParaRPr>
          </a:p>
        </p:txBody>
      </p:sp>
      <p:grpSp>
        <p:nvGrpSpPr>
          <p:cNvPr id="192" name="Group 191"/>
          <p:cNvGrpSpPr/>
          <p:nvPr/>
        </p:nvGrpSpPr>
        <p:grpSpPr>
          <a:xfrm>
            <a:off x="3486988" y="2705874"/>
            <a:ext cx="2093825" cy="1355951"/>
            <a:chOff x="2075056" y="3615938"/>
            <a:chExt cx="2486686" cy="681363"/>
          </a:xfrm>
        </p:grpSpPr>
        <p:sp>
          <p:nvSpPr>
            <p:cNvPr id="193" name="Rounded Rectangular Callout 192"/>
            <p:cNvSpPr/>
            <p:nvPr/>
          </p:nvSpPr>
          <p:spPr>
            <a:xfrm>
              <a:off x="2075056" y="3615938"/>
              <a:ext cx="2486686" cy="681363"/>
            </a:xfrm>
            <a:prstGeom prst="wedgeRoundRectCallout">
              <a:avLst>
                <a:gd name="adj1" fmla="val -77903"/>
                <a:gd name="adj2" fmla="val 644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94" name="TextBox 193"/>
            <p:cNvSpPr txBox="1"/>
            <p:nvPr/>
          </p:nvSpPr>
          <p:spPr>
            <a:xfrm>
              <a:off x="2119310" y="3659665"/>
              <a:ext cx="2343963" cy="58769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216 in such a way that by subtracting factors we get middle number.</a:t>
              </a:r>
              <a:endParaRPr lang="en-US" sz="1400" b="1" kern="0" dirty="0">
                <a:solidFill>
                  <a:sysClr val="window" lastClr="FFFFFF"/>
                </a:solidFill>
                <a:latin typeface="Bookman Old Style"/>
              </a:endParaRPr>
            </a:p>
          </p:txBody>
        </p:sp>
      </p:grpSp>
      <p:sp>
        <p:nvSpPr>
          <p:cNvPr id="195" name="Oval 194"/>
          <p:cNvSpPr/>
          <p:nvPr/>
        </p:nvSpPr>
        <p:spPr>
          <a:xfrm>
            <a:off x="1671712" y="4114611"/>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196" name="Group 195"/>
          <p:cNvGrpSpPr/>
          <p:nvPr/>
        </p:nvGrpSpPr>
        <p:grpSpPr>
          <a:xfrm>
            <a:off x="3094265" y="3334716"/>
            <a:ext cx="1656044" cy="765398"/>
            <a:chOff x="2302567" y="3523960"/>
            <a:chExt cx="1966764" cy="384611"/>
          </a:xfrm>
        </p:grpSpPr>
        <p:sp>
          <p:nvSpPr>
            <p:cNvPr id="197" name="Rounded Rectangular Callout 196"/>
            <p:cNvSpPr/>
            <p:nvPr/>
          </p:nvSpPr>
          <p:spPr>
            <a:xfrm>
              <a:off x="2308259" y="3523960"/>
              <a:ext cx="1868284" cy="384611"/>
            </a:xfrm>
            <a:prstGeom prst="wedgeRoundRectCallout">
              <a:avLst>
                <a:gd name="adj1" fmla="val -64428"/>
                <a:gd name="adj2" fmla="val 68722"/>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98" name="TextBox 197"/>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grpSp>
        <p:nvGrpSpPr>
          <p:cNvPr id="208" name="Group 207"/>
          <p:cNvGrpSpPr/>
          <p:nvPr/>
        </p:nvGrpSpPr>
        <p:grpSpPr>
          <a:xfrm>
            <a:off x="6704457" y="1297239"/>
            <a:ext cx="1659636" cy="1145445"/>
            <a:chOff x="6704457" y="597369"/>
            <a:chExt cx="1659636" cy="1145445"/>
          </a:xfrm>
        </p:grpSpPr>
        <p:sp>
          <p:nvSpPr>
            <p:cNvPr id="209" name="Rectangle 208"/>
            <p:cNvSpPr/>
            <p:nvPr/>
          </p:nvSpPr>
          <p:spPr>
            <a:xfrm>
              <a:off x="6704457" y="597369"/>
              <a:ext cx="1659636" cy="1117131"/>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b="1" kern="0">
                <a:solidFill>
                  <a:prstClr val="white"/>
                </a:solidFill>
              </a:endParaRPr>
            </a:p>
          </p:txBody>
        </p:sp>
        <p:grpSp>
          <p:nvGrpSpPr>
            <p:cNvPr id="210" name="Group 209"/>
            <p:cNvGrpSpPr/>
            <p:nvPr/>
          </p:nvGrpSpPr>
          <p:grpSpPr>
            <a:xfrm>
              <a:off x="6855236" y="609602"/>
              <a:ext cx="1278372" cy="1133212"/>
              <a:chOff x="2656193" y="1981202"/>
              <a:chExt cx="1278372" cy="1133212"/>
            </a:xfrm>
          </p:grpSpPr>
          <p:grpSp>
            <p:nvGrpSpPr>
              <p:cNvPr id="211" name="Group 25"/>
              <p:cNvGrpSpPr/>
              <p:nvPr/>
            </p:nvGrpSpPr>
            <p:grpSpPr>
              <a:xfrm>
                <a:off x="2951151" y="2264037"/>
                <a:ext cx="788312" cy="564439"/>
                <a:chOff x="1524002" y="4902514"/>
                <a:chExt cx="990602" cy="762002"/>
              </a:xfrm>
            </p:grpSpPr>
            <p:cxnSp>
              <p:nvCxnSpPr>
                <p:cNvPr id="215" name="Straight Connector 214"/>
                <p:cNvCxnSpPr/>
                <p:nvPr/>
              </p:nvCxnSpPr>
              <p:spPr>
                <a:xfrm rot="5400000">
                  <a:off x="1371602" y="5054914"/>
                  <a:ext cx="762001" cy="457201"/>
                </a:xfrm>
                <a:prstGeom prst="line">
                  <a:avLst/>
                </a:prstGeom>
                <a:noFill/>
                <a:ln w="19050" cap="flat" cmpd="sng" algn="ctr">
                  <a:solidFill>
                    <a:sysClr val="windowText" lastClr="000000"/>
                  </a:solidFill>
                  <a:prstDash val="solid"/>
                </a:ln>
                <a:effectLst/>
              </p:spPr>
            </p:cxnSp>
            <p:cxnSp>
              <p:nvCxnSpPr>
                <p:cNvPr id="216" name="Straight Connector 215"/>
                <p:cNvCxnSpPr/>
                <p:nvPr/>
              </p:nvCxnSpPr>
              <p:spPr>
                <a:xfrm rot="16200000" flipV="1">
                  <a:off x="1866903" y="5016816"/>
                  <a:ext cx="762001" cy="533400"/>
                </a:xfrm>
                <a:prstGeom prst="line">
                  <a:avLst/>
                </a:prstGeom>
                <a:noFill/>
                <a:ln w="19050" cap="flat" cmpd="sng" algn="ctr">
                  <a:solidFill>
                    <a:sysClr val="windowText" lastClr="000000"/>
                  </a:solidFill>
                  <a:prstDash val="solid"/>
                </a:ln>
                <a:effectLst/>
              </p:spPr>
            </p:cxnSp>
          </p:grpSp>
          <p:sp>
            <p:nvSpPr>
              <p:cNvPr id="212" name="Rectangle 211"/>
              <p:cNvSpPr>
                <a:spLocks noChangeArrowheads="1"/>
              </p:cNvSpPr>
              <p:nvPr/>
            </p:nvSpPr>
            <p:spPr bwMode="auto">
              <a:xfrm>
                <a:off x="3042349" y="1981202"/>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216</a:t>
                </a:r>
                <a:endParaRPr lang="en-US" sz="1400" b="1" kern="0" dirty="0">
                  <a:solidFill>
                    <a:sysClr val="windowText" lastClr="000000"/>
                  </a:solidFill>
                  <a:latin typeface="Bookman Old Style" pitchFamily="18" charset="0"/>
                </a:endParaRPr>
              </a:p>
            </p:txBody>
          </p:sp>
          <p:sp>
            <p:nvSpPr>
              <p:cNvPr id="213" name="Rectangle 212"/>
              <p:cNvSpPr>
                <a:spLocks noChangeArrowheads="1"/>
              </p:cNvSpPr>
              <p:nvPr/>
            </p:nvSpPr>
            <p:spPr bwMode="auto">
              <a:xfrm>
                <a:off x="2656193" y="2795751"/>
                <a:ext cx="528094" cy="307777"/>
              </a:xfrm>
              <a:prstGeom prst="rect">
                <a:avLst/>
              </a:prstGeom>
              <a:noFill/>
              <a:ln w="9525">
                <a:noFill/>
                <a:miter lim="800000"/>
                <a:headEnd/>
                <a:tailEnd/>
              </a:ln>
            </p:spPr>
            <p:txBody>
              <a:bodyPr wrap="square">
                <a:spAutoFit/>
              </a:bodyPr>
              <a:lstStyle/>
              <a:p>
                <a:pPr defTabSz="912813">
                  <a:defRPr/>
                </a:pPr>
                <a:r>
                  <a:rPr lang="en-US" sz="1400" b="1" kern="0" dirty="0" smtClean="0">
                    <a:solidFill>
                      <a:sysClr val="windowText" lastClr="000000"/>
                    </a:solidFill>
                    <a:latin typeface="Bookman Old Style" pitchFamily="18" charset="0"/>
                    <a:sym typeface="Symbol"/>
                  </a:rPr>
                  <a:t>18</a:t>
                </a:r>
                <a:endParaRPr lang="en-US" sz="1400" b="1" kern="0" dirty="0">
                  <a:solidFill>
                    <a:sysClr val="windowText" lastClr="000000"/>
                  </a:solidFill>
                  <a:latin typeface="Bookman Old Style" pitchFamily="18" charset="0"/>
                </a:endParaRPr>
              </a:p>
            </p:txBody>
          </p:sp>
          <p:sp>
            <p:nvSpPr>
              <p:cNvPr id="214" name="Rectangle 213"/>
              <p:cNvSpPr>
                <a:spLocks noChangeArrowheads="1"/>
              </p:cNvSpPr>
              <p:nvPr/>
            </p:nvSpPr>
            <p:spPr bwMode="auto">
              <a:xfrm>
                <a:off x="3477389" y="2775860"/>
                <a:ext cx="457176" cy="338554"/>
              </a:xfrm>
              <a:prstGeom prst="rect">
                <a:avLst/>
              </a:prstGeom>
              <a:noFill/>
              <a:ln w="9525">
                <a:noFill/>
                <a:miter lim="800000"/>
                <a:headEnd/>
                <a:tailEnd/>
              </a:ln>
            </p:spPr>
            <p:txBody>
              <a:bodyPr wrap="none">
                <a:spAutoFit/>
              </a:bodyPr>
              <a:lstStyle/>
              <a:p>
                <a:pPr defTabSz="912813">
                  <a:defRPr/>
                </a:pPr>
                <a:r>
                  <a:rPr lang="en-US" sz="1600" b="1" kern="0" dirty="0" smtClean="0">
                    <a:solidFill>
                      <a:sysClr val="windowText" lastClr="000000"/>
                    </a:solidFill>
                    <a:latin typeface="Bookman Old Style" pitchFamily="18" charset="0"/>
                    <a:sym typeface="Symbol"/>
                  </a:rPr>
                  <a:t>12</a:t>
                </a:r>
              </a:p>
            </p:txBody>
          </p:sp>
        </p:grpSp>
      </p:grpSp>
      <p:grpSp>
        <p:nvGrpSpPr>
          <p:cNvPr id="107" name="Group 106"/>
          <p:cNvGrpSpPr/>
          <p:nvPr/>
        </p:nvGrpSpPr>
        <p:grpSpPr>
          <a:xfrm>
            <a:off x="2113816" y="3562175"/>
            <a:ext cx="2054210" cy="891161"/>
            <a:chOff x="1940380" y="3570040"/>
            <a:chExt cx="2355511" cy="656786"/>
          </a:xfrm>
        </p:grpSpPr>
        <p:sp>
          <p:nvSpPr>
            <p:cNvPr id="108" name="Rounded Rectangle 107"/>
            <p:cNvSpPr/>
            <p:nvPr/>
          </p:nvSpPr>
          <p:spPr>
            <a:xfrm>
              <a:off x="1940380" y="3570040"/>
              <a:ext cx="2355511" cy="65678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09" name="TextBox 108"/>
            <p:cNvSpPr txBox="1"/>
            <p:nvPr/>
          </p:nvSpPr>
          <p:spPr>
            <a:xfrm>
              <a:off x="1966353" y="3629585"/>
              <a:ext cx="2303565" cy="494906"/>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For time being let us consider it </a:t>
              </a:r>
            </a:p>
            <a:p>
              <a:pPr algn="ctr">
                <a:defRPr/>
              </a:pPr>
              <a:r>
                <a:rPr lang="en-US" sz="1400" b="1" kern="0" dirty="0" smtClean="0">
                  <a:solidFill>
                    <a:prstClr val="white"/>
                  </a:solidFill>
                  <a:latin typeface="Bookman Old Style"/>
                </a:rPr>
                <a:t>as side</a:t>
              </a:r>
              <a:endParaRPr lang="en-US" sz="1400" b="1" kern="0" dirty="0">
                <a:solidFill>
                  <a:prstClr val="white"/>
                </a:solidFill>
                <a:latin typeface="Bookman Old Style"/>
              </a:endParaRPr>
            </a:p>
          </p:txBody>
        </p:sp>
      </p:grpSp>
      <p:grpSp>
        <p:nvGrpSpPr>
          <p:cNvPr id="110" name="Group 109"/>
          <p:cNvGrpSpPr/>
          <p:nvPr/>
        </p:nvGrpSpPr>
        <p:grpSpPr>
          <a:xfrm>
            <a:off x="2235317" y="2771600"/>
            <a:ext cx="2008909" cy="669541"/>
            <a:chOff x="1966353" y="3531697"/>
            <a:chExt cx="2303565" cy="448593"/>
          </a:xfrm>
        </p:grpSpPr>
        <p:sp>
          <p:nvSpPr>
            <p:cNvPr id="111" name="Rounded Rectangle 110"/>
            <p:cNvSpPr/>
            <p:nvPr/>
          </p:nvSpPr>
          <p:spPr>
            <a:xfrm>
              <a:off x="2069292" y="3531697"/>
              <a:ext cx="2141374" cy="44859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12" name="TextBox 111"/>
            <p:cNvSpPr txBox="1"/>
            <p:nvPr/>
          </p:nvSpPr>
          <p:spPr>
            <a:xfrm>
              <a:off x="1966353" y="3650979"/>
              <a:ext cx="2303565"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It is given that</a:t>
              </a:r>
              <a:endParaRPr lang="en-US" sz="1400" b="1" kern="0" dirty="0">
                <a:solidFill>
                  <a:prstClr val="white"/>
                </a:solidFill>
                <a:latin typeface="Bookman Old Style"/>
              </a:endParaRPr>
            </a:p>
          </p:txBody>
        </p:sp>
      </p:grpSp>
      <p:grpSp>
        <p:nvGrpSpPr>
          <p:cNvPr id="78" name="Group 77"/>
          <p:cNvGrpSpPr/>
          <p:nvPr/>
        </p:nvGrpSpPr>
        <p:grpSpPr>
          <a:xfrm>
            <a:off x="2178109" y="2955683"/>
            <a:ext cx="1821815" cy="1120664"/>
            <a:chOff x="1951302" y="3546919"/>
            <a:chExt cx="2089030" cy="825931"/>
          </a:xfrm>
        </p:grpSpPr>
        <p:sp>
          <p:nvSpPr>
            <p:cNvPr id="79" name="Rounded Rectangle 78"/>
            <p:cNvSpPr/>
            <p:nvPr/>
          </p:nvSpPr>
          <p:spPr>
            <a:xfrm>
              <a:off x="1951302" y="3546919"/>
              <a:ext cx="2089030" cy="82593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80" name="TextBox 79"/>
            <p:cNvSpPr txBox="1"/>
            <p:nvPr/>
          </p:nvSpPr>
          <p:spPr>
            <a:xfrm>
              <a:off x="2077827" y="3610199"/>
              <a:ext cx="1903773" cy="63925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Let us consider two square. One smaller and one bigger</a:t>
              </a:r>
              <a:endParaRPr lang="en-US" sz="1400" b="1" kern="0" dirty="0">
                <a:solidFill>
                  <a:prstClr val="white"/>
                </a:solidFill>
                <a:latin typeface="Bookman Old Style"/>
              </a:endParaRPr>
            </a:p>
          </p:txBody>
        </p:sp>
      </p:grpSp>
      <mc:AlternateContent xmlns:mc="http://schemas.openxmlformats.org/markup-compatibility/2006" xmlns:a14="http://schemas.microsoft.com/office/drawing/2010/main">
        <mc:Choice Requires="a14">
          <p:sp>
            <p:nvSpPr>
              <p:cNvPr id="185" name="TextBox 184"/>
              <p:cNvSpPr txBox="1"/>
              <p:nvPr/>
            </p:nvSpPr>
            <p:spPr>
              <a:xfrm>
                <a:off x="5200650" y="1179930"/>
                <a:ext cx="10199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solidFill>
                            <a:prstClr val="black"/>
                          </a:solidFill>
                          <a:latin typeface="Cambria Math"/>
                          <a:sym typeface="Symbol"/>
                        </a:rPr>
                        <m:t>(</m:t>
                      </m:r>
                      <m:r>
                        <m:rPr>
                          <m:sty m:val="p"/>
                        </m:rPr>
                        <a:rPr lang="en-US" sz="1400">
                          <a:solidFill>
                            <a:prstClr val="black"/>
                          </a:solidFill>
                          <a:latin typeface="Cambria Math"/>
                          <a:sym typeface="Symbol"/>
                        </a:rPr>
                        <m:t>x</m:t>
                      </m:r>
                      <m:r>
                        <a:rPr lang="en-US" sz="1400">
                          <a:solidFill>
                            <a:prstClr val="black"/>
                          </a:solidFill>
                          <a:latin typeface="Cambria Math"/>
                          <a:sym typeface="Symbol"/>
                        </a:rPr>
                        <m:t>+18)</m:t>
                      </m:r>
                    </m:oMath>
                  </m:oMathPara>
                </a14:m>
                <a:endParaRPr lang="en-US" sz="1400" dirty="0">
                  <a:solidFill>
                    <a:prstClr val="black"/>
                  </a:solidFill>
                  <a:latin typeface="Bookman Old Style" pitchFamily="18" charset="0"/>
                </a:endParaRPr>
              </a:p>
            </p:txBody>
          </p:sp>
        </mc:Choice>
        <mc:Fallback xmlns="">
          <p:sp>
            <p:nvSpPr>
              <p:cNvPr id="185" name="TextBox 184"/>
              <p:cNvSpPr txBox="1">
                <a:spLocks noRot="1" noChangeAspect="1" noMove="1" noResize="1" noEditPoints="1" noAdjustHandles="1" noChangeArrowheads="1" noChangeShapeType="1" noTextEdit="1"/>
              </p:cNvSpPr>
              <p:nvPr/>
            </p:nvSpPr>
            <p:spPr>
              <a:xfrm>
                <a:off x="5200650" y="1179930"/>
                <a:ext cx="1019936" cy="307777"/>
              </a:xfrm>
              <a:prstGeom prst="rect">
                <a:avLst/>
              </a:prstGeom>
              <a:blipFill rotWithShape="1">
                <a:blip r:embed="rId1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6" name="TextBox 185"/>
              <p:cNvSpPr txBox="1"/>
              <p:nvPr/>
            </p:nvSpPr>
            <p:spPr>
              <a:xfrm>
                <a:off x="6248400" y="1179930"/>
                <a:ext cx="10199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solidFill>
                            <a:prstClr val="black"/>
                          </a:solidFill>
                          <a:latin typeface="Cambria Math"/>
                          <a:sym typeface="Symbol"/>
                        </a:rPr>
                        <m:t>(</m:t>
                      </m:r>
                      <m:r>
                        <m:rPr>
                          <m:sty m:val="p"/>
                        </m:rPr>
                        <a:rPr lang="en-US" sz="1400">
                          <a:solidFill>
                            <a:prstClr val="black"/>
                          </a:solidFill>
                          <a:latin typeface="Cambria Math"/>
                          <a:sym typeface="Symbol"/>
                        </a:rPr>
                        <m:t>x</m:t>
                      </m:r>
                      <m:r>
                        <a:rPr lang="en-US" sz="1400">
                          <a:solidFill>
                            <a:prstClr val="black"/>
                          </a:solidFill>
                          <a:latin typeface="Cambria Math"/>
                          <a:sym typeface="Symbol"/>
                        </a:rPr>
                        <m:t>+18)</m:t>
                      </m:r>
                    </m:oMath>
                  </m:oMathPara>
                </a14:m>
                <a:endParaRPr lang="en-US" sz="1400" dirty="0">
                  <a:solidFill>
                    <a:prstClr val="black"/>
                  </a:solidFill>
                  <a:latin typeface="Bookman Old Style" pitchFamily="18" charset="0"/>
                </a:endParaRPr>
              </a:p>
            </p:txBody>
          </p:sp>
        </mc:Choice>
        <mc:Fallback xmlns="">
          <p:sp>
            <p:nvSpPr>
              <p:cNvPr id="186" name="TextBox 185"/>
              <p:cNvSpPr txBox="1">
                <a:spLocks noRot="1" noChangeAspect="1" noMove="1" noResize="1" noEditPoints="1" noAdjustHandles="1" noChangeArrowheads="1" noChangeShapeType="1" noTextEdit="1"/>
              </p:cNvSpPr>
              <p:nvPr/>
            </p:nvSpPr>
            <p:spPr>
              <a:xfrm>
                <a:off x="6248400" y="1179930"/>
                <a:ext cx="1019936" cy="307777"/>
              </a:xfrm>
              <a:prstGeom prst="rect">
                <a:avLst/>
              </a:prstGeom>
              <a:blipFill rotWithShape="1">
                <a:blip r:embed="rId14"/>
                <a:stretch>
                  <a:fillRect b="-10000"/>
                </a:stretch>
              </a:blipFill>
            </p:spPr>
            <p:txBody>
              <a:bodyPr/>
              <a:lstStyle/>
              <a:p>
                <a:r>
                  <a:rPr lang="en-IN">
                    <a:noFill/>
                  </a:rPr>
                  <a:t> </a:t>
                </a:r>
              </a:p>
            </p:txBody>
          </p:sp>
        </mc:Fallback>
      </mc:AlternateContent>
      <p:grpSp>
        <p:nvGrpSpPr>
          <p:cNvPr id="187" name="Group 186"/>
          <p:cNvGrpSpPr/>
          <p:nvPr/>
        </p:nvGrpSpPr>
        <p:grpSpPr>
          <a:xfrm>
            <a:off x="2923168" y="2961605"/>
            <a:ext cx="2401031" cy="1278502"/>
            <a:chOff x="2038852" y="3638765"/>
            <a:chExt cx="2851532" cy="642445"/>
          </a:xfrm>
        </p:grpSpPr>
        <p:sp>
          <p:nvSpPr>
            <p:cNvPr id="188" name="Rounded Rectangular Callout 187"/>
            <p:cNvSpPr/>
            <p:nvPr/>
          </p:nvSpPr>
          <p:spPr>
            <a:xfrm>
              <a:off x="2120305" y="3638765"/>
              <a:ext cx="2701598" cy="642445"/>
            </a:xfrm>
            <a:prstGeom prst="wedgeRoundRectCallout">
              <a:avLst>
                <a:gd name="adj1" fmla="val -37841"/>
                <a:gd name="adj2" fmla="val 8468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89" name="TextBox 188"/>
            <p:cNvSpPr txBox="1"/>
            <p:nvPr/>
          </p:nvSpPr>
          <p:spPr>
            <a:xfrm>
              <a:off x="2038852"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sp>
        <p:nvSpPr>
          <p:cNvPr id="190" name="Rectangle 189"/>
          <p:cNvSpPr/>
          <p:nvPr/>
        </p:nvSpPr>
        <p:spPr>
          <a:xfrm>
            <a:off x="6705600" y="2107624"/>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191" name="Rectangle 190"/>
          <p:cNvSpPr/>
          <p:nvPr/>
        </p:nvSpPr>
        <p:spPr>
          <a:xfrm>
            <a:off x="7479104" y="2078596"/>
            <a:ext cx="300082" cy="369332"/>
          </a:xfrm>
          <a:prstGeom prst="rect">
            <a:avLst/>
          </a:prstGeom>
        </p:spPr>
        <p:txBody>
          <a:bodyPr wrap="none">
            <a:spAutoFit/>
          </a:bodyPr>
          <a:lstStyle/>
          <a:p>
            <a:pPr>
              <a:defRPr/>
            </a:pPr>
            <a:r>
              <a:rPr lang="en-US" b="1" kern="0" dirty="0">
                <a:solidFill>
                  <a:srgbClr val="C00000"/>
                </a:solidFill>
                <a:latin typeface="Bookman Old Style" pitchFamily="18" charset="0"/>
              </a:rPr>
              <a:t>–</a:t>
            </a:r>
            <a:endParaRPr lang="en-US" b="1" kern="0" dirty="0">
              <a:solidFill>
                <a:srgbClr val="C00000"/>
              </a:solidFill>
            </a:endParaRPr>
          </a:p>
        </p:txBody>
      </p:sp>
      <p:sp>
        <p:nvSpPr>
          <p:cNvPr id="199" name="Oval 198"/>
          <p:cNvSpPr/>
          <p:nvPr/>
        </p:nvSpPr>
        <p:spPr bwMode="auto">
          <a:xfrm>
            <a:off x="1654810" y="4098632"/>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00" name="Oval 199"/>
          <p:cNvSpPr/>
          <p:nvPr/>
        </p:nvSpPr>
        <p:spPr bwMode="auto">
          <a:xfrm>
            <a:off x="1233486" y="4064206"/>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201" name="Rounded Rectangle 200"/>
          <p:cNvSpPr/>
          <p:nvPr/>
        </p:nvSpPr>
        <p:spPr>
          <a:xfrm>
            <a:off x="4501669" y="4095920"/>
            <a:ext cx="1339876" cy="496137"/>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defRPr/>
            </a:pPr>
            <a:endParaRPr lang="en-US" kern="0" smtClean="0">
              <a:solidFill>
                <a:sysClr val="window" lastClr="FFFFFF"/>
              </a:solidFill>
            </a:endParaRPr>
          </a:p>
        </p:txBody>
      </p:sp>
      <p:sp>
        <p:nvSpPr>
          <p:cNvPr id="202" name="TextBox 201"/>
          <p:cNvSpPr txBox="1"/>
          <p:nvPr/>
        </p:nvSpPr>
        <p:spPr>
          <a:xfrm>
            <a:off x="4495800" y="4164500"/>
            <a:ext cx="925253"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18 – 12</a:t>
            </a:r>
          </a:p>
        </p:txBody>
      </p:sp>
      <p:sp>
        <p:nvSpPr>
          <p:cNvPr id="203" name="TextBox 202"/>
          <p:cNvSpPr txBox="1"/>
          <p:nvPr/>
        </p:nvSpPr>
        <p:spPr>
          <a:xfrm>
            <a:off x="5285249" y="4164500"/>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smtClean="0">
              <a:solidFill>
                <a:sysClr val="windowText" lastClr="000000"/>
              </a:solidFill>
              <a:latin typeface="Bookman Old Style" pitchFamily="18" charset="0"/>
            </a:endParaRPr>
          </a:p>
        </p:txBody>
      </p:sp>
      <p:sp>
        <p:nvSpPr>
          <p:cNvPr id="204" name="TextBox 203"/>
          <p:cNvSpPr txBox="1"/>
          <p:nvPr/>
        </p:nvSpPr>
        <p:spPr>
          <a:xfrm>
            <a:off x="5490069" y="4164500"/>
            <a:ext cx="311304"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6</a:t>
            </a:r>
          </a:p>
        </p:txBody>
      </p:sp>
      <p:sp>
        <p:nvSpPr>
          <p:cNvPr id="205" name="TextBox 204"/>
          <p:cNvSpPr txBox="1"/>
          <p:nvPr/>
        </p:nvSpPr>
        <p:spPr>
          <a:xfrm>
            <a:off x="1587271" y="2932895"/>
            <a:ext cx="672879"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+ 12x </a:t>
            </a:r>
            <a:r>
              <a:rPr lang="en-US" sz="1400" baseline="30000" dirty="0">
                <a:solidFill>
                  <a:prstClr val="black"/>
                </a:solidFill>
                <a:latin typeface="Bookman Old Style" pitchFamily="18" charset="0"/>
                <a:sym typeface="Symbol"/>
              </a:rPr>
              <a:t> </a:t>
            </a:r>
            <a:endParaRPr lang="en-US" sz="1400" baseline="30000" dirty="0">
              <a:solidFill>
                <a:prstClr val="black"/>
              </a:solidFill>
              <a:latin typeface="Bookman Old Style" pitchFamily="18" charset="0"/>
            </a:endParaRPr>
          </a:p>
        </p:txBody>
      </p:sp>
      <p:sp>
        <p:nvSpPr>
          <p:cNvPr id="206" name="Curved Down Arrow 205"/>
          <p:cNvSpPr/>
          <p:nvPr/>
        </p:nvSpPr>
        <p:spPr>
          <a:xfrm flipH="1">
            <a:off x="2437144" y="2731011"/>
            <a:ext cx="549896"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grpSp>
        <p:nvGrpSpPr>
          <p:cNvPr id="217" name="Group 216"/>
          <p:cNvGrpSpPr/>
          <p:nvPr/>
        </p:nvGrpSpPr>
        <p:grpSpPr>
          <a:xfrm>
            <a:off x="2857500" y="-1162050"/>
            <a:ext cx="3429000" cy="800100"/>
            <a:chOff x="5562600" y="4248150"/>
            <a:chExt cx="3429000" cy="800100"/>
          </a:xfrm>
          <a:solidFill>
            <a:srgbClr val="FF0066"/>
          </a:solidFill>
        </p:grpSpPr>
        <p:sp>
          <p:nvSpPr>
            <p:cNvPr id="218" name="Rectangle 217"/>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9"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4.3 11</a:t>
              </a:r>
              <a:endParaRPr lang="en-US" sz="4000" dirty="0"/>
            </a:p>
          </p:txBody>
        </p:sp>
      </p:grpSp>
    </p:spTree>
    <p:extLst>
      <p:ext uri="{BB962C8B-B14F-4D97-AF65-F5344CB8AC3E}">
        <p14:creationId xmlns:p14="http://schemas.microsoft.com/office/powerpoint/2010/main" val="14142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par>
                                <p:cTn id="23" presetID="26" presetClass="emph" presetSubtype="0" repeatCount="3000" fill="hold" grpId="1" nodeType="withEffect">
                                  <p:stCondLst>
                                    <p:cond delay="0"/>
                                  </p:stCondLst>
                                  <p:childTnLst>
                                    <p:animEffect transition="out" filter="fade">
                                      <p:cBhvr>
                                        <p:cTn id="24" dur="500" tmFilter="0, 0; .2, .5; .8, .5; 1, 0"/>
                                        <p:tgtEl>
                                          <p:spTgt spid="74"/>
                                        </p:tgtEl>
                                      </p:cBhvr>
                                    </p:animEffect>
                                    <p:animScale>
                                      <p:cBhvr>
                                        <p:cTn id="25" dur="250" autoRev="1" fill="hold"/>
                                        <p:tgtEl>
                                          <p:spTgt spid="74"/>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5"/>
                                        </p:tgtEl>
                                      </p:cBhvr>
                                    </p:animEffect>
                                    <p:set>
                                      <p:cBhvr>
                                        <p:cTn id="30" dur="1" fill="hold">
                                          <p:stCondLst>
                                            <p:cond delay="499"/>
                                          </p:stCondLst>
                                        </p:cTn>
                                        <p:tgtEl>
                                          <p:spTgt spid="75"/>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5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78"/>
                                        </p:tgtEl>
                                      </p:cBhvr>
                                    </p:animEffect>
                                    <p:set>
                                      <p:cBhvr>
                                        <p:cTn id="38" dur="1" fill="hold">
                                          <p:stCondLst>
                                            <p:cond delay="499"/>
                                          </p:stCondLst>
                                        </p:cTn>
                                        <p:tgtEl>
                                          <p:spTgt spid="78"/>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74"/>
                                        </p:tgtEl>
                                      </p:cBhvr>
                                    </p:animEffect>
                                    <p:set>
                                      <p:cBhvr>
                                        <p:cTn id="41" dur="1" fill="hold">
                                          <p:stCondLst>
                                            <p:cond delay="499"/>
                                          </p:stCondLst>
                                        </p:cTn>
                                        <p:tgtEl>
                                          <p:spTgt spid="74"/>
                                        </p:tgtEl>
                                        <p:attrNameLst>
                                          <p:attrName>style.visibility</p:attrName>
                                        </p:attrNameLst>
                                      </p:cBhvr>
                                      <p:to>
                                        <p:strVal val="hidden"/>
                                      </p:to>
                                    </p:se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left)">
                                      <p:cBhvr>
                                        <p:cTn id="45" dur="500"/>
                                        <p:tgtEl>
                                          <p:spTgt spid="9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left)">
                                      <p:cBhvr>
                                        <p:cTn id="65" dur="500"/>
                                        <p:tgtEl>
                                          <p:spTgt spid="10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7"/>
                                        </p:tgtEl>
                                        <p:attrNameLst>
                                          <p:attrName>style.visibility</p:attrName>
                                        </p:attrNameLst>
                                      </p:cBhvr>
                                      <p:to>
                                        <p:strVal val="visible"/>
                                      </p:to>
                                    </p:set>
                                    <p:animEffect transition="in" filter="wipe(left)">
                                      <p:cBhvr>
                                        <p:cTn id="70" dur="500"/>
                                        <p:tgtEl>
                                          <p:spTgt spid="10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104"/>
                                        </p:tgtEl>
                                      </p:cBhvr>
                                    </p:animEffect>
                                    <p:set>
                                      <p:cBhvr>
                                        <p:cTn id="80" dur="1" fill="hold">
                                          <p:stCondLst>
                                            <p:cond delay="499"/>
                                          </p:stCondLst>
                                        </p:cTn>
                                        <p:tgtEl>
                                          <p:spTgt spid="104"/>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7"/>
                                        </p:tgtEl>
                                      </p:cBhvr>
                                    </p:animEffect>
                                    <p:set>
                                      <p:cBhvr>
                                        <p:cTn id="83" dur="1" fill="hold">
                                          <p:stCondLst>
                                            <p:cond delay="499"/>
                                          </p:stCondLst>
                                        </p:cTn>
                                        <p:tgtEl>
                                          <p:spTgt spid="107"/>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wipe(left)">
                                      <p:cBhvr>
                                        <p:cTn id="88" dur="500"/>
                                        <p:tgtEl>
                                          <p:spTgt spid="11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left)">
                                      <p:cBhvr>
                                        <p:cTn id="93" dur="500"/>
                                        <p:tgtEl>
                                          <p:spTgt spid="116"/>
                                        </p:tgtEl>
                                      </p:cBhvr>
                                    </p:animEffect>
                                  </p:childTnLst>
                                </p:cTn>
                              </p:par>
                              <p:par>
                                <p:cTn id="94" presetID="26" presetClass="emph" presetSubtype="0" repeatCount="3000" fill="hold" grpId="1" nodeType="withEffect">
                                  <p:stCondLst>
                                    <p:cond delay="0"/>
                                  </p:stCondLst>
                                  <p:childTnLst>
                                    <p:animEffect transition="out" filter="fade">
                                      <p:cBhvr>
                                        <p:cTn id="95" dur="500" tmFilter="0, 0; .2, .5; .8, .5; 1, 0"/>
                                        <p:tgtEl>
                                          <p:spTgt spid="116"/>
                                        </p:tgtEl>
                                      </p:cBhvr>
                                    </p:animEffect>
                                    <p:animScale>
                                      <p:cBhvr>
                                        <p:cTn id="96" dur="250" autoRev="1" fill="hold"/>
                                        <p:tgtEl>
                                          <p:spTgt spid="116"/>
                                        </p:tgtEl>
                                      </p:cBhvr>
                                      <p:by x="105000" y="105000"/>
                                    </p:animScale>
                                  </p:childTnLst>
                                </p:cTn>
                              </p:par>
                              <p:par>
                                <p:cTn id="97" presetID="22" presetClass="entr" presetSubtype="8"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wipe(left)">
                                      <p:cBhvr>
                                        <p:cTn id="99" dur="500"/>
                                        <p:tgtEl>
                                          <p:spTgt spid="117"/>
                                        </p:tgtEl>
                                      </p:cBhvr>
                                    </p:animEffect>
                                  </p:childTnLst>
                                </p:cTn>
                              </p:par>
                              <p:par>
                                <p:cTn id="100" presetID="26" presetClass="emph" presetSubtype="0" repeatCount="3000" fill="hold" grpId="1" nodeType="withEffect">
                                  <p:stCondLst>
                                    <p:cond delay="0"/>
                                  </p:stCondLst>
                                  <p:childTnLst>
                                    <p:animEffect transition="out" filter="fade">
                                      <p:cBhvr>
                                        <p:cTn id="101" dur="500" tmFilter="0, 0; .2, .5; .8, .5; 1, 0"/>
                                        <p:tgtEl>
                                          <p:spTgt spid="117"/>
                                        </p:tgtEl>
                                      </p:cBhvr>
                                    </p:animEffect>
                                    <p:animScale>
                                      <p:cBhvr>
                                        <p:cTn id="102" dur="250" autoRev="1" fill="hold"/>
                                        <p:tgtEl>
                                          <p:spTgt spid="117"/>
                                        </p:tgtEl>
                                      </p:cBhvr>
                                      <p:by x="105000" y="105000"/>
                                    </p:animScale>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wipe(left)">
                                      <p:cBhvr>
                                        <p:cTn id="107" dur="500"/>
                                        <p:tgtEl>
                                          <p:spTgt spid="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110"/>
                                        </p:tgtEl>
                                      </p:cBhvr>
                                    </p:animEffect>
                                    <p:set>
                                      <p:cBhvr>
                                        <p:cTn id="112" dur="1" fill="hold">
                                          <p:stCondLst>
                                            <p:cond delay="499"/>
                                          </p:stCondLst>
                                        </p:cTn>
                                        <p:tgtEl>
                                          <p:spTgt spid="110"/>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nodeType="after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wipe(left)">
                                      <p:cBhvr>
                                        <p:cTn id="116" dur="500"/>
                                        <p:tgtEl>
                                          <p:spTgt spid="11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21"/>
                                        </p:tgtEl>
                                        <p:attrNameLst>
                                          <p:attrName>style.visibility</p:attrName>
                                        </p:attrNameLst>
                                      </p:cBhvr>
                                      <p:to>
                                        <p:strVal val="visible"/>
                                      </p:to>
                                    </p:set>
                                    <p:animEffect transition="in" filter="wipe(left)">
                                      <p:cBhvr>
                                        <p:cTn id="121" dur="500"/>
                                        <p:tgtEl>
                                          <p:spTgt spid="12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left)">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wipe(left)">
                                      <p:cBhvr>
                                        <p:cTn id="131" dur="500"/>
                                        <p:tgtEl>
                                          <p:spTgt spid="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121"/>
                                        </p:tgtEl>
                                      </p:cBhvr>
                                    </p:animEffect>
                                    <p:set>
                                      <p:cBhvr>
                                        <p:cTn id="136" dur="1" fill="hold">
                                          <p:stCondLst>
                                            <p:cond delay="499"/>
                                          </p:stCondLst>
                                        </p:cTn>
                                        <p:tgtEl>
                                          <p:spTgt spid="121"/>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7"/>
                                        </p:tgtEl>
                                        <p:attrNameLst>
                                          <p:attrName>style.visibility</p:attrName>
                                        </p:attrNameLst>
                                      </p:cBhvr>
                                      <p:to>
                                        <p:strVal val="visible"/>
                                      </p:to>
                                    </p:set>
                                    <p:animEffect transition="in" filter="wipe(left)">
                                      <p:cBhvr>
                                        <p:cTn id="141" dur="500"/>
                                        <p:tgtEl>
                                          <p:spTgt spid="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9"/>
                                        </p:tgtEl>
                                        <p:attrNameLst>
                                          <p:attrName>style.visibility</p:attrName>
                                        </p:attrNameLst>
                                      </p:cBhvr>
                                      <p:to>
                                        <p:strVal val="visible"/>
                                      </p:to>
                                    </p:set>
                                    <p:animEffect transition="in" filter="wipe(left)">
                                      <p:cBhvr>
                                        <p:cTn id="146" dur="500"/>
                                        <p:tgtEl>
                                          <p:spTgt spid="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wipe(left)">
                                      <p:cBhvr>
                                        <p:cTn id="151" dur="500"/>
                                        <p:tgtEl>
                                          <p:spTgt spid="10"/>
                                        </p:tgtEl>
                                      </p:cBhvr>
                                    </p:animEffec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wipe(left)">
                                      <p:cBhvr>
                                        <p:cTn id="155" dur="500"/>
                                        <p:tgtEl>
                                          <p:spTgt spid="1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nodeType="clickEffect">
                                  <p:stCondLst>
                                    <p:cond delay="0"/>
                                  </p:stCondLst>
                                  <p:childTnLst>
                                    <p:animEffect transition="out" filter="fade">
                                      <p:cBhvr>
                                        <p:cTn id="159" dur="500"/>
                                        <p:tgtEl>
                                          <p:spTgt spid="113"/>
                                        </p:tgtEl>
                                      </p:cBhvr>
                                    </p:animEffect>
                                    <p:set>
                                      <p:cBhvr>
                                        <p:cTn id="160" dur="1" fill="hold">
                                          <p:stCondLst>
                                            <p:cond delay="499"/>
                                          </p:stCondLst>
                                        </p:cTn>
                                        <p:tgtEl>
                                          <p:spTgt spid="113"/>
                                        </p:tgtEl>
                                        <p:attrNameLst>
                                          <p:attrName>style.visibility</p:attrName>
                                        </p:attrNameLst>
                                      </p:cBhvr>
                                      <p:to>
                                        <p:strVal val="hidden"/>
                                      </p:to>
                                    </p:set>
                                  </p:childTnLst>
                                </p:cTn>
                              </p:par>
                              <p:par>
                                <p:cTn id="161" presetID="10" presetClass="exit" presetSubtype="0" fill="hold" grpId="2" nodeType="withEffect">
                                  <p:stCondLst>
                                    <p:cond delay="0"/>
                                  </p:stCondLst>
                                  <p:childTnLst>
                                    <p:animEffect transition="out" filter="fade">
                                      <p:cBhvr>
                                        <p:cTn id="162" dur="500"/>
                                        <p:tgtEl>
                                          <p:spTgt spid="117"/>
                                        </p:tgtEl>
                                      </p:cBhvr>
                                    </p:animEffect>
                                    <p:set>
                                      <p:cBhvr>
                                        <p:cTn id="163" dur="1" fill="hold">
                                          <p:stCondLst>
                                            <p:cond delay="499"/>
                                          </p:stCondLst>
                                        </p:cTn>
                                        <p:tgtEl>
                                          <p:spTgt spid="117"/>
                                        </p:tgtEl>
                                        <p:attrNameLst>
                                          <p:attrName>style.visibility</p:attrName>
                                        </p:attrNameLst>
                                      </p:cBhvr>
                                      <p:to>
                                        <p:strVal val="hidden"/>
                                      </p:to>
                                    </p:set>
                                  </p:childTnLst>
                                </p:cTn>
                              </p:par>
                              <p:par>
                                <p:cTn id="164" presetID="10" presetClass="exit" presetSubtype="0" fill="hold" grpId="2" nodeType="withEffect">
                                  <p:stCondLst>
                                    <p:cond delay="0"/>
                                  </p:stCondLst>
                                  <p:childTnLst>
                                    <p:animEffect transition="out" filter="fade">
                                      <p:cBhvr>
                                        <p:cTn id="165" dur="500"/>
                                        <p:tgtEl>
                                          <p:spTgt spid="116"/>
                                        </p:tgtEl>
                                      </p:cBhvr>
                                    </p:animEffect>
                                    <p:set>
                                      <p:cBhvr>
                                        <p:cTn id="166" dur="1" fill="hold">
                                          <p:stCondLst>
                                            <p:cond delay="499"/>
                                          </p:stCondLst>
                                        </p:cTn>
                                        <p:tgtEl>
                                          <p:spTgt spid="116"/>
                                        </p:tgtEl>
                                        <p:attrNameLst>
                                          <p:attrName>style.visibility</p:attrName>
                                        </p:attrNameLst>
                                      </p:cBhvr>
                                      <p:to>
                                        <p:strVal val="hidden"/>
                                      </p:to>
                                    </p:set>
                                  </p:childTnLst>
                                </p:cTn>
                              </p:par>
                            </p:childTnLst>
                          </p:cTn>
                        </p:par>
                        <p:par>
                          <p:cTn id="167" fill="hold">
                            <p:stCondLst>
                              <p:cond delay="500"/>
                            </p:stCondLst>
                            <p:childTnLst>
                              <p:par>
                                <p:cTn id="168" presetID="22" presetClass="entr" presetSubtype="8" fill="hold" grpId="0" nodeType="afterEffect">
                                  <p:stCondLst>
                                    <p:cond delay="0"/>
                                  </p:stCondLst>
                                  <p:childTnLst>
                                    <p:set>
                                      <p:cBhvr>
                                        <p:cTn id="169" dur="1" fill="hold">
                                          <p:stCondLst>
                                            <p:cond delay="0"/>
                                          </p:stCondLst>
                                        </p:cTn>
                                        <p:tgtEl>
                                          <p:spTgt spid="12"/>
                                        </p:tgtEl>
                                        <p:attrNameLst>
                                          <p:attrName>style.visibility</p:attrName>
                                        </p:attrNameLst>
                                      </p:cBhvr>
                                      <p:to>
                                        <p:strVal val="visible"/>
                                      </p:to>
                                    </p:set>
                                    <p:animEffect transition="in" filter="wipe(left)">
                                      <p:cBhvr>
                                        <p:cTn id="170" dur="500"/>
                                        <p:tgtEl>
                                          <p:spTgt spid="12"/>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3"/>
                                        </p:tgtEl>
                                        <p:attrNameLst>
                                          <p:attrName>style.visibility</p:attrName>
                                        </p:attrNameLst>
                                      </p:cBhvr>
                                      <p:to>
                                        <p:strVal val="visible"/>
                                      </p:to>
                                    </p:set>
                                    <p:animEffect transition="in" filter="wipe(left)">
                                      <p:cBhvr>
                                        <p:cTn id="175" dur="500"/>
                                        <p:tgtEl>
                                          <p:spTgt spid="13"/>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5"/>
                                        </p:tgtEl>
                                        <p:attrNameLst>
                                          <p:attrName>style.visibility</p:attrName>
                                        </p:attrNameLst>
                                      </p:cBhvr>
                                      <p:to>
                                        <p:strVal val="visible"/>
                                      </p:to>
                                    </p:set>
                                    <p:animEffect transition="in" filter="wipe(left)">
                                      <p:cBhvr>
                                        <p:cTn id="180" dur="500"/>
                                        <p:tgtEl>
                                          <p:spTgt spid="15"/>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6"/>
                                        </p:tgtEl>
                                        <p:attrNameLst>
                                          <p:attrName>style.visibility</p:attrName>
                                        </p:attrNameLst>
                                      </p:cBhvr>
                                      <p:to>
                                        <p:strVal val="visible"/>
                                      </p:to>
                                    </p:set>
                                    <p:animEffect transition="in" filter="wipe(left)">
                                      <p:cBhvr>
                                        <p:cTn id="185" dur="500"/>
                                        <p:tgtEl>
                                          <p:spTgt spid="1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7"/>
                                        </p:tgtEl>
                                        <p:attrNameLst>
                                          <p:attrName>style.visibility</p:attrName>
                                        </p:attrNameLst>
                                      </p:cBhvr>
                                      <p:to>
                                        <p:strVal val="visible"/>
                                      </p:to>
                                    </p:set>
                                    <p:animEffect transition="in" filter="wipe(left)">
                                      <p:cBhvr>
                                        <p:cTn id="190" dur="500"/>
                                        <p:tgtEl>
                                          <p:spTgt spid="1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8"/>
                                        </p:tgtEl>
                                        <p:attrNameLst>
                                          <p:attrName>style.visibility</p:attrName>
                                        </p:attrNameLst>
                                      </p:cBhvr>
                                      <p:to>
                                        <p:strVal val="visible"/>
                                      </p:to>
                                    </p:set>
                                    <p:animEffect transition="in" filter="wipe(left)">
                                      <p:cBhvr>
                                        <p:cTn id="195" dur="500"/>
                                        <p:tgtEl>
                                          <p:spTgt spid="1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9"/>
                                        </p:tgtEl>
                                        <p:attrNameLst>
                                          <p:attrName>style.visibility</p:attrName>
                                        </p:attrNameLst>
                                      </p:cBhvr>
                                      <p:to>
                                        <p:strVal val="visible"/>
                                      </p:to>
                                    </p:set>
                                    <p:animEffect transition="in" filter="wipe(left)">
                                      <p:cBhvr>
                                        <p:cTn id="200" dur="500"/>
                                        <p:tgtEl>
                                          <p:spTgt spid="19"/>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20"/>
                                        </p:tgtEl>
                                        <p:attrNameLst>
                                          <p:attrName>style.visibility</p:attrName>
                                        </p:attrNameLst>
                                      </p:cBhvr>
                                      <p:to>
                                        <p:strVal val="visible"/>
                                      </p:to>
                                    </p:set>
                                    <p:animEffect transition="in" filter="wipe(left)">
                                      <p:cBhvr>
                                        <p:cTn id="205" dur="500"/>
                                        <p:tgtEl>
                                          <p:spTgt spid="2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23"/>
                                        </p:tgtEl>
                                        <p:attrNameLst>
                                          <p:attrName>style.visibility</p:attrName>
                                        </p:attrNameLst>
                                      </p:cBhvr>
                                      <p:to>
                                        <p:strVal val="visible"/>
                                      </p:to>
                                    </p:set>
                                    <p:animEffect transition="in" filter="wipe(left)">
                                      <p:cBhvr>
                                        <p:cTn id="210" dur="500"/>
                                        <p:tgtEl>
                                          <p:spTgt spid="23"/>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4"/>
                                        </p:tgtEl>
                                        <p:attrNameLst>
                                          <p:attrName>style.visibility</p:attrName>
                                        </p:attrNameLst>
                                      </p:cBhvr>
                                      <p:to>
                                        <p:strVal val="visible"/>
                                      </p:to>
                                    </p:set>
                                    <p:animEffect transition="in" filter="wipe(left)">
                                      <p:cBhvr>
                                        <p:cTn id="215" dur="500"/>
                                        <p:tgtEl>
                                          <p:spTgt spid="24"/>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97"/>
                                        </p:tgtEl>
                                      </p:cBhvr>
                                    </p:animEffect>
                                    <p:set>
                                      <p:cBhvr>
                                        <p:cTn id="220" dur="1" fill="hold">
                                          <p:stCondLst>
                                            <p:cond delay="499"/>
                                          </p:stCondLst>
                                        </p:cTn>
                                        <p:tgtEl>
                                          <p:spTgt spid="97"/>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8"/>
                                        </p:tgtEl>
                                      </p:cBhvr>
                                    </p:animEffect>
                                    <p:set>
                                      <p:cBhvr>
                                        <p:cTn id="223" dur="1" fill="hold">
                                          <p:stCondLst>
                                            <p:cond delay="499"/>
                                          </p:stCondLst>
                                        </p:cTn>
                                        <p:tgtEl>
                                          <p:spTgt spid="8"/>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2"/>
                                        </p:tgtEl>
                                      </p:cBhvr>
                                    </p:animEffect>
                                    <p:set>
                                      <p:cBhvr>
                                        <p:cTn id="226" dur="1" fill="hold">
                                          <p:stCondLst>
                                            <p:cond delay="499"/>
                                          </p:stCondLst>
                                        </p:cTn>
                                        <p:tgtEl>
                                          <p:spTgt spid="22"/>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27"/>
                                        </p:tgtEl>
                                      </p:cBhvr>
                                    </p:animEffect>
                                    <p:set>
                                      <p:cBhvr>
                                        <p:cTn id="229" dur="1" fill="hold">
                                          <p:stCondLst>
                                            <p:cond delay="499"/>
                                          </p:stCondLst>
                                        </p:cTn>
                                        <p:tgtEl>
                                          <p:spTgt spid="27"/>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30"/>
                                        </p:tgtEl>
                                      </p:cBhvr>
                                    </p:animEffect>
                                    <p:set>
                                      <p:cBhvr>
                                        <p:cTn id="232" dur="1" fill="hold">
                                          <p:stCondLst>
                                            <p:cond delay="499"/>
                                          </p:stCondLst>
                                        </p:cTn>
                                        <p:tgtEl>
                                          <p:spTgt spid="30"/>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6"/>
                                        </p:tgtEl>
                                      </p:cBhvr>
                                    </p:animEffect>
                                    <p:set>
                                      <p:cBhvr>
                                        <p:cTn id="235" dur="1" fill="hold">
                                          <p:stCondLst>
                                            <p:cond delay="499"/>
                                          </p:stCondLst>
                                        </p:cTn>
                                        <p:tgtEl>
                                          <p:spTgt spid="6"/>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7"/>
                                        </p:tgtEl>
                                      </p:cBhvr>
                                    </p:animEffect>
                                    <p:set>
                                      <p:cBhvr>
                                        <p:cTn id="238" dur="1" fill="hold">
                                          <p:stCondLst>
                                            <p:cond delay="499"/>
                                          </p:stCondLst>
                                        </p:cTn>
                                        <p:tgtEl>
                                          <p:spTgt spid="7"/>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9"/>
                                        </p:tgtEl>
                                      </p:cBhvr>
                                    </p:animEffect>
                                    <p:set>
                                      <p:cBhvr>
                                        <p:cTn id="241" dur="1" fill="hold">
                                          <p:stCondLst>
                                            <p:cond delay="499"/>
                                          </p:stCondLst>
                                        </p:cTn>
                                        <p:tgtEl>
                                          <p:spTgt spid="9"/>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10"/>
                                        </p:tgtEl>
                                      </p:cBhvr>
                                    </p:animEffect>
                                    <p:set>
                                      <p:cBhvr>
                                        <p:cTn id="244" dur="1" fill="hold">
                                          <p:stCondLst>
                                            <p:cond delay="499"/>
                                          </p:stCondLst>
                                        </p:cTn>
                                        <p:tgtEl>
                                          <p:spTgt spid="10"/>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11"/>
                                        </p:tgtEl>
                                      </p:cBhvr>
                                    </p:animEffect>
                                    <p:set>
                                      <p:cBhvr>
                                        <p:cTn id="247" dur="1" fill="hold">
                                          <p:stCondLst>
                                            <p:cond delay="499"/>
                                          </p:stCondLst>
                                        </p:cTn>
                                        <p:tgtEl>
                                          <p:spTgt spid="11"/>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12"/>
                                        </p:tgtEl>
                                      </p:cBhvr>
                                    </p:animEffect>
                                    <p:set>
                                      <p:cBhvr>
                                        <p:cTn id="250" dur="1" fill="hold">
                                          <p:stCondLst>
                                            <p:cond delay="499"/>
                                          </p:stCondLst>
                                        </p:cTn>
                                        <p:tgtEl>
                                          <p:spTgt spid="12"/>
                                        </p:tgtEl>
                                        <p:attrNameLst>
                                          <p:attrName>style.visibility</p:attrName>
                                        </p:attrNameLst>
                                      </p:cBhvr>
                                      <p:to>
                                        <p:strVal val="hidden"/>
                                      </p:to>
                                    </p:set>
                                  </p:childTnLst>
                                </p:cTn>
                              </p:par>
                              <p:par>
                                <p:cTn id="251" presetID="10" presetClass="exit" presetSubtype="0" fill="hold" grpId="1" nodeType="withEffect">
                                  <p:stCondLst>
                                    <p:cond delay="0"/>
                                  </p:stCondLst>
                                  <p:childTnLst>
                                    <p:animEffect transition="out" filter="fade">
                                      <p:cBhvr>
                                        <p:cTn id="252" dur="500"/>
                                        <p:tgtEl>
                                          <p:spTgt spid="13"/>
                                        </p:tgtEl>
                                      </p:cBhvr>
                                    </p:animEffect>
                                    <p:set>
                                      <p:cBhvr>
                                        <p:cTn id="253" dur="1" fill="hold">
                                          <p:stCondLst>
                                            <p:cond delay="499"/>
                                          </p:stCondLst>
                                        </p:cTn>
                                        <p:tgtEl>
                                          <p:spTgt spid="13"/>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15"/>
                                        </p:tgtEl>
                                      </p:cBhvr>
                                    </p:animEffect>
                                    <p:set>
                                      <p:cBhvr>
                                        <p:cTn id="256" dur="1" fill="hold">
                                          <p:stCondLst>
                                            <p:cond delay="499"/>
                                          </p:stCondLst>
                                        </p:cTn>
                                        <p:tgtEl>
                                          <p:spTgt spid="15"/>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6"/>
                                        </p:tgtEl>
                                      </p:cBhvr>
                                    </p:animEffect>
                                    <p:set>
                                      <p:cBhvr>
                                        <p:cTn id="259" dur="1" fill="hold">
                                          <p:stCondLst>
                                            <p:cond delay="499"/>
                                          </p:stCondLst>
                                        </p:cTn>
                                        <p:tgtEl>
                                          <p:spTgt spid="16"/>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7"/>
                                        </p:tgtEl>
                                      </p:cBhvr>
                                    </p:animEffect>
                                    <p:set>
                                      <p:cBhvr>
                                        <p:cTn id="262" dur="1" fill="hold">
                                          <p:stCondLst>
                                            <p:cond delay="499"/>
                                          </p:stCondLst>
                                        </p:cTn>
                                        <p:tgtEl>
                                          <p:spTgt spid="17"/>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8"/>
                                        </p:tgtEl>
                                      </p:cBhvr>
                                    </p:animEffect>
                                    <p:set>
                                      <p:cBhvr>
                                        <p:cTn id="265" dur="1" fill="hold">
                                          <p:stCondLst>
                                            <p:cond delay="499"/>
                                          </p:stCondLst>
                                        </p:cTn>
                                        <p:tgtEl>
                                          <p:spTgt spid="18"/>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19"/>
                                        </p:tgtEl>
                                      </p:cBhvr>
                                    </p:animEffect>
                                    <p:set>
                                      <p:cBhvr>
                                        <p:cTn id="268" dur="1" fill="hold">
                                          <p:stCondLst>
                                            <p:cond delay="499"/>
                                          </p:stCondLst>
                                        </p:cTn>
                                        <p:tgtEl>
                                          <p:spTgt spid="19"/>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20"/>
                                        </p:tgtEl>
                                      </p:cBhvr>
                                    </p:animEffect>
                                    <p:set>
                                      <p:cBhvr>
                                        <p:cTn id="271" dur="1" fill="hold">
                                          <p:stCondLst>
                                            <p:cond delay="499"/>
                                          </p:stCondLst>
                                        </p:cTn>
                                        <p:tgtEl>
                                          <p:spTgt spid="20"/>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207"/>
                                        </p:tgtEl>
                                        <p:attrNameLst>
                                          <p:attrName>style.visibility</p:attrName>
                                        </p:attrNameLst>
                                      </p:cBhvr>
                                      <p:to>
                                        <p:strVal val="visible"/>
                                      </p:to>
                                    </p:set>
                                    <p:animEffect transition="in" filter="wipe(left)">
                                      <p:cBhvr>
                                        <p:cTn id="276" dur="500"/>
                                        <p:tgtEl>
                                          <p:spTgt spid="207"/>
                                        </p:tgtEl>
                                      </p:cBhvr>
                                    </p:animEffect>
                                  </p:childTnLst>
                                </p:cTn>
                              </p:par>
                              <p:par>
                                <p:cTn id="277" presetID="26" presetClass="emph" presetSubtype="0" repeatCount="3000" fill="hold" grpId="1" nodeType="withEffect">
                                  <p:stCondLst>
                                    <p:cond delay="0"/>
                                  </p:stCondLst>
                                  <p:childTnLst>
                                    <p:animEffect transition="out" filter="fade">
                                      <p:cBhvr>
                                        <p:cTn id="278" dur="500" tmFilter="0, 0; .2, .5; .8, .5; 1, 0"/>
                                        <p:tgtEl>
                                          <p:spTgt spid="207"/>
                                        </p:tgtEl>
                                      </p:cBhvr>
                                    </p:animEffect>
                                    <p:animScale>
                                      <p:cBhvr>
                                        <p:cTn id="279" dur="250" autoRev="1" fill="hold"/>
                                        <p:tgtEl>
                                          <p:spTgt spid="207"/>
                                        </p:tgtEl>
                                      </p:cBhvr>
                                      <p:by x="105000" y="105000"/>
                                    </p:animScale>
                                  </p:childTnLst>
                                </p:cTn>
                              </p:par>
                            </p:childTnLst>
                          </p:cTn>
                        </p:par>
                      </p:childTnLst>
                    </p:cTn>
                  </p:par>
                  <p:par>
                    <p:cTn id="280" fill="hold">
                      <p:stCondLst>
                        <p:cond delay="indefinite"/>
                      </p:stCondLst>
                      <p:childTnLst>
                        <p:par>
                          <p:cTn id="281" fill="hold">
                            <p:stCondLst>
                              <p:cond delay="0"/>
                            </p:stCondLst>
                            <p:childTnLst>
                              <p:par>
                                <p:cTn id="282" presetID="22" presetClass="entr" presetSubtype="8" fill="hold" grpId="0" nodeType="clickEffect">
                                  <p:stCondLst>
                                    <p:cond delay="0"/>
                                  </p:stCondLst>
                                  <p:childTnLst>
                                    <p:set>
                                      <p:cBhvr>
                                        <p:cTn id="283" dur="1" fill="hold">
                                          <p:stCondLst>
                                            <p:cond delay="0"/>
                                          </p:stCondLst>
                                        </p:cTn>
                                        <p:tgtEl>
                                          <p:spTgt spid="73"/>
                                        </p:tgtEl>
                                        <p:attrNameLst>
                                          <p:attrName>style.visibility</p:attrName>
                                        </p:attrNameLst>
                                      </p:cBhvr>
                                      <p:to>
                                        <p:strVal val="visible"/>
                                      </p:to>
                                    </p:set>
                                    <p:animEffect transition="in" filter="wipe(left)">
                                      <p:cBhvr>
                                        <p:cTn id="284" dur="500"/>
                                        <p:tgtEl>
                                          <p:spTgt spid="73"/>
                                        </p:tgtEl>
                                      </p:cBhvr>
                                    </p:animEffect>
                                  </p:childTnLst>
                                </p:cTn>
                              </p:par>
                              <p:par>
                                <p:cTn id="285" presetID="26" presetClass="emph" presetSubtype="0" repeatCount="3000" fill="hold" grpId="1" nodeType="withEffect">
                                  <p:stCondLst>
                                    <p:cond delay="0"/>
                                  </p:stCondLst>
                                  <p:childTnLst>
                                    <p:animEffect transition="out" filter="fade">
                                      <p:cBhvr>
                                        <p:cTn id="286" dur="500" tmFilter="0, 0; .2, .5; .8, .5; 1, 0"/>
                                        <p:tgtEl>
                                          <p:spTgt spid="73"/>
                                        </p:tgtEl>
                                      </p:cBhvr>
                                    </p:animEffect>
                                    <p:animScale>
                                      <p:cBhvr>
                                        <p:cTn id="287" dur="250" autoRev="1" fill="hold"/>
                                        <p:tgtEl>
                                          <p:spTgt spid="73"/>
                                        </p:tgtEl>
                                      </p:cBhvr>
                                      <p:by x="105000" y="105000"/>
                                    </p:animScale>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25"/>
                                        </p:tgtEl>
                                        <p:attrNameLst>
                                          <p:attrName>style.visibility</p:attrName>
                                        </p:attrNameLst>
                                      </p:cBhvr>
                                      <p:to>
                                        <p:strVal val="visible"/>
                                      </p:to>
                                    </p:set>
                                    <p:animEffect transition="in" filter="wipe(left)">
                                      <p:cBhvr>
                                        <p:cTn id="292" dur="500"/>
                                        <p:tgtEl>
                                          <p:spTgt spid="25"/>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6"/>
                                        </p:tgtEl>
                                        <p:attrNameLst>
                                          <p:attrName>style.visibility</p:attrName>
                                        </p:attrNameLst>
                                      </p:cBhvr>
                                      <p:to>
                                        <p:strVal val="visible"/>
                                      </p:to>
                                    </p:set>
                                    <p:animEffect transition="in" filter="wipe(left)">
                                      <p:cBhvr>
                                        <p:cTn id="297" dur="500"/>
                                        <p:tgtEl>
                                          <p:spTgt spid="26"/>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xit" presetSubtype="0" fill="hold" grpId="2" nodeType="clickEffect">
                                  <p:stCondLst>
                                    <p:cond delay="0"/>
                                  </p:stCondLst>
                                  <p:childTnLst>
                                    <p:animEffect transition="out" filter="fade">
                                      <p:cBhvr>
                                        <p:cTn id="301" dur="500"/>
                                        <p:tgtEl>
                                          <p:spTgt spid="73"/>
                                        </p:tgtEl>
                                      </p:cBhvr>
                                    </p:animEffect>
                                    <p:set>
                                      <p:cBhvr>
                                        <p:cTn id="302" dur="1" fill="hold">
                                          <p:stCondLst>
                                            <p:cond delay="499"/>
                                          </p:stCondLst>
                                        </p:cTn>
                                        <p:tgtEl>
                                          <p:spTgt spid="73"/>
                                        </p:tgtEl>
                                        <p:attrNameLst>
                                          <p:attrName>style.visibility</p:attrName>
                                        </p:attrNameLst>
                                      </p:cBhvr>
                                      <p:to>
                                        <p:strVal val="hidden"/>
                                      </p:to>
                                    </p:set>
                                  </p:childTnLst>
                                </p:cTn>
                              </p:par>
                            </p:childTnLst>
                          </p:cTn>
                        </p:par>
                        <p:par>
                          <p:cTn id="303" fill="hold">
                            <p:stCondLst>
                              <p:cond delay="500"/>
                            </p:stCondLst>
                            <p:childTnLst>
                              <p:par>
                                <p:cTn id="304" presetID="22" presetClass="entr" presetSubtype="8" fill="hold" grpId="0" nodeType="afterEffect">
                                  <p:stCondLst>
                                    <p:cond delay="0"/>
                                  </p:stCondLst>
                                  <p:childTnLst>
                                    <p:set>
                                      <p:cBhvr>
                                        <p:cTn id="305" dur="1" fill="hold">
                                          <p:stCondLst>
                                            <p:cond delay="0"/>
                                          </p:stCondLst>
                                        </p:cTn>
                                        <p:tgtEl>
                                          <p:spTgt spid="118"/>
                                        </p:tgtEl>
                                        <p:attrNameLst>
                                          <p:attrName>style.visibility</p:attrName>
                                        </p:attrNameLst>
                                      </p:cBhvr>
                                      <p:to>
                                        <p:strVal val="visible"/>
                                      </p:to>
                                    </p:set>
                                    <p:animEffect transition="in" filter="wipe(left)">
                                      <p:cBhvr>
                                        <p:cTn id="306" dur="500"/>
                                        <p:tgtEl>
                                          <p:spTgt spid="118"/>
                                        </p:tgtEl>
                                      </p:cBhvr>
                                    </p:animEffect>
                                  </p:childTnLst>
                                </p:cTn>
                              </p:par>
                              <p:par>
                                <p:cTn id="307" presetID="26" presetClass="emph" presetSubtype="0" repeatCount="3000" fill="hold" grpId="1" nodeType="withEffect">
                                  <p:stCondLst>
                                    <p:cond delay="0"/>
                                  </p:stCondLst>
                                  <p:childTnLst>
                                    <p:animEffect transition="out" filter="fade">
                                      <p:cBhvr>
                                        <p:cTn id="308" dur="500" tmFilter="0, 0; .2, .5; .8, .5; 1, 0"/>
                                        <p:tgtEl>
                                          <p:spTgt spid="118"/>
                                        </p:tgtEl>
                                      </p:cBhvr>
                                    </p:animEffect>
                                    <p:animScale>
                                      <p:cBhvr>
                                        <p:cTn id="309" dur="250" autoRev="1" fill="hold"/>
                                        <p:tgtEl>
                                          <p:spTgt spid="118"/>
                                        </p:tgtEl>
                                      </p:cBhvr>
                                      <p:by x="105000" y="105000"/>
                                    </p:animScale>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124"/>
                                        </p:tgtEl>
                                        <p:attrNameLst>
                                          <p:attrName>style.visibility</p:attrName>
                                        </p:attrNameLst>
                                      </p:cBhvr>
                                      <p:to>
                                        <p:strVal val="visible"/>
                                      </p:to>
                                    </p:set>
                                    <p:animEffect transition="in" filter="wipe(left)">
                                      <p:cBhvr>
                                        <p:cTn id="314" dur="500"/>
                                        <p:tgtEl>
                                          <p:spTgt spid="124"/>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xit" presetSubtype="0" fill="hold" grpId="2" nodeType="clickEffect">
                                  <p:stCondLst>
                                    <p:cond delay="0"/>
                                  </p:stCondLst>
                                  <p:childTnLst>
                                    <p:animEffect transition="out" filter="fade">
                                      <p:cBhvr>
                                        <p:cTn id="318" dur="500"/>
                                        <p:tgtEl>
                                          <p:spTgt spid="118"/>
                                        </p:tgtEl>
                                      </p:cBhvr>
                                    </p:animEffect>
                                    <p:set>
                                      <p:cBhvr>
                                        <p:cTn id="319" dur="1" fill="hold">
                                          <p:stCondLst>
                                            <p:cond delay="499"/>
                                          </p:stCondLst>
                                        </p:cTn>
                                        <p:tgtEl>
                                          <p:spTgt spid="118"/>
                                        </p:tgtEl>
                                        <p:attrNameLst>
                                          <p:attrName>style.visibility</p:attrName>
                                        </p:attrNameLst>
                                      </p:cBhvr>
                                      <p:to>
                                        <p:strVal val="hidden"/>
                                      </p:to>
                                    </p:set>
                                  </p:childTnLst>
                                </p:cTn>
                              </p:par>
                              <p:par>
                                <p:cTn id="320" presetID="22" presetClass="entr" presetSubtype="8" fill="hold" grpId="0" nodeType="withEffect">
                                  <p:stCondLst>
                                    <p:cond delay="0"/>
                                  </p:stCondLst>
                                  <p:childTnLst>
                                    <p:set>
                                      <p:cBhvr>
                                        <p:cTn id="321" dur="1" fill="hold">
                                          <p:stCondLst>
                                            <p:cond delay="0"/>
                                          </p:stCondLst>
                                        </p:cTn>
                                        <p:tgtEl>
                                          <p:spTgt spid="127"/>
                                        </p:tgtEl>
                                        <p:attrNameLst>
                                          <p:attrName>style.visibility</p:attrName>
                                        </p:attrNameLst>
                                      </p:cBhvr>
                                      <p:to>
                                        <p:strVal val="visible"/>
                                      </p:to>
                                    </p:set>
                                    <p:animEffect transition="in" filter="wipe(left)">
                                      <p:cBhvr>
                                        <p:cTn id="322" dur="500"/>
                                        <p:tgtEl>
                                          <p:spTgt spid="127"/>
                                        </p:tgtEl>
                                      </p:cBhvr>
                                    </p:animEffect>
                                  </p:childTnLst>
                                </p:cTn>
                              </p:par>
                              <p:par>
                                <p:cTn id="323" presetID="26" presetClass="emph" presetSubtype="0" repeatCount="3000" fill="hold" grpId="1" nodeType="withEffect">
                                  <p:stCondLst>
                                    <p:cond delay="0"/>
                                  </p:stCondLst>
                                  <p:childTnLst>
                                    <p:animEffect transition="out" filter="fade">
                                      <p:cBhvr>
                                        <p:cTn id="324" dur="500" tmFilter="0, 0; .2, .5; .8, .5; 1, 0"/>
                                        <p:tgtEl>
                                          <p:spTgt spid="127"/>
                                        </p:tgtEl>
                                      </p:cBhvr>
                                    </p:animEffect>
                                    <p:animScale>
                                      <p:cBhvr>
                                        <p:cTn id="325" dur="250" autoRev="1" fill="hold"/>
                                        <p:tgtEl>
                                          <p:spTgt spid="127"/>
                                        </p:tgtEl>
                                      </p:cBhvr>
                                      <p:by x="105000" y="105000"/>
                                    </p:animScale>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125"/>
                                        </p:tgtEl>
                                        <p:attrNameLst>
                                          <p:attrName>style.visibility</p:attrName>
                                        </p:attrNameLst>
                                      </p:cBhvr>
                                      <p:to>
                                        <p:strVal val="visible"/>
                                      </p:to>
                                    </p:set>
                                    <p:animEffect transition="in" filter="wipe(left)">
                                      <p:cBhvr>
                                        <p:cTn id="330" dur="500"/>
                                        <p:tgtEl>
                                          <p:spTgt spid="125"/>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126"/>
                                        </p:tgtEl>
                                        <p:attrNameLst>
                                          <p:attrName>style.visibility</p:attrName>
                                        </p:attrNameLst>
                                      </p:cBhvr>
                                      <p:to>
                                        <p:strVal val="visible"/>
                                      </p:to>
                                    </p:set>
                                    <p:animEffect transition="in" filter="wipe(left)">
                                      <p:cBhvr>
                                        <p:cTn id="335" dur="500"/>
                                        <p:tgtEl>
                                          <p:spTgt spid="126"/>
                                        </p:tgtEl>
                                      </p:cBhvr>
                                    </p:animEffect>
                                  </p:childTnLst>
                                </p:cTn>
                              </p:par>
                            </p:childTnLst>
                          </p:cTn>
                        </p:par>
                      </p:childTnLst>
                    </p:cTn>
                  </p:par>
                  <p:par>
                    <p:cTn id="336" fill="hold">
                      <p:stCondLst>
                        <p:cond delay="indefinite"/>
                      </p:stCondLst>
                      <p:childTnLst>
                        <p:par>
                          <p:cTn id="337" fill="hold">
                            <p:stCondLst>
                              <p:cond delay="0"/>
                            </p:stCondLst>
                            <p:childTnLst>
                              <p:par>
                                <p:cTn id="338" presetID="10" presetClass="exit" presetSubtype="0" fill="hold" grpId="2" nodeType="clickEffect">
                                  <p:stCondLst>
                                    <p:cond delay="0"/>
                                  </p:stCondLst>
                                  <p:childTnLst>
                                    <p:animEffect transition="out" filter="fade">
                                      <p:cBhvr>
                                        <p:cTn id="339" dur="500"/>
                                        <p:tgtEl>
                                          <p:spTgt spid="127"/>
                                        </p:tgtEl>
                                      </p:cBhvr>
                                    </p:animEffect>
                                    <p:set>
                                      <p:cBhvr>
                                        <p:cTn id="340" dur="1" fill="hold">
                                          <p:stCondLst>
                                            <p:cond delay="499"/>
                                          </p:stCondLst>
                                        </p:cTn>
                                        <p:tgtEl>
                                          <p:spTgt spid="127"/>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129"/>
                                        </p:tgtEl>
                                        <p:attrNameLst>
                                          <p:attrName>style.visibility</p:attrName>
                                        </p:attrNameLst>
                                      </p:cBhvr>
                                      <p:to>
                                        <p:strVal val="visible"/>
                                      </p:to>
                                    </p:set>
                                    <p:animEffect transition="in" filter="wipe(left)">
                                      <p:cBhvr>
                                        <p:cTn id="345" dur="500"/>
                                        <p:tgtEl>
                                          <p:spTgt spid="129"/>
                                        </p:tgtEl>
                                      </p:cBhvr>
                                    </p:animEffect>
                                  </p:childTnLst>
                                </p:cTn>
                              </p:par>
                              <p:par>
                                <p:cTn id="346" presetID="26" presetClass="emph" presetSubtype="0" repeatCount="3000" fill="hold" grpId="1" nodeType="withEffect">
                                  <p:stCondLst>
                                    <p:cond delay="0"/>
                                  </p:stCondLst>
                                  <p:childTnLst>
                                    <p:animEffect transition="out" filter="fade">
                                      <p:cBhvr>
                                        <p:cTn id="347" dur="500" tmFilter="0, 0; .2, .5; .8, .5; 1, 0"/>
                                        <p:tgtEl>
                                          <p:spTgt spid="129"/>
                                        </p:tgtEl>
                                      </p:cBhvr>
                                    </p:animEffect>
                                    <p:animScale>
                                      <p:cBhvr>
                                        <p:cTn id="348" dur="250" autoRev="1" fill="hold"/>
                                        <p:tgtEl>
                                          <p:spTgt spid="129"/>
                                        </p:tgtEl>
                                      </p:cBhvr>
                                      <p:by x="105000" y="105000"/>
                                    </p:animScale>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28"/>
                                        </p:tgtEl>
                                        <p:attrNameLst>
                                          <p:attrName>style.visibility</p:attrName>
                                        </p:attrNameLst>
                                      </p:cBhvr>
                                      <p:to>
                                        <p:strVal val="visible"/>
                                      </p:to>
                                    </p:set>
                                    <p:animEffect transition="in" filter="wipe(left)">
                                      <p:cBhvr>
                                        <p:cTn id="353" dur="500"/>
                                        <p:tgtEl>
                                          <p:spTgt spid="28"/>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39"/>
                                        </p:tgtEl>
                                        <p:attrNameLst>
                                          <p:attrName>style.visibility</p:attrName>
                                        </p:attrNameLst>
                                      </p:cBhvr>
                                      <p:to>
                                        <p:strVal val="visible"/>
                                      </p:to>
                                    </p:set>
                                    <p:animEffect transition="in" filter="wipe(left)">
                                      <p:cBhvr>
                                        <p:cTn id="358" dur="500"/>
                                        <p:tgtEl>
                                          <p:spTgt spid="139"/>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35"/>
                                        </p:tgtEl>
                                        <p:attrNameLst>
                                          <p:attrName>style.visibility</p:attrName>
                                        </p:attrNameLst>
                                      </p:cBhvr>
                                      <p:to>
                                        <p:strVal val="visible"/>
                                      </p:to>
                                    </p:set>
                                    <p:animEffect transition="in" filter="wipe(left)">
                                      <p:cBhvr>
                                        <p:cTn id="363" dur="500"/>
                                        <p:tgtEl>
                                          <p:spTgt spid="135"/>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36"/>
                                        </p:tgtEl>
                                        <p:attrNameLst>
                                          <p:attrName>style.visibility</p:attrName>
                                        </p:attrNameLst>
                                      </p:cBhvr>
                                      <p:to>
                                        <p:strVal val="visible"/>
                                      </p:to>
                                    </p:set>
                                    <p:animEffect transition="in" filter="wipe(left)">
                                      <p:cBhvr>
                                        <p:cTn id="368" dur="500"/>
                                        <p:tgtEl>
                                          <p:spTgt spid="13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205"/>
                                        </p:tgtEl>
                                        <p:attrNameLst>
                                          <p:attrName>style.visibility</p:attrName>
                                        </p:attrNameLst>
                                      </p:cBhvr>
                                      <p:to>
                                        <p:strVal val="visible"/>
                                      </p:to>
                                    </p:set>
                                    <p:animEffect transition="in" filter="wipe(left)">
                                      <p:cBhvr>
                                        <p:cTn id="373" dur="500"/>
                                        <p:tgtEl>
                                          <p:spTgt spid="205"/>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37"/>
                                        </p:tgtEl>
                                        <p:attrNameLst>
                                          <p:attrName>style.visibility</p:attrName>
                                        </p:attrNameLst>
                                      </p:cBhvr>
                                      <p:to>
                                        <p:strVal val="visible"/>
                                      </p:to>
                                    </p:set>
                                    <p:animEffect transition="in" filter="wipe(left)">
                                      <p:cBhvr>
                                        <p:cTn id="378" dur="500"/>
                                        <p:tgtEl>
                                          <p:spTgt spid="137"/>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140"/>
                                        </p:tgtEl>
                                        <p:attrNameLst>
                                          <p:attrName>style.visibility</p:attrName>
                                        </p:attrNameLst>
                                      </p:cBhvr>
                                      <p:to>
                                        <p:strVal val="visible"/>
                                      </p:to>
                                    </p:set>
                                    <p:animEffect transition="in" filter="wipe(left)">
                                      <p:cBhvr>
                                        <p:cTn id="383" dur="500"/>
                                        <p:tgtEl>
                                          <p:spTgt spid="140"/>
                                        </p:tgtEl>
                                      </p:cBhvr>
                                    </p:animEffect>
                                  </p:childTnLst>
                                </p:cTn>
                              </p:par>
                            </p:childTnLst>
                          </p:cTn>
                        </p:par>
                      </p:childTnLst>
                    </p:cTn>
                  </p:par>
                  <p:par>
                    <p:cTn id="384" fill="hold">
                      <p:stCondLst>
                        <p:cond delay="indefinite"/>
                      </p:stCondLst>
                      <p:childTnLst>
                        <p:par>
                          <p:cTn id="385" fill="hold">
                            <p:stCondLst>
                              <p:cond delay="0"/>
                            </p:stCondLst>
                            <p:childTnLst>
                              <p:par>
                                <p:cTn id="386" presetID="10" presetClass="exit" presetSubtype="0" fill="hold" grpId="2" nodeType="clickEffect">
                                  <p:stCondLst>
                                    <p:cond delay="0"/>
                                  </p:stCondLst>
                                  <p:childTnLst>
                                    <p:animEffect transition="out" filter="fade">
                                      <p:cBhvr>
                                        <p:cTn id="387" dur="500"/>
                                        <p:tgtEl>
                                          <p:spTgt spid="129"/>
                                        </p:tgtEl>
                                      </p:cBhvr>
                                    </p:animEffect>
                                    <p:set>
                                      <p:cBhvr>
                                        <p:cTn id="388" dur="1" fill="hold">
                                          <p:stCondLst>
                                            <p:cond delay="499"/>
                                          </p:stCondLst>
                                        </p:cTn>
                                        <p:tgtEl>
                                          <p:spTgt spid="129"/>
                                        </p:tgtEl>
                                        <p:attrNameLst>
                                          <p:attrName>style.visibility</p:attrName>
                                        </p:attrNameLst>
                                      </p:cBhvr>
                                      <p:to>
                                        <p:strVal val="hidden"/>
                                      </p:to>
                                    </p:set>
                                  </p:childTnLst>
                                </p:cTn>
                              </p:par>
                              <p:par>
                                <p:cTn id="389" presetID="10" presetClass="exit" presetSubtype="0" fill="hold" grpId="2" nodeType="withEffect">
                                  <p:stCondLst>
                                    <p:cond delay="0"/>
                                  </p:stCondLst>
                                  <p:childTnLst>
                                    <p:animEffect transition="out" filter="fade">
                                      <p:cBhvr>
                                        <p:cTn id="390" dur="500"/>
                                        <p:tgtEl>
                                          <p:spTgt spid="207"/>
                                        </p:tgtEl>
                                      </p:cBhvr>
                                    </p:animEffect>
                                    <p:set>
                                      <p:cBhvr>
                                        <p:cTn id="391" dur="1" fill="hold">
                                          <p:stCondLst>
                                            <p:cond delay="499"/>
                                          </p:stCondLst>
                                        </p:cTn>
                                        <p:tgtEl>
                                          <p:spTgt spid="207"/>
                                        </p:tgtEl>
                                        <p:attrNameLst>
                                          <p:attrName>style.visibility</p:attrName>
                                        </p:attrNameLst>
                                      </p:cBhvr>
                                      <p:to>
                                        <p:strVal val="hidden"/>
                                      </p:to>
                                    </p:se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35"/>
                                        </p:tgtEl>
                                        <p:attrNameLst>
                                          <p:attrName>style.visibility</p:attrName>
                                        </p:attrNameLst>
                                      </p:cBhvr>
                                      <p:to>
                                        <p:strVal val="visible"/>
                                      </p:to>
                                    </p:set>
                                    <p:animEffect transition="in" filter="wipe(left)">
                                      <p:cBhvr>
                                        <p:cTn id="396" dur="500"/>
                                        <p:tgtEl>
                                          <p:spTgt spid="35"/>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29"/>
                                        </p:tgtEl>
                                        <p:attrNameLst>
                                          <p:attrName>style.visibility</p:attrName>
                                        </p:attrNameLst>
                                      </p:cBhvr>
                                      <p:to>
                                        <p:strVal val="visible"/>
                                      </p:to>
                                    </p:set>
                                    <p:animEffect transition="in" filter="wipe(left)">
                                      <p:cBhvr>
                                        <p:cTn id="401" dur="500"/>
                                        <p:tgtEl>
                                          <p:spTgt spid="29"/>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31"/>
                                        </p:tgtEl>
                                        <p:attrNameLst>
                                          <p:attrName>style.visibility</p:attrName>
                                        </p:attrNameLst>
                                      </p:cBhvr>
                                      <p:to>
                                        <p:strVal val="visible"/>
                                      </p:to>
                                    </p:set>
                                    <p:animEffect transition="in" filter="wipe(left)">
                                      <p:cBhvr>
                                        <p:cTn id="406" dur="500"/>
                                        <p:tgtEl>
                                          <p:spTgt spid="31"/>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32"/>
                                        </p:tgtEl>
                                        <p:attrNameLst>
                                          <p:attrName>style.visibility</p:attrName>
                                        </p:attrNameLst>
                                      </p:cBhvr>
                                      <p:to>
                                        <p:strVal val="visible"/>
                                      </p:to>
                                    </p:set>
                                    <p:animEffect transition="in" filter="wipe(left)">
                                      <p:cBhvr>
                                        <p:cTn id="411" dur="500"/>
                                        <p:tgtEl>
                                          <p:spTgt spid="32"/>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2" fill="hold" grpId="0" nodeType="clickEffect">
                                  <p:stCondLst>
                                    <p:cond delay="0"/>
                                  </p:stCondLst>
                                  <p:childTnLst>
                                    <p:set>
                                      <p:cBhvr>
                                        <p:cTn id="415" dur="1" fill="hold">
                                          <p:stCondLst>
                                            <p:cond delay="0"/>
                                          </p:stCondLst>
                                        </p:cTn>
                                        <p:tgtEl>
                                          <p:spTgt spid="206"/>
                                        </p:tgtEl>
                                        <p:attrNameLst>
                                          <p:attrName>style.visibility</p:attrName>
                                        </p:attrNameLst>
                                      </p:cBhvr>
                                      <p:to>
                                        <p:strVal val="visible"/>
                                      </p:to>
                                    </p:set>
                                    <p:animEffect transition="in" filter="wipe(right)">
                                      <p:cBhvr>
                                        <p:cTn id="416" dur="500"/>
                                        <p:tgtEl>
                                          <p:spTgt spid="206"/>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33"/>
                                        </p:tgtEl>
                                        <p:attrNameLst>
                                          <p:attrName>style.visibility</p:attrName>
                                        </p:attrNameLst>
                                      </p:cBhvr>
                                      <p:to>
                                        <p:strVal val="visible"/>
                                      </p:to>
                                    </p:set>
                                    <p:animEffect transition="in" filter="wipe(left)">
                                      <p:cBhvr>
                                        <p:cTn id="421" dur="500"/>
                                        <p:tgtEl>
                                          <p:spTgt spid="33"/>
                                        </p:tgtEl>
                                      </p:cBhvr>
                                    </p:animEffect>
                                  </p:childTnLst>
                                </p:cTn>
                              </p:par>
                            </p:childTnLst>
                          </p:cTn>
                        </p:par>
                      </p:childTnLst>
                    </p:cTn>
                  </p:par>
                  <p:par>
                    <p:cTn id="422" fill="hold">
                      <p:stCondLst>
                        <p:cond delay="indefinite"/>
                      </p:stCondLst>
                      <p:childTnLst>
                        <p:par>
                          <p:cTn id="423" fill="hold">
                            <p:stCondLst>
                              <p:cond delay="0"/>
                            </p:stCondLst>
                            <p:childTnLst>
                              <p:par>
                                <p:cTn id="424" presetID="10" presetClass="exit" presetSubtype="0" fill="hold" grpId="1" nodeType="clickEffect">
                                  <p:stCondLst>
                                    <p:cond delay="0"/>
                                  </p:stCondLst>
                                  <p:childTnLst>
                                    <p:animEffect transition="out" filter="fade">
                                      <p:cBhvr>
                                        <p:cTn id="425" dur="500"/>
                                        <p:tgtEl>
                                          <p:spTgt spid="206"/>
                                        </p:tgtEl>
                                      </p:cBhvr>
                                    </p:animEffect>
                                    <p:set>
                                      <p:cBhvr>
                                        <p:cTn id="426" dur="1" fill="hold">
                                          <p:stCondLst>
                                            <p:cond delay="499"/>
                                          </p:stCondLst>
                                        </p:cTn>
                                        <p:tgtEl>
                                          <p:spTgt spid="206"/>
                                        </p:tgtEl>
                                        <p:attrNameLst>
                                          <p:attrName>style.visibility</p:attrName>
                                        </p:attrNameLst>
                                      </p:cBhvr>
                                      <p:to>
                                        <p:strVal val="hidden"/>
                                      </p:to>
                                    </p:set>
                                  </p:childTnLst>
                                </p:cTn>
                              </p:par>
                            </p:childTnLst>
                          </p:cTn>
                        </p:par>
                        <p:par>
                          <p:cTn id="427" fill="hold">
                            <p:stCondLst>
                              <p:cond delay="500"/>
                            </p:stCondLst>
                            <p:childTnLst>
                              <p:par>
                                <p:cTn id="428" presetID="22" presetClass="entr" presetSubtype="8" fill="hold" grpId="0" nodeType="afterEffect">
                                  <p:stCondLst>
                                    <p:cond delay="0"/>
                                  </p:stCondLst>
                                  <p:childTnLst>
                                    <p:set>
                                      <p:cBhvr>
                                        <p:cTn id="429" dur="1" fill="hold">
                                          <p:stCondLst>
                                            <p:cond delay="0"/>
                                          </p:stCondLst>
                                        </p:cTn>
                                        <p:tgtEl>
                                          <p:spTgt spid="36"/>
                                        </p:tgtEl>
                                        <p:attrNameLst>
                                          <p:attrName>style.visibility</p:attrName>
                                        </p:attrNameLst>
                                      </p:cBhvr>
                                      <p:to>
                                        <p:strVal val="visible"/>
                                      </p:to>
                                    </p:set>
                                    <p:animEffect transition="in" filter="wipe(left)">
                                      <p:cBhvr>
                                        <p:cTn id="430" dur="500"/>
                                        <p:tgtEl>
                                          <p:spTgt spid="36"/>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grpId="0" nodeType="clickEffect">
                                  <p:stCondLst>
                                    <p:cond delay="0"/>
                                  </p:stCondLst>
                                  <p:childTnLst>
                                    <p:set>
                                      <p:cBhvr>
                                        <p:cTn id="434" dur="1" fill="hold">
                                          <p:stCondLst>
                                            <p:cond delay="0"/>
                                          </p:stCondLst>
                                        </p:cTn>
                                        <p:tgtEl>
                                          <p:spTgt spid="41"/>
                                        </p:tgtEl>
                                        <p:attrNameLst>
                                          <p:attrName>style.visibility</p:attrName>
                                        </p:attrNameLst>
                                      </p:cBhvr>
                                      <p:to>
                                        <p:strVal val="visible"/>
                                      </p:to>
                                    </p:set>
                                    <p:animEffect transition="in" filter="wipe(left)">
                                      <p:cBhvr>
                                        <p:cTn id="435" dur="500"/>
                                        <p:tgtEl>
                                          <p:spTgt spid="41"/>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grpId="0" nodeType="clickEffect">
                                  <p:stCondLst>
                                    <p:cond delay="0"/>
                                  </p:stCondLst>
                                  <p:childTnLst>
                                    <p:set>
                                      <p:cBhvr>
                                        <p:cTn id="439" dur="1" fill="hold">
                                          <p:stCondLst>
                                            <p:cond delay="0"/>
                                          </p:stCondLst>
                                        </p:cTn>
                                        <p:tgtEl>
                                          <p:spTgt spid="37"/>
                                        </p:tgtEl>
                                        <p:attrNameLst>
                                          <p:attrName>style.visibility</p:attrName>
                                        </p:attrNameLst>
                                      </p:cBhvr>
                                      <p:to>
                                        <p:strVal val="visible"/>
                                      </p:to>
                                    </p:set>
                                    <p:animEffect transition="in" filter="wipe(left)">
                                      <p:cBhvr>
                                        <p:cTn id="440" dur="500"/>
                                        <p:tgtEl>
                                          <p:spTgt spid="37"/>
                                        </p:tgtEl>
                                      </p:cBhvr>
                                    </p:animEffect>
                                  </p:childTnLst>
                                </p:cTn>
                              </p:par>
                            </p:childTnLst>
                          </p:cTn>
                        </p:par>
                      </p:childTnLst>
                    </p:cTn>
                  </p:par>
                  <p:par>
                    <p:cTn id="441" fill="hold">
                      <p:stCondLst>
                        <p:cond delay="indefinite"/>
                      </p:stCondLst>
                      <p:childTnLst>
                        <p:par>
                          <p:cTn id="442" fill="hold">
                            <p:stCondLst>
                              <p:cond delay="0"/>
                            </p:stCondLst>
                            <p:childTnLst>
                              <p:par>
                                <p:cTn id="443" presetID="22" presetClass="entr" presetSubtype="8" fill="hold" grpId="0" nodeType="clickEffect">
                                  <p:stCondLst>
                                    <p:cond delay="0"/>
                                  </p:stCondLst>
                                  <p:childTnLst>
                                    <p:set>
                                      <p:cBhvr>
                                        <p:cTn id="444" dur="1" fill="hold">
                                          <p:stCondLst>
                                            <p:cond delay="0"/>
                                          </p:stCondLst>
                                        </p:cTn>
                                        <p:tgtEl>
                                          <p:spTgt spid="38"/>
                                        </p:tgtEl>
                                        <p:attrNameLst>
                                          <p:attrName>style.visibility</p:attrName>
                                        </p:attrNameLst>
                                      </p:cBhvr>
                                      <p:to>
                                        <p:strVal val="visible"/>
                                      </p:to>
                                    </p:set>
                                    <p:animEffect transition="in" filter="wipe(left)">
                                      <p:cBhvr>
                                        <p:cTn id="445" dur="500"/>
                                        <p:tgtEl>
                                          <p:spTgt spid="38"/>
                                        </p:tgtEl>
                                      </p:cBhvr>
                                    </p:animEffect>
                                  </p:childTnLst>
                                </p:cTn>
                              </p:par>
                            </p:childTnLst>
                          </p:cTn>
                        </p:par>
                      </p:childTnLst>
                    </p:cTn>
                  </p:par>
                  <p:par>
                    <p:cTn id="446" fill="hold">
                      <p:stCondLst>
                        <p:cond delay="indefinite"/>
                      </p:stCondLst>
                      <p:childTnLst>
                        <p:par>
                          <p:cTn id="447" fill="hold">
                            <p:stCondLst>
                              <p:cond delay="0"/>
                            </p:stCondLst>
                            <p:childTnLst>
                              <p:par>
                                <p:cTn id="448" presetID="22" presetClass="entr" presetSubtype="8" fill="hold" grpId="0" nodeType="clickEffect">
                                  <p:stCondLst>
                                    <p:cond delay="0"/>
                                  </p:stCondLst>
                                  <p:childTnLst>
                                    <p:set>
                                      <p:cBhvr>
                                        <p:cTn id="449" dur="1" fill="hold">
                                          <p:stCondLst>
                                            <p:cond delay="0"/>
                                          </p:stCondLst>
                                        </p:cTn>
                                        <p:tgtEl>
                                          <p:spTgt spid="40"/>
                                        </p:tgtEl>
                                        <p:attrNameLst>
                                          <p:attrName>style.visibility</p:attrName>
                                        </p:attrNameLst>
                                      </p:cBhvr>
                                      <p:to>
                                        <p:strVal val="visible"/>
                                      </p:to>
                                    </p:set>
                                    <p:animEffect transition="in" filter="wipe(left)">
                                      <p:cBhvr>
                                        <p:cTn id="450" dur="500"/>
                                        <p:tgtEl>
                                          <p:spTgt spid="40"/>
                                        </p:tgtEl>
                                      </p:cBhvr>
                                    </p:animEffect>
                                  </p:childTnLst>
                                </p:cTn>
                              </p:par>
                            </p:childTnLst>
                          </p:cTn>
                        </p:par>
                      </p:childTnLst>
                    </p:cTn>
                  </p:par>
                  <p:par>
                    <p:cTn id="451" fill="hold">
                      <p:stCondLst>
                        <p:cond delay="indefinite"/>
                      </p:stCondLst>
                      <p:childTnLst>
                        <p:par>
                          <p:cTn id="452" fill="hold">
                            <p:stCondLst>
                              <p:cond delay="0"/>
                            </p:stCondLst>
                            <p:childTnLst>
                              <p:par>
                                <p:cTn id="453" presetID="22" presetClass="entr" presetSubtype="8" fill="hold" grpId="0" nodeType="clickEffect">
                                  <p:stCondLst>
                                    <p:cond delay="0"/>
                                  </p:stCondLst>
                                  <p:childTnLst>
                                    <p:set>
                                      <p:cBhvr>
                                        <p:cTn id="454" dur="1" fill="hold">
                                          <p:stCondLst>
                                            <p:cond delay="0"/>
                                          </p:stCondLst>
                                        </p:cTn>
                                        <p:tgtEl>
                                          <p:spTgt spid="42"/>
                                        </p:tgtEl>
                                        <p:attrNameLst>
                                          <p:attrName>style.visibility</p:attrName>
                                        </p:attrNameLst>
                                      </p:cBhvr>
                                      <p:to>
                                        <p:strVal val="visible"/>
                                      </p:to>
                                    </p:set>
                                    <p:animEffect transition="in" filter="wipe(left)">
                                      <p:cBhvr>
                                        <p:cTn id="455" dur="500"/>
                                        <p:tgtEl>
                                          <p:spTgt spid="42"/>
                                        </p:tgtEl>
                                      </p:cBhvr>
                                    </p:animEffect>
                                  </p:childTnLst>
                                </p:cTn>
                              </p:par>
                            </p:childTnLst>
                          </p:cTn>
                        </p:par>
                      </p:childTnLst>
                    </p:cTn>
                  </p:par>
                  <p:par>
                    <p:cTn id="456" fill="hold">
                      <p:stCondLst>
                        <p:cond delay="indefinite"/>
                      </p:stCondLst>
                      <p:childTnLst>
                        <p:par>
                          <p:cTn id="457" fill="hold">
                            <p:stCondLst>
                              <p:cond delay="0"/>
                            </p:stCondLst>
                            <p:childTnLst>
                              <p:par>
                                <p:cTn id="458" presetID="22" presetClass="entr" presetSubtype="8" fill="hold" grpId="0" nodeType="clickEffect">
                                  <p:stCondLst>
                                    <p:cond delay="0"/>
                                  </p:stCondLst>
                                  <p:childTnLst>
                                    <p:set>
                                      <p:cBhvr>
                                        <p:cTn id="459" dur="1" fill="hold">
                                          <p:stCondLst>
                                            <p:cond delay="0"/>
                                          </p:stCondLst>
                                        </p:cTn>
                                        <p:tgtEl>
                                          <p:spTgt spid="43"/>
                                        </p:tgtEl>
                                        <p:attrNameLst>
                                          <p:attrName>style.visibility</p:attrName>
                                        </p:attrNameLst>
                                      </p:cBhvr>
                                      <p:to>
                                        <p:strVal val="visible"/>
                                      </p:to>
                                    </p:set>
                                    <p:animEffect transition="in" filter="wipe(left)">
                                      <p:cBhvr>
                                        <p:cTn id="460" dur="500"/>
                                        <p:tgtEl>
                                          <p:spTgt spid="43"/>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8" fill="hold" grpId="0" nodeType="clickEffect">
                                  <p:stCondLst>
                                    <p:cond delay="0"/>
                                  </p:stCondLst>
                                  <p:childTnLst>
                                    <p:set>
                                      <p:cBhvr>
                                        <p:cTn id="464" dur="1" fill="hold">
                                          <p:stCondLst>
                                            <p:cond delay="0"/>
                                          </p:stCondLst>
                                        </p:cTn>
                                        <p:tgtEl>
                                          <p:spTgt spid="141"/>
                                        </p:tgtEl>
                                        <p:attrNameLst>
                                          <p:attrName>style.visibility</p:attrName>
                                        </p:attrNameLst>
                                      </p:cBhvr>
                                      <p:to>
                                        <p:strVal val="visible"/>
                                      </p:to>
                                    </p:set>
                                    <p:animEffect transition="in" filter="wipe(left)">
                                      <p:cBhvr>
                                        <p:cTn id="465" dur="500"/>
                                        <p:tgtEl>
                                          <p:spTgt spid="141"/>
                                        </p:tgtEl>
                                      </p:cBhvr>
                                    </p:animEffect>
                                  </p:childTnLst>
                                </p:cTn>
                              </p:par>
                            </p:childTnLst>
                          </p:cTn>
                        </p:par>
                      </p:childTnLst>
                    </p:cTn>
                  </p:par>
                  <p:par>
                    <p:cTn id="466" fill="hold">
                      <p:stCondLst>
                        <p:cond delay="indefinite"/>
                      </p:stCondLst>
                      <p:childTnLst>
                        <p:par>
                          <p:cTn id="467" fill="hold">
                            <p:stCondLst>
                              <p:cond delay="0"/>
                            </p:stCondLst>
                            <p:childTnLst>
                              <p:par>
                                <p:cTn id="468" presetID="22" presetClass="entr" presetSubtype="8" fill="hold" grpId="0" nodeType="clickEffect">
                                  <p:stCondLst>
                                    <p:cond delay="0"/>
                                  </p:stCondLst>
                                  <p:childTnLst>
                                    <p:set>
                                      <p:cBhvr>
                                        <p:cTn id="469" dur="1" fill="hold">
                                          <p:stCondLst>
                                            <p:cond delay="0"/>
                                          </p:stCondLst>
                                        </p:cTn>
                                        <p:tgtEl>
                                          <p:spTgt spid="142"/>
                                        </p:tgtEl>
                                        <p:attrNameLst>
                                          <p:attrName>style.visibility</p:attrName>
                                        </p:attrNameLst>
                                      </p:cBhvr>
                                      <p:to>
                                        <p:strVal val="visible"/>
                                      </p:to>
                                    </p:set>
                                    <p:animEffect transition="in" filter="wipe(left)">
                                      <p:cBhvr>
                                        <p:cTn id="470" dur="500"/>
                                        <p:tgtEl>
                                          <p:spTgt spid="142"/>
                                        </p:tgtEl>
                                      </p:cBhvr>
                                    </p:animEffect>
                                  </p:childTnLst>
                                </p:cTn>
                              </p:par>
                            </p:childTnLst>
                          </p:cTn>
                        </p:par>
                      </p:childTnLst>
                    </p:cTn>
                  </p:par>
                  <p:par>
                    <p:cTn id="471" fill="hold">
                      <p:stCondLst>
                        <p:cond delay="indefinite"/>
                      </p:stCondLst>
                      <p:childTnLst>
                        <p:par>
                          <p:cTn id="472" fill="hold">
                            <p:stCondLst>
                              <p:cond delay="0"/>
                            </p:stCondLst>
                            <p:childTnLst>
                              <p:par>
                                <p:cTn id="473" presetID="22" presetClass="entr" presetSubtype="8" fill="hold" grpId="0" nodeType="clickEffect">
                                  <p:stCondLst>
                                    <p:cond delay="0"/>
                                  </p:stCondLst>
                                  <p:childTnLst>
                                    <p:set>
                                      <p:cBhvr>
                                        <p:cTn id="474" dur="1" fill="hold">
                                          <p:stCondLst>
                                            <p:cond delay="0"/>
                                          </p:stCondLst>
                                        </p:cTn>
                                        <p:tgtEl>
                                          <p:spTgt spid="143"/>
                                        </p:tgtEl>
                                        <p:attrNameLst>
                                          <p:attrName>style.visibility</p:attrName>
                                        </p:attrNameLst>
                                      </p:cBhvr>
                                      <p:to>
                                        <p:strVal val="visible"/>
                                      </p:to>
                                    </p:set>
                                    <p:animEffect transition="in" filter="wipe(left)">
                                      <p:cBhvr>
                                        <p:cTn id="475" dur="500"/>
                                        <p:tgtEl>
                                          <p:spTgt spid="143"/>
                                        </p:tgtEl>
                                      </p:cBhvr>
                                    </p:animEffect>
                                  </p:childTnLst>
                                </p:cTn>
                              </p:par>
                            </p:childTnLst>
                          </p:cTn>
                        </p:par>
                      </p:childTnLst>
                    </p:cTn>
                  </p:par>
                  <p:par>
                    <p:cTn id="476" fill="hold">
                      <p:stCondLst>
                        <p:cond delay="indefinite"/>
                      </p:stCondLst>
                      <p:childTnLst>
                        <p:par>
                          <p:cTn id="477" fill="hold">
                            <p:stCondLst>
                              <p:cond delay="0"/>
                            </p:stCondLst>
                            <p:childTnLst>
                              <p:par>
                                <p:cTn id="478" presetID="22" presetClass="entr" presetSubtype="2" fill="hold" grpId="0" nodeType="clickEffect">
                                  <p:stCondLst>
                                    <p:cond delay="0"/>
                                  </p:stCondLst>
                                  <p:childTnLst>
                                    <p:set>
                                      <p:cBhvr>
                                        <p:cTn id="479" dur="1" fill="hold">
                                          <p:stCondLst>
                                            <p:cond delay="0"/>
                                          </p:stCondLst>
                                        </p:cTn>
                                        <p:tgtEl>
                                          <p:spTgt spid="134"/>
                                        </p:tgtEl>
                                        <p:attrNameLst>
                                          <p:attrName>style.visibility</p:attrName>
                                        </p:attrNameLst>
                                      </p:cBhvr>
                                      <p:to>
                                        <p:strVal val="visible"/>
                                      </p:to>
                                    </p:set>
                                    <p:animEffect transition="in" filter="wipe(right)">
                                      <p:cBhvr>
                                        <p:cTn id="480" dur="500"/>
                                        <p:tgtEl>
                                          <p:spTgt spid="134"/>
                                        </p:tgtEl>
                                      </p:cBhvr>
                                    </p:animEffect>
                                  </p:childTnLst>
                                </p:cTn>
                              </p:par>
                            </p:childTnLst>
                          </p:cTn>
                        </p:par>
                      </p:childTnLst>
                    </p:cTn>
                  </p:par>
                  <p:par>
                    <p:cTn id="481" fill="hold">
                      <p:stCondLst>
                        <p:cond delay="indefinite"/>
                      </p:stCondLst>
                      <p:childTnLst>
                        <p:par>
                          <p:cTn id="482" fill="hold">
                            <p:stCondLst>
                              <p:cond delay="0"/>
                            </p:stCondLst>
                            <p:childTnLst>
                              <p:par>
                                <p:cTn id="483" presetID="22" presetClass="entr" presetSubtype="8" fill="hold" grpId="0" nodeType="clickEffect">
                                  <p:stCondLst>
                                    <p:cond delay="0"/>
                                  </p:stCondLst>
                                  <p:childTnLst>
                                    <p:set>
                                      <p:cBhvr>
                                        <p:cTn id="484" dur="1" fill="hold">
                                          <p:stCondLst>
                                            <p:cond delay="0"/>
                                          </p:stCondLst>
                                        </p:cTn>
                                        <p:tgtEl>
                                          <p:spTgt spid="130"/>
                                        </p:tgtEl>
                                        <p:attrNameLst>
                                          <p:attrName>style.visibility</p:attrName>
                                        </p:attrNameLst>
                                      </p:cBhvr>
                                      <p:to>
                                        <p:strVal val="visible"/>
                                      </p:to>
                                    </p:set>
                                    <p:animEffect transition="in" filter="wipe(left)">
                                      <p:cBhvr>
                                        <p:cTn id="485" dur="500"/>
                                        <p:tgtEl>
                                          <p:spTgt spid="130"/>
                                        </p:tgtEl>
                                      </p:cBhvr>
                                    </p:animEffect>
                                  </p:childTnLst>
                                </p:cTn>
                              </p:par>
                              <p:par>
                                <p:cTn id="486" presetID="26" presetClass="emph" presetSubtype="0" repeatCount="3000" fill="hold" grpId="1" nodeType="withEffect">
                                  <p:stCondLst>
                                    <p:cond delay="0"/>
                                  </p:stCondLst>
                                  <p:childTnLst>
                                    <p:animEffect transition="out" filter="fade">
                                      <p:cBhvr>
                                        <p:cTn id="487" dur="500" tmFilter="0, 0; .2, .5; .8, .5; 1, 0"/>
                                        <p:tgtEl>
                                          <p:spTgt spid="130"/>
                                        </p:tgtEl>
                                      </p:cBhvr>
                                    </p:animEffect>
                                    <p:animScale>
                                      <p:cBhvr>
                                        <p:cTn id="488" dur="250" autoRev="1" fill="hold"/>
                                        <p:tgtEl>
                                          <p:spTgt spid="130"/>
                                        </p:tgtEl>
                                      </p:cBhvr>
                                      <p:by x="105000" y="105000"/>
                                    </p:animScale>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nodeType="clickEffect">
                                  <p:stCondLst>
                                    <p:cond delay="0"/>
                                  </p:stCondLst>
                                  <p:childTnLst>
                                    <p:set>
                                      <p:cBhvr>
                                        <p:cTn id="492" dur="1" fill="hold">
                                          <p:stCondLst>
                                            <p:cond delay="0"/>
                                          </p:stCondLst>
                                        </p:cTn>
                                        <p:tgtEl>
                                          <p:spTgt spid="138"/>
                                        </p:tgtEl>
                                        <p:attrNameLst>
                                          <p:attrName>style.visibility</p:attrName>
                                        </p:attrNameLst>
                                      </p:cBhvr>
                                      <p:to>
                                        <p:strVal val="visible"/>
                                      </p:to>
                                    </p:set>
                                    <p:animEffect transition="in" filter="wipe(left)">
                                      <p:cBhvr>
                                        <p:cTn id="493" dur="500"/>
                                        <p:tgtEl>
                                          <p:spTgt spid="138"/>
                                        </p:tgtEl>
                                      </p:cBhvr>
                                    </p:animEffect>
                                  </p:childTnLst>
                                </p:cTn>
                              </p:par>
                            </p:childTnLst>
                          </p:cTn>
                        </p:par>
                      </p:childTnLst>
                    </p:cTn>
                  </p:par>
                  <p:par>
                    <p:cTn id="494" fill="hold">
                      <p:stCondLst>
                        <p:cond delay="indefinite"/>
                      </p:stCondLst>
                      <p:childTnLst>
                        <p:par>
                          <p:cTn id="495" fill="hold">
                            <p:stCondLst>
                              <p:cond delay="0"/>
                            </p:stCondLst>
                            <p:childTnLst>
                              <p:par>
                                <p:cTn id="496" presetID="10" presetClass="exit" presetSubtype="0" fill="hold" grpId="1" nodeType="clickEffect">
                                  <p:stCondLst>
                                    <p:cond delay="0"/>
                                  </p:stCondLst>
                                  <p:childTnLst>
                                    <p:animEffect transition="out" filter="fade">
                                      <p:cBhvr>
                                        <p:cTn id="497" dur="500"/>
                                        <p:tgtEl>
                                          <p:spTgt spid="134"/>
                                        </p:tgtEl>
                                      </p:cBhvr>
                                    </p:animEffect>
                                    <p:set>
                                      <p:cBhvr>
                                        <p:cTn id="498" dur="1" fill="hold">
                                          <p:stCondLst>
                                            <p:cond delay="499"/>
                                          </p:stCondLst>
                                        </p:cTn>
                                        <p:tgtEl>
                                          <p:spTgt spid="134"/>
                                        </p:tgtEl>
                                        <p:attrNameLst>
                                          <p:attrName>style.visibility</p:attrName>
                                        </p:attrNameLst>
                                      </p:cBhvr>
                                      <p:to>
                                        <p:strVal val="hidden"/>
                                      </p:to>
                                    </p:set>
                                  </p:childTnLst>
                                </p:cTn>
                              </p:par>
                              <p:par>
                                <p:cTn id="499" presetID="10" presetClass="exit" presetSubtype="0" fill="hold" grpId="2" nodeType="withEffect">
                                  <p:stCondLst>
                                    <p:cond delay="0"/>
                                  </p:stCondLst>
                                  <p:childTnLst>
                                    <p:animEffect transition="out" filter="fade">
                                      <p:cBhvr>
                                        <p:cTn id="500" dur="500"/>
                                        <p:tgtEl>
                                          <p:spTgt spid="130"/>
                                        </p:tgtEl>
                                      </p:cBhvr>
                                    </p:animEffect>
                                    <p:set>
                                      <p:cBhvr>
                                        <p:cTn id="501" dur="1" fill="hold">
                                          <p:stCondLst>
                                            <p:cond delay="499"/>
                                          </p:stCondLst>
                                        </p:cTn>
                                        <p:tgtEl>
                                          <p:spTgt spid="130"/>
                                        </p:tgtEl>
                                        <p:attrNameLst>
                                          <p:attrName>style.visibility</p:attrName>
                                        </p:attrNameLst>
                                      </p:cBhvr>
                                      <p:to>
                                        <p:strVal val="hidden"/>
                                      </p:to>
                                    </p:set>
                                  </p:childTnLst>
                                </p:cTn>
                              </p:par>
                              <p:par>
                                <p:cTn id="502" presetID="10" presetClass="exit" presetSubtype="0" fill="hold" nodeType="withEffect">
                                  <p:stCondLst>
                                    <p:cond delay="0"/>
                                  </p:stCondLst>
                                  <p:childTnLst>
                                    <p:animEffect transition="out" filter="fade">
                                      <p:cBhvr>
                                        <p:cTn id="503" dur="500"/>
                                        <p:tgtEl>
                                          <p:spTgt spid="138"/>
                                        </p:tgtEl>
                                      </p:cBhvr>
                                    </p:animEffect>
                                    <p:set>
                                      <p:cBhvr>
                                        <p:cTn id="504" dur="1" fill="hold">
                                          <p:stCondLst>
                                            <p:cond delay="499"/>
                                          </p:stCondLst>
                                        </p:cTn>
                                        <p:tgtEl>
                                          <p:spTgt spid="138"/>
                                        </p:tgtEl>
                                        <p:attrNameLst>
                                          <p:attrName>style.visibility</p:attrName>
                                        </p:attrNameLst>
                                      </p:cBhvr>
                                      <p:to>
                                        <p:strVal val="hidden"/>
                                      </p:to>
                                    </p:set>
                                  </p:childTnLst>
                                </p:cTn>
                              </p:par>
                            </p:childTnLst>
                          </p:cTn>
                        </p:par>
                        <p:par>
                          <p:cTn id="505" fill="hold">
                            <p:stCondLst>
                              <p:cond delay="500"/>
                            </p:stCondLst>
                            <p:childTnLst>
                              <p:par>
                                <p:cTn id="506" presetID="22" presetClass="entr" presetSubtype="1" fill="hold" nodeType="afterEffect">
                                  <p:stCondLst>
                                    <p:cond delay="0"/>
                                  </p:stCondLst>
                                  <p:childTnLst>
                                    <p:set>
                                      <p:cBhvr>
                                        <p:cTn id="507" dur="1" fill="hold">
                                          <p:stCondLst>
                                            <p:cond delay="0"/>
                                          </p:stCondLst>
                                        </p:cTn>
                                        <p:tgtEl>
                                          <p:spTgt spid="155"/>
                                        </p:tgtEl>
                                        <p:attrNameLst>
                                          <p:attrName>style.visibility</p:attrName>
                                        </p:attrNameLst>
                                      </p:cBhvr>
                                      <p:to>
                                        <p:strVal val="visible"/>
                                      </p:to>
                                    </p:set>
                                    <p:animEffect transition="in" filter="wipe(up)">
                                      <p:cBhvr>
                                        <p:cTn id="508" dur="500"/>
                                        <p:tgtEl>
                                          <p:spTgt spid="155"/>
                                        </p:tgtEl>
                                      </p:cBhvr>
                                    </p:animEffect>
                                  </p:childTnLst>
                                </p:cTn>
                              </p:par>
                            </p:childTnLst>
                          </p:cTn>
                        </p:par>
                        <p:par>
                          <p:cTn id="509" fill="hold">
                            <p:stCondLst>
                              <p:cond delay="1000"/>
                            </p:stCondLst>
                            <p:childTnLst>
                              <p:par>
                                <p:cTn id="510" presetID="22" presetClass="entr" presetSubtype="1" fill="hold" nodeType="afterEffect">
                                  <p:stCondLst>
                                    <p:cond delay="0"/>
                                  </p:stCondLst>
                                  <p:childTnLst>
                                    <p:set>
                                      <p:cBhvr>
                                        <p:cTn id="511" dur="1" fill="hold">
                                          <p:stCondLst>
                                            <p:cond delay="0"/>
                                          </p:stCondLst>
                                        </p:cTn>
                                        <p:tgtEl>
                                          <p:spTgt spid="159"/>
                                        </p:tgtEl>
                                        <p:attrNameLst>
                                          <p:attrName>style.visibility</p:attrName>
                                        </p:attrNameLst>
                                      </p:cBhvr>
                                      <p:to>
                                        <p:strVal val="visible"/>
                                      </p:to>
                                    </p:set>
                                    <p:animEffect transition="in" filter="wipe(up)">
                                      <p:cBhvr>
                                        <p:cTn id="512" dur="500"/>
                                        <p:tgtEl>
                                          <p:spTgt spid="159"/>
                                        </p:tgtEl>
                                      </p:cBhvr>
                                    </p:animEffect>
                                  </p:childTnLst>
                                </p:cTn>
                              </p:par>
                            </p:childTnLst>
                          </p:cTn>
                        </p:par>
                        <p:par>
                          <p:cTn id="513" fill="hold">
                            <p:stCondLst>
                              <p:cond delay="1500"/>
                            </p:stCondLst>
                            <p:childTnLst>
                              <p:par>
                                <p:cTn id="514" presetID="22" presetClass="entr" presetSubtype="1" fill="hold" nodeType="afterEffect">
                                  <p:stCondLst>
                                    <p:cond delay="0"/>
                                  </p:stCondLst>
                                  <p:childTnLst>
                                    <p:set>
                                      <p:cBhvr>
                                        <p:cTn id="515" dur="1" fill="hold">
                                          <p:stCondLst>
                                            <p:cond delay="0"/>
                                          </p:stCondLst>
                                        </p:cTn>
                                        <p:tgtEl>
                                          <p:spTgt spid="160"/>
                                        </p:tgtEl>
                                        <p:attrNameLst>
                                          <p:attrName>style.visibility</p:attrName>
                                        </p:attrNameLst>
                                      </p:cBhvr>
                                      <p:to>
                                        <p:strVal val="visible"/>
                                      </p:to>
                                    </p:set>
                                    <p:animEffect transition="in" filter="wipe(up)">
                                      <p:cBhvr>
                                        <p:cTn id="516" dur="500"/>
                                        <p:tgtEl>
                                          <p:spTgt spid="160"/>
                                        </p:tgtEl>
                                      </p:cBhvr>
                                    </p:animEffect>
                                  </p:childTnLst>
                                </p:cTn>
                              </p:par>
                            </p:childTnLst>
                          </p:cTn>
                        </p:par>
                        <p:par>
                          <p:cTn id="517" fill="hold">
                            <p:stCondLst>
                              <p:cond delay="2000"/>
                            </p:stCondLst>
                            <p:childTnLst>
                              <p:par>
                                <p:cTn id="518" presetID="22" presetClass="entr" presetSubtype="8" fill="hold" grpId="0" nodeType="afterEffect">
                                  <p:stCondLst>
                                    <p:cond delay="0"/>
                                  </p:stCondLst>
                                  <p:childTnLst>
                                    <p:set>
                                      <p:cBhvr>
                                        <p:cTn id="519" dur="1" fill="hold">
                                          <p:stCondLst>
                                            <p:cond delay="0"/>
                                          </p:stCondLst>
                                        </p:cTn>
                                        <p:tgtEl>
                                          <p:spTgt spid="163"/>
                                        </p:tgtEl>
                                        <p:attrNameLst>
                                          <p:attrName>style.visibility</p:attrName>
                                        </p:attrNameLst>
                                      </p:cBhvr>
                                      <p:to>
                                        <p:strVal val="visible"/>
                                      </p:to>
                                    </p:set>
                                    <p:animEffect transition="in" filter="wipe(left)">
                                      <p:cBhvr>
                                        <p:cTn id="520" dur="500"/>
                                        <p:tgtEl>
                                          <p:spTgt spid="163"/>
                                        </p:tgtEl>
                                      </p:cBhvr>
                                    </p:animEffect>
                                  </p:childTnLst>
                                </p:cTn>
                              </p:par>
                            </p:childTnLst>
                          </p:cTn>
                        </p:par>
                      </p:childTnLst>
                    </p:cTn>
                  </p:par>
                  <p:par>
                    <p:cTn id="521" fill="hold">
                      <p:stCondLst>
                        <p:cond delay="indefinite"/>
                      </p:stCondLst>
                      <p:childTnLst>
                        <p:par>
                          <p:cTn id="522" fill="hold">
                            <p:stCondLst>
                              <p:cond delay="0"/>
                            </p:stCondLst>
                            <p:childTnLst>
                              <p:par>
                                <p:cTn id="523" presetID="22" presetClass="entr" presetSubtype="8" fill="hold" grpId="0" nodeType="clickEffect">
                                  <p:stCondLst>
                                    <p:cond delay="0"/>
                                  </p:stCondLst>
                                  <p:childTnLst>
                                    <p:set>
                                      <p:cBhvr>
                                        <p:cTn id="524" dur="1" fill="hold">
                                          <p:stCondLst>
                                            <p:cond delay="0"/>
                                          </p:stCondLst>
                                        </p:cTn>
                                        <p:tgtEl>
                                          <p:spTgt spid="166"/>
                                        </p:tgtEl>
                                        <p:attrNameLst>
                                          <p:attrName>style.visibility</p:attrName>
                                        </p:attrNameLst>
                                      </p:cBhvr>
                                      <p:to>
                                        <p:strVal val="visible"/>
                                      </p:to>
                                    </p:set>
                                    <p:animEffect transition="in" filter="wipe(left)">
                                      <p:cBhvr>
                                        <p:cTn id="525" dur="500"/>
                                        <p:tgtEl>
                                          <p:spTgt spid="166"/>
                                        </p:tgtEl>
                                      </p:cBhvr>
                                    </p:animEffect>
                                  </p:childTnLst>
                                </p:cTn>
                              </p:par>
                            </p:childTnLst>
                          </p:cTn>
                        </p:par>
                      </p:childTnLst>
                    </p:cTn>
                  </p:par>
                  <p:par>
                    <p:cTn id="526" fill="hold">
                      <p:stCondLst>
                        <p:cond delay="indefinite"/>
                      </p:stCondLst>
                      <p:childTnLst>
                        <p:par>
                          <p:cTn id="527" fill="hold">
                            <p:stCondLst>
                              <p:cond delay="0"/>
                            </p:stCondLst>
                            <p:childTnLst>
                              <p:par>
                                <p:cTn id="528" presetID="22" presetClass="entr" presetSubtype="8" fill="hold" grpId="0" nodeType="clickEffect">
                                  <p:stCondLst>
                                    <p:cond delay="0"/>
                                  </p:stCondLst>
                                  <p:childTnLst>
                                    <p:set>
                                      <p:cBhvr>
                                        <p:cTn id="529" dur="1" fill="hold">
                                          <p:stCondLst>
                                            <p:cond delay="0"/>
                                          </p:stCondLst>
                                        </p:cTn>
                                        <p:tgtEl>
                                          <p:spTgt spid="164"/>
                                        </p:tgtEl>
                                        <p:attrNameLst>
                                          <p:attrName>style.visibility</p:attrName>
                                        </p:attrNameLst>
                                      </p:cBhvr>
                                      <p:to>
                                        <p:strVal val="visible"/>
                                      </p:to>
                                    </p:set>
                                    <p:animEffect transition="in" filter="wipe(left)">
                                      <p:cBhvr>
                                        <p:cTn id="530" dur="500"/>
                                        <p:tgtEl>
                                          <p:spTgt spid="164"/>
                                        </p:tgtEl>
                                      </p:cBhvr>
                                    </p:animEffect>
                                  </p:childTnLst>
                                </p:cTn>
                              </p:par>
                            </p:childTnLst>
                          </p:cTn>
                        </p:par>
                        <p:par>
                          <p:cTn id="531" fill="hold">
                            <p:stCondLst>
                              <p:cond delay="500"/>
                            </p:stCondLst>
                            <p:childTnLst>
                              <p:par>
                                <p:cTn id="532" presetID="22" presetClass="entr" presetSubtype="8" fill="hold" nodeType="afterEffect">
                                  <p:stCondLst>
                                    <p:cond delay="0"/>
                                  </p:stCondLst>
                                  <p:childTnLst>
                                    <p:set>
                                      <p:cBhvr>
                                        <p:cTn id="533" dur="1" fill="hold">
                                          <p:stCondLst>
                                            <p:cond delay="0"/>
                                          </p:stCondLst>
                                        </p:cTn>
                                        <p:tgtEl>
                                          <p:spTgt spid="168"/>
                                        </p:tgtEl>
                                        <p:attrNameLst>
                                          <p:attrName>style.visibility</p:attrName>
                                        </p:attrNameLst>
                                      </p:cBhvr>
                                      <p:to>
                                        <p:strVal val="visible"/>
                                      </p:to>
                                    </p:set>
                                    <p:animEffect transition="in" filter="wipe(left)">
                                      <p:cBhvr>
                                        <p:cTn id="534" dur="500"/>
                                        <p:tgtEl>
                                          <p:spTgt spid="168"/>
                                        </p:tgtEl>
                                      </p:cBhvr>
                                    </p:animEffect>
                                  </p:childTnLst>
                                </p:cTn>
                              </p:par>
                            </p:childTnLst>
                          </p:cTn>
                        </p:par>
                      </p:childTnLst>
                    </p:cTn>
                  </p:par>
                  <p:par>
                    <p:cTn id="535" fill="hold">
                      <p:stCondLst>
                        <p:cond delay="indefinite"/>
                      </p:stCondLst>
                      <p:childTnLst>
                        <p:par>
                          <p:cTn id="536" fill="hold">
                            <p:stCondLst>
                              <p:cond delay="0"/>
                            </p:stCondLst>
                            <p:childTnLst>
                              <p:par>
                                <p:cTn id="537" presetID="22" presetClass="entr" presetSubtype="8" fill="hold" grpId="0" nodeType="clickEffect">
                                  <p:stCondLst>
                                    <p:cond delay="0"/>
                                  </p:stCondLst>
                                  <p:childTnLst>
                                    <p:set>
                                      <p:cBhvr>
                                        <p:cTn id="538" dur="1" fill="hold">
                                          <p:stCondLst>
                                            <p:cond delay="0"/>
                                          </p:stCondLst>
                                        </p:cTn>
                                        <p:tgtEl>
                                          <p:spTgt spid="167"/>
                                        </p:tgtEl>
                                        <p:attrNameLst>
                                          <p:attrName>style.visibility</p:attrName>
                                        </p:attrNameLst>
                                      </p:cBhvr>
                                      <p:to>
                                        <p:strVal val="visible"/>
                                      </p:to>
                                    </p:set>
                                    <p:animEffect transition="in" filter="wipe(left)">
                                      <p:cBhvr>
                                        <p:cTn id="539" dur="500"/>
                                        <p:tgtEl>
                                          <p:spTgt spid="167"/>
                                        </p:tgtEl>
                                      </p:cBhvr>
                                    </p:animEffect>
                                  </p:childTnLst>
                                </p:cTn>
                              </p:par>
                            </p:childTnLst>
                          </p:cTn>
                        </p:par>
                      </p:childTnLst>
                    </p:cTn>
                  </p:par>
                  <p:par>
                    <p:cTn id="540" fill="hold">
                      <p:stCondLst>
                        <p:cond delay="indefinite"/>
                      </p:stCondLst>
                      <p:childTnLst>
                        <p:par>
                          <p:cTn id="541" fill="hold">
                            <p:stCondLst>
                              <p:cond delay="0"/>
                            </p:stCondLst>
                            <p:childTnLst>
                              <p:par>
                                <p:cTn id="542" presetID="22" presetClass="entr" presetSubtype="8" fill="hold" grpId="0" nodeType="clickEffect">
                                  <p:stCondLst>
                                    <p:cond delay="0"/>
                                  </p:stCondLst>
                                  <p:childTnLst>
                                    <p:set>
                                      <p:cBhvr>
                                        <p:cTn id="543" dur="1" fill="hold">
                                          <p:stCondLst>
                                            <p:cond delay="0"/>
                                          </p:stCondLst>
                                        </p:cTn>
                                        <p:tgtEl>
                                          <p:spTgt spid="165"/>
                                        </p:tgtEl>
                                        <p:attrNameLst>
                                          <p:attrName>style.visibility</p:attrName>
                                        </p:attrNameLst>
                                      </p:cBhvr>
                                      <p:to>
                                        <p:strVal val="visible"/>
                                      </p:to>
                                    </p:set>
                                    <p:animEffect transition="in" filter="wipe(left)">
                                      <p:cBhvr>
                                        <p:cTn id="544" dur="500"/>
                                        <p:tgtEl>
                                          <p:spTgt spid="165"/>
                                        </p:tgtEl>
                                      </p:cBhvr>
                                    </p:animEffect>
                                  </p:childTnLst>
                                </p:cTn>
                              </p:par>
                            </p:childTnLst>
                          </p:cTn>
                        </p:par>
                        <p:par>
                          <p:cTn id="545" fill="hold">
                            <p:stCondLst>
                              <p:cond delay="500"/>
                            </p:stCondLst>
                            <p:childTnLst>
                              <p:par>
                                <p:cTn id="546" presetID="22" presetClass="entr" presetSubtype="8" fill="hold" nodeType="afterEffect">
                                  <p:stCondLst>
                                    <p:cond delay="0"/>
                                  </p:stCondLst>
                                  <p:childTnLst>
                                    <p:set>
                                      <p:cBhvr>
                                        <p:cTn id="547" dur="1" fill="hold">
                                          <p:stCondLst>
                                            <p:cond delay="0"/>
                                          </p:stCondLst>
                                        </p:cTn>
                                        <p:tgtEl>
                                          <p:spTgt spid="170"/>
                                        </p:tgtEl>
                                        <p:attrNameLst>
                                          <p:attrName>style.visibility</p:attrName>
                                        </p:attrNameLst>
                                      </p:cBhvr>
                                      <p:to>
                                        <p:strVal val="visible"/>
                                      </p:to>
                                    </p:set>
                                    <p:animEffect transition="in" filter="wipe(left)">
                                      <p:cBhvr>
                                        <p:cTn id="548" dur="500"/>
                                        <p:tgtEl>
                                          <p:spTgt spid="170"/>
                                        </p:tgtEl>
                                      </p:cBhvr>
                                    </p:animEffect>
                                  </p:childTnLst>
                                </p:cTn>
                              </p:par>
                            </p:childTnLst>
                          </p:cTn>
                        </p:par>
                      </p:childTnLst>
                    </p:cTn>
                  </p:par>
                  <p:par>
                    <p:cTn id="549" fill="hold">
                      <p:stCondLst>
                        <p:cond delay="indefinite"/>
                      </p:stCondLst>
                      <p:childTnLst>
                        <p:par>
                          <p:cTn id="550" fill="hold">
                            <p:stCondLst>
                              <p:cond delay="0"/>
                            </p:stCondLst>
                            <p:childTnLst>
                              <p:par>
                                <p:cTn id="551" presetID="22" presetClass="entr" presetSubtype="8" fill="hold" grpId="0" nodeType="clickEffect">
                                  <p:stCondLst>
                                    <p:cond delay="0"/>
                                  </p:stCondLst>
                                  <p:childTnLst>
                                    <p:set>
                                      <p:cBhvr>
                                        <p:cTn id="552" dur="1" fill="hold">
                                          <p:stCondLst>
                                            <p:cond delay="0"/>
                                          </p:stCondLst>
                                        </p:cTn>
                                        <p:tgtEl>
                                          <p:spTgt spid="169"/>
                                        </p:tgtEl>
                                        <p:attrNameLst>
                                          <p:attrName>style.visibility</p:attrName>
                                        </p:attrNameLst>
                                      </p:cBhvr>
                                      <p:to>
                                        <p:strVal val="visible"/>
                                      </p:to>
                                    </p:set>
                                    <p:animEffect transition="in" filter="wipe(left)">
                                      <p:cBhvr>
                                        <p:cTn id="553" dur="500"/>
                                        <p:tgtEl>
                                          <p:spTgt spid="169"/>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8" fill="hold" grpId="0" nodeType="clickEffect">
                                  <p:stCondLst>
                                    <p:cond delay="0"/>
                                  </p:stCondLst>
                                  <p:childTnLst>
                                    <p:set>
                                      <p:cBhvr>
                                        <p:cTn id="557" dur="1" fill="hold">
                                          <p:stCondLst>
                                            <p:cond delay="0"/>
                                          </p:stCondLst>
                                        </p:cTn>
                                        <p:tgtEl>
                                          <p:spTgt spid="171"/>
                                        </p:tgtEl>
                                        <p:attrNameLst>
                                          <p:attrName>style.visibility</p:attrName>
                                        </p:attrNameLst>
                                      </p:cBhvr>
                                      <p:to>
                                        <p:strVal val="visible"/>
                                      </p:to>
                                    </p:set>
                                    <p:animEffect transition="in" filter="wipe(left)">
                                      <p:cBhvr>
                                        <p:cTn id="558" dur="500"/>
                                        <p:tgtEl>
                                          <p:spTgt spid="171"/>
                                        </p:tgtEl>
                                      </p:cBhvr>
                                    </p:animEffect>
                                  </p:childTnLst>
                                </p:cTn>
                              </p:par>
                            </p:childTnLst>
                          </p:cTn>
                        </p:par>
                        <p:par>
                          <p:cTn id="559" fill="hold">
                            <p:stCondLst>
                              <p:cond delay="500"/>
                            </p:stCondLst>
                            <p:childTnLst>
                              <p:par>
                                <p:cTn id="560" presetID="22" presetClass="entr" presetSubtype="8" fill="hold" nodeType="afterEffect">
                                  <p:stCondLst>
                                    <p:cond delay="0"/>
                                  </p:stCondLst>
                                  <p:childTnLst>
                                    <p:set>
                                      <p:cBhvr>
                                        <p:cTn id="561" dur="1" fill="hold">
                                          <p:stCondLst>
                                            <p:cond delay="0"/>
                                          </p:stCondLst>
                                        </p:cTn>
                                        <p:tgtEl>
                                          <p:spTgt spid="173"/>
                                        </p:tgtEl>
                                        <p:attrNameLst>
                                          <p:attrName>style.visibility</p:attrName>
                                        </p:attrNameLst>
                                      </p:cBhvr>
                                      <p:to>
                                        <p:strVal val="visible"/>
                                      </p:to>
                                    </p:set>
                                    <p:animEffect transition="in" filter="wipe(left)">
                                      <p:cBhvr>
                                        <p:cTn id="562" dur="500"/>
                                        <p:tgtEl>
                                          <p:spTgt spid="173"/>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172"/>
                                        </p:tgtEl>
                                        <p:attrNameLst>
                                          <p:attrName>style.visibility</p:attrName>
                                        </p:attrNameLst>
                                      </p:cBhvr>
                                      <p:to>
                                        <p:strVal val="visible"/>
                                      </p:to>
                                    </p:set>
                                    <p:animEffect transition="in" filter="wipe(left)">
                                      <p:cBhvr>
                                        <p:cTn id="567" dur="500"/>
                                        <p:tgtEl>
                                          <p:spTgt spid="172"/>
                                        </p:tgtEl>
                                      </p:cBhvr>
                                    </p:animEffect>
                                  </p:childTnLst>
                                </p:cTn>
                              </p:par>
                            </p:childTnLst>
                          </p:cTn>
                        </p:par>
                      </p:childTnLst>
                    </p:cTn>
                  </p:par>
                  <p:par>
                    <p:cTn id="568" fill="hold">
                      <p:stCondLst>
                        <p:cond delay="indefinite"/>
                      </p:stCondLst>
                      <p:childTnLst>
                        <p:par>
                          <p:cTn id="569" fill="hold">
                            <p:stCondLst>
                              <p:cond delay="0"/>
                            </p:stCondLst>
                            <p:childTnLst>
                              <p:par>
                                <p:cTn id="570" presetID="22" presetClass="entr" presetSubtype="8" fill="hold" grpId="0" nodeType="clickEffect">
                                  <p:stCondLst>
                                    <p:cond delay="0"/>
                                  </p:stCondLst>
                                  <p:childTnLst>
                                    <p:set>
                                      <p:cBhvr>
                                        <p:cTn id="571" dur="1" fill="hold">
                                          <p:stCondLst>
                                            <p:cond delay="0"/>
                                          </p:stCondLst>
                                        </p:cTn>
                                        <p:tgtEl>
                                          <p:spTgt spid="174"/>
                                        </p:tgtEl>
                                        <p:attrNameLst>
                                          <p:attrName>style.visibility</p:attrName>
                                        </p:attrNameLst>
                                      </p:cBhvr>
                                      <p:to>
                                        <p:strVal val="visible"/>
                                      </p:to>
                                    </p:set>
                                    <p:animEffect transition="in" filter="wipe(left)">
                                      <p:cBhvr>
                                        <p:cTn id="572" dur="500"/>
                                        <p:tgtEl>
                                          <p:spTgt spid="174"/>
                                        </p:tgtEl>
                                      </p:cBhvr>
                                    </p:animEffect>
                                  </p:childTnLst>
                                </p:cTn>
                              </p:par>
                            </p:childTnLst>
                          </p:cTn>
                        </p:par>
                        <p:par>
                          <p:cTn id="573" fill="hold">
                            <p:stCondLst>
                              <p:cond delay="500"/>
                            </p:stCondLst>
                            <p:childTnLst>
                              <p:par>
                                <p:cTn id="574" presetID="22" presetClass="entr" presetSubtype="8" fill="hold" nodeType="afterEffect">
                                  <p:stCondLst>
                                    <p:cond delay="0"/>
                                  </p:stCondLst>
                                  <p:childTnLst>
                                    <p:set>
                                      <p:cBhvr>
                                        <p:cTn id="575" dur="1" fill="hold">
                                          <p:stCondLst>
                                            <p:cond delay="0"/>
                                          </p:stCondLst>
                                        </p:cTn>
                                        <p:tgtEl>
                                          <p:spTgt spid="176"/>
                                        </p:tgtEl>
                                        <p:attrNameLst>
                                          <p:attrName>style.visibility</p:attrName>
                                        </p:attrNameLst>
                                      </p:cBhvr>
                                      <p:to>
                                        <p:strVal val="visible"/>
                                      </p:to>
                                    </p:set>
                                    <p:animEffect transition="in" filter="wipe(left)">
                                      <p:cBhvr>
                                        <p:cTn id="576" dur="500"/>
                                        <p:tgtEl>
                                          <p:spTgt spid="176"/>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175"/>
                                        </p:tgtEl>
                                        <p:attrNameLst>
                                          <p:attrName>style.visibility</p:attrName>
                                        </p:attrNameLst>
                                      </p:cBhvr>
                                      <p:to>
                                        <p:strVal val="visible"/>
                                      </p:to>
                                    </p:set>
                                    <p:animEffect transition="in" filter="wipe(left)">
                                      <p:cBhvr>
                                        <p:cTn id="581" dur="500"/>
                                        <p:tgtEl>
                                          <p:spTgt spid="175"/>
                                        </p:tgtEl>
                                      </p:cBhvr>
                                    </p:animEffect>
                                  </p:childTnLst>
                                </p:cTn>
                              </p:par>
                            </p:childTnLst>
                          </p:cTn>
                        </p:par>
                      </p:childTnLst>
                    </p:cTn>
                  </p:par>
                  <p:par>
                    <p:cTn id="582" fill="hold">
                      <p:stCondLst>
                        <p:cond delay="indefinite"/>
                      </p:stCondLst>
                      <p:childTnLst>
                        <p:par>
                          <p:cTn id="583" fill="hold">
                            <p:stCondLst>
                              <p:cond delay="0"/>
                            </p:stCondLst>
                            <p:childTnLst>
                              <p:par>
                                <p:cTn id="584" presetID="22" presetClass="entr" presetSubtype="8" fill="hold" grpId="0" nodeType="clickEffect">
                                  <p:stCondLst>
                                    <p:cond delay="0"/>
                                  </p:stCondLst>
                                  <p:childTnLst>
                                    <p:set>
                                      <p:cBhvr>
                                        <p:cTn id="585" dur="1" fill="hold">
                                          <p:stCondLst>
                                            <p:cond delay="0"/>
                                          </p:stCondLst>
                                        </p:cTn>
                                        <p:tgtEl>
                                          <p:spTgt spid="179"/>
                                        </p:tgtEl>
                                        <p:attrNameLst>
                                          <p:attrName>style.visibility</p:attrName>
                                        </p:attrNameLst>
                                      </p:cBhvr>
                                      <p:to>
                                        <p:strVal val="visible"/>
                                      </p:to>
                                    </p:set>
                                    <p:animEffect transition="in" filter="wipe(left)">
                                      <p:cBhvr>
                                        <p:cTn id="586" dur="500"/>
                                        <p:tgtEl>
                                          <p:spTgt spid="179"/>
                                        </p:tgtEl>
                                      </p:cBhvr>
                                    </p:animEffect>
                                  </p:childTnLst>
                                </p:cTn>
                              </p:par>
                            </p:childTnLst>
                          </p:cTn>
                        </p:par>
                        <p:par>
                          <p:cTn id="587" fill="hold">
                            <p:stCondLst>
                              <p:cond delay="500"/>
                            </p:stCondLst>
                            <p:childTnLst>
                              <p:par>
                                <p:cTn id="588" presetID="22" presetClass="entr" presetSubtype="8" fill="hold" nodeType="afterEffect">
                                  <p:stCondLst>
                                    <p:cond delay="0"/>
                                  </p:stCondLst>
                                  <p:childTnLst>
                                    <p:set>
                                      <p:cBhvr>
                                        <p:cTn id="589" dur="1" fill="hold">
                                          <p:stCondLst>
                                            <p:cond delay="0"/>
                                          </p:stCondLst>
                                        </p:cTn>
                                        <p:tgtEl>
                                          <p:spTgt spid="181"/>
                                        </p:tgtEl>
                                        <p:attrNameLst>
                                          <p:attrName>style.visibility</p:attrName>
                                        </p:attrNameLst>
                                      </p:cBhvr>
                                      <p:to>
                                        <p:strVal val="visible"/>
                                      </p:to>
                                    </p:set>
                                    <p:animEffect transition="in" filter="wipe(left)">
                                      <p:cBhvr>
                                        <p:cTn id="590" dur="500"/>
                                        <p:tgtEl>
                                          <p:spTgt spid="181"/>
                                        </p:tgtEl>
                                      </p:cBhvr>
                                    </p:animEffect>
                                  </p:childTnLst>
                                </p:cTn>
                              </p:par>
                            </p:childTnLst>
                          </p:cTn>
                        </p:par>
                      </p:childTnLst>
                    </p:cTn>
                  </p:par>
                  <p:par>
                    <p:cTn id="591" fill="hold">
                      <p:stCondLst>
                        <p:cond delay="indefinite"/>
                      </p:stCondLst>
                      <p:childTnLst>
                        <p:par>
                          <p:cTn id="592" fill="hold">
                            <p:stCondLst>
                              <p:cond delay="0"/>
                            </p:stCondLst>
                            <p:childTnLst>
                              <p:par>
                                <p:cTn id="593" presetID="22" presetClass="entr" presetSubtype="8" fill="hold" grpId="0" nodeType="clickEffect">
                                  <p:stCondLst>
                                    <p:cond delay="0"/>
                                  </p:stCondLst>
                                  <p:childTnLst>
                                    <p:set>
                                      <p:cBhvr>
                                        <p:cTn id="594" dur="1" fill="hold">
                                          <p:stCondLst>
                                            <p:cond delay="0"/>
                                          </p:stCondLst>
                                        </p:cTn>
                                        <p:tgtEl>
                                          <p:spTgt spid="180"/>
                                        </p:tgtEl>
                                        <p:attrNameLst>
                                          <p:attrName>style.visibility</p:attrName>
                                        </p:attrNameLst>
                                      </p:cBhvr>
                                      <p:to>
                                        <p:strVal val="visible"/>
                                      </p:to>
                                    </p:set>
                                    <p:animEffect transition="in" filter="wipe(left)">
                                      <p:cBhvr>
                                        <p:cTn id="595" dur="500"/>
                                        <p:tgtEl>
                                          <p:spTgt spid="180"/>
                                        </p:tgtEl>
                                      </p:cBhvr>
                                    </p:animEffect>
                                  </p:childTnLst>
                                </p:cTn>
                              </p:par>
                            </p:childTnLst>
                          </p:cTn>
                        </p:par>
                      </p:childTnLst>
                    </p:cTn>
                  </p:par>
                  <p:par>
                    <p:cTn id="596" fill="hold">
                      <p:stCondLst>
                        <p:cond delay="indefinite"/>
                      </p:stCondLst>
                      <p:childTnLst>
                        <p:par>
                          <p:cTn id="597" fill="hold">
                            <p:stCondLst>
                              <p:cond delay="0"/>
                            </p:stCondLst>
                            <p:childTnLst>
                              <p:par>
                                <p:cTn id="598" presetID="22" presetClass="entr" presetSubtype="8" fill="hold" grpId="0" nodeType="clickEffect">
                                  <p:stCondLst>
                                    <p:cond delay="0"/>
                                  </p:stCondLst>
                                  <p:childTnLst>
                                    <p:set>
                                      <p:cBhvr>
                                        <p:cTn id="599" dur="1" fill="hold">
                                          <p:stCondLst>
                                            <p:cond delay="0"/>
                                          </p:stCondLst>
                                        </p:cTn>
                                        <p:tgtEl>
                                          <p:spTgt spid="182"/>
                                        </p:tgtEl>
                                        <p:attrNameLst>
                                          <p:attrName>style.visibility</p:attrName>
                                        </p:attrNameLst>
                                      </p:cBhvr>
                                      <p:to>
                                        <p:strVal val="visible"/>
                                      </p:to>
                                    </p:set>
                                    <p:animEffect transition="in" filter="wipe(left)">
                                      <p:cBhvr>
                                        <p:cTn id="600" dur="500"/>
                                        <p:tgtEl>
                                          <p:spTgt spid="182"/>
                                        </p:tgtEl>
                                      </p:cBhvr>
                                    </p:animEffect>
                                  </p:childTnLst>
                                </p:cTn>
                              </p:par>
                            </p:childTnLst>
                          </p:cTn>
                        </p:par>
                      </p:childTnLst>
                    </p:cTn>
                  </p:par>
                  <p:par>
                    <p:cTn id="601" fill="hold">
                      <p:stCondLst>
                        <p:cond delay="indefinite"/>
                      </p:stCondLst>
                      <p:childTnLst>
                        <p:par>
                          <p:cTn id="602" fill="hold">
                            <p:stCondLst>
                              <p:cond delay="0"/>
                            </p:stCondLst>
                            <p:childTnLst>
                              <p:par>
                                <p:cTn id="603" presetID="22" presetClass="entr" presetSubtype="8" fill="hold" grpId="0" nodeType="clickEffect">
                                  <p:stCondLst>
                                    <p:cond delay="0"/>
                                  </p:stCondLst>
                                  <p:childTnLst>
                                    <p:set>
                                      <p:cBhvr>
                                        <p:cTn id="604" dur="1" fill="hold">
                                          <p:stCondLst>
                                            <p:cond delay="0"/>
                                          </p:stCondLst>
                                        </p:cTn>
                                        <p:tgtEl>
                                          <p:spTgt spid="195"/>
                                        </p:tgtEl>
                                        <p:attrNameLst>
                                          <p:attrName>style.visibility</p:attrName>
                                        </p:attrNameLst>
                                      </p:cBhvr>
                                      <p:to>
                                        <p:strVal val="visible"/>
                                      </p:to>
                                    </p:set>
                                    <p:animEffect transition="in" filter="wipe(left)">
                                      <p:cBhvr>
                                        <p:cTn id="605" dur="500"/>
                                        <p:tgtEl>
                                          <p:spTgt spid="195"/>
                                        </p:tgtEl>
                                      </p:cBhvr>
                                    </p:animEffect>
                                  </p:childTnLst>
                                </p:cTn>
                              </p:par>
                            </p:childTnLst>
                          </p:cTn>
                        </p:par>
                      </p:childTnLst>
                    </p:cTn>
                  </p:par>
                  <p:par>
                    <p:cTn id="606" fill="hold">
                      <p:stCondLst>
                        <p:cond delay="indefinite"/>
                      </p:stCondLst>
                      <p:childTnLst>
                        <p:par>
                          <p:cTn id="607" fill="hold">
                            <p:stCondLst>
                              <p:cond delay="0"/>
                            </p:stCondLst>
                            <p:childTnLst>
                              <p:par>
                                <p:cTn id="608" presetID="22" presetClass="entr" presetSubtype="8" fill="hold" nodeType="clickEffect">
                                  <p:stCondLst>
                                    <p:cond delay="0"/>
                                  </p:stCondLst>
                                  <p:childTnLst>
                                    <p:set>
                                      <p:cBhvr>
                                        <p:cTn id="609" dur="1" fill="hold">
                                          <p:stCondLst>
                                            <p:cond delay="0"/>
                                          </p:stCondLst>
                                        </p:cTn>
                                        <p:tgtEl>
                                          <p:spTgt spid="196"/>
                                        </p:tgtEl>
                                        <p:attrNameLst>
                                          <p:attrName>style.visibility</p:attrName>
                                        </p:attrNameLst>
                                      </p:cBhvr>
                                      <p:to>
                                        <p:strVal val="visible"/>
                                      </p:to>
                                    </p:set>
                                    <p:animEffect transition="in" filter="wipe(left)">
                                      <p:cBhvr>
                                        <p:cTn id="610" dur="500"/>
                                        <p:tgtEl>
                                          <p:spTgt spid="196"/>
                                        </p:tgtEl>
                                      </p:cBhvr>
                                    </p:animEffect>
                                  </p:childTnLst>
                                </p:cTn>
                              </p:par>
                            </p:childTnLst>
                          </p:cTn>
                        </p:par>
                      </p:childTnLst>
                    </p:cTn>
                  </p:par>
                  <p:par>
                    <p:cTn id="611" fill="hold">
                      <p:stCondLst>
                        <p:cond delay="indefinite"/>
                      </p:stCondLst>
                      <p:childTnLst>
                        <p:par>
                          <p:cTn id="612" fill="hold">
                            <p:stCondLst>
                              <p:cond delay="0"/>
                            </p:stCondLst>
                            <p:childTnLst>
                              <p:par>
                                <p:cTn id="613" presetID="10" presetClass="exit" presetSubtype="0" fill="hold" nodeType="clickEffect">
                                  <p:stCondLst>
                                    <p:cond delay="0"/>
                                  </p:stCondLst>
                                  <p:childTnLst>
                                    <p:animEffect transition="out" filter="fade">
                                      <p:cBhvr>
                                        <p:cTn id="614" dur="500"/>
                                        <p:tgtEl>
                                          <p:spTgt spid="196"/>
                                        </p:tgtEl>
                                      </p:cBhvr>
                                    </p:animEffect>
                                    <p:set>
                                      <p:cBhvr>
                                        <p:cTn id="615" dur="1" fill="hold">
                                          <p:stCondLst>
                                            <p:cond delay="499"/>
                                          </p:stCondLst>
                                        </p:cTn>
                                        <p:tgtEl>
                                          <p:spTgt spid="196"/>
                                        </p:tgtEl>
                                        <p:attrNameLst>
                                          <p:attrName>style.visibility</p:attrName>
                                        </p:attrNameLst>
                                      </p:cBhvr>
                                      <p:to>
                                        <p:strVal val="hidden"/>
                                      </p:to>
                                    </p:set>
                                  </p:childTnLst>
                                </p:cTn>
                              </p:par>
                              <p:par>
                                <p:cTn id="616" presetID="10" presetClass="exit" presetSubtype="0" fill="hold" grpId="1" nodeType="withEffect">
                                  <p:stCondLst>
                                    <p:cond delay="0"/>
                                  </p:stCondLst>
                                  <p:childTnLst>
                                    <p:animEffect transition="out" filter="fade">
                                      <p:cBhvr>
                                        <p:cTn id="617" dur="500"/>
                                        <p:tgtEl>
                                          <p:spTgt spid="195"/>
                                        </p:tgtEl>
                                      </p:cBhvr>
                                    </p:animEffect>
                                    <p:set>
                                      <p:cBhvr>
                                        <p:cTn id="618" dur="1" fill="hold">
                                          <p:stCondLst>
                                            <p:cond delay="499"/>
                                          </p:stCondLst>
                                        </p:cTn>
                                        <p:tgtEl>
                                          <p:spTgt spid="195"/>
                                        </p:tgtEl>
                                        <p:attrNameLst>
                                          <p:attrName>style.visibility</p:attrName>
                                        </p:attrNameLst>
                                      </p:cBhvr>
                                      <p:to>
                                        <p:strVal val="hidden"/>
                                      </p:to>
                                    </p:set>
                                  </p:childTnLst>
                                </p:cTn>
                              </p:par>
                            </p:childTnLst>
                          </p:cTn>
                        </p:par>
                        <p:par>
                          <p:cTn id="619" fill="hold">
                            <p:stCondLst>
                              <p:cond delay="500"/>
                            </p:stCondLst>
                            <p:childTnLst>
                              <p:par>
                                <p:cTn id="620" presetID="22" presetClass="entr" presetSubtype="8" fill="hold" nodeType="afterEffect">
                                  <p:stCondLst>
                                    <p:cond delay="0"/>
                                  </p:stCondLst>
                                  <p:childTnLst>
                                    <p:set>
                                      <p:cBhvr>
                                        <p:cTn id="621" dur="1" fill="hold">
                                          <p:stCondLst>
                                            <p:cond delay="0"/>
                                          </p:stCondLst>
                                        </p:cTn>
                                        <p:tgtEl>
                                          <p:spTgt spid="192"/>
                                        </p:tgtEl>
                                        <p:attrNameLst>
                                          <p:attrName>style.visibility</p:attrName>
                                        </p:attrNameLst>
                                      </p:cBhvr>
                                      <p:to>
                                        <p:strVal val="visible"/>
                                      </p:to>
                                    </p:set>
                                    <p:animEffect transition="in" filter="wipe(left)">
                                      <p:cBhvr>
                                        <p:cTn id="622" dur="500"/>
                                        <p:tgtEl>
                                          <p:spTgt spid="192"/>
                                        </p:tgtEl>
                                      </p:cBhvr>
                                    </p:animEffect>
                                  </p:childTnLst>
                                </p:cTn>
                              </p:par>
                            </p:childTnLst>
                          </p:cTn>
                        </p:par>
                      </p:childTnLst>
                    </p:cTn>
                  </p:par>
                  <p:par>
                    <p:cTn id="623" fill="hold">
                      <p:stCondLst>
                        <p:cond delay="indefinite"/>
                      </p:stCondLst>
                      <p:childTnLst>
                        <p:par>
                          <p:cTn id="624" fill="hold">
                            <p:stCondLst>
                              <p:cond delay="0"/>
                            </p:stCondLst>
                            <p:childTnLst>
                              <p:par>
                                <p:cTn id="625" presetID="22" presetClass="entr" presetSubtype="8" fill="hold" grpId="0" nodeType="clickEffect">
                                  <p:stCondLst>
                                    <p:cond delay="0"/>
                                  </p:stCondLst>
                                  <p:childTnLst>
                                    <p:set>
                                      <p:cBhvr>
                                        <p:cTn id="626" dur="1" fill="hold">
                                          <p:stCondLst>
                                            <p:cond delay="0"/>
                                          </p:stCondLst>
                                        </p:cTn>
                                        <p:tgtEl>
                                          <p:spTgt spid="220"/>
                                        </p:tgtEl>
                                        <p:attrNameLst>
                                          <p:attrName>style.visibility</p:attrName>
                                        </p:attrNameLst>
                                      </p:cBhvr>
                                      <p:to>
                                        <p:strVal val="visible"/>
                                      </p:to>
                                    </p:set>
                                    <p:animEffect transition="in" filter="wipe(left)">
                                      <p:cBhvr>
                                        <p:cTn id="627" dur="500"/>
                                        <p:tgtEl>
                                          <p:spTgt spid="220"/>
                                        </p:tgtEl>
                                      </p:cBhvr>
                                    </p:animEffect>
                                  </p:childTnLst>
                                </p:cTn>
                              </p:par>
                              <p:par>
                                <p:cTn id="628" presetID="26" presetClass="emph" presetSubtype="0" repeatCount="3000" fill="hold" grpId="1" nodeType="withEffect">
                                  <p:stCondLst>
                                    <p:cond delay="0"/>
                                  </p:stCondLst>
                                  <p:childTnLst>
                                    <p:animEffect transition="out" filter="fade">
                                      <p:cBhvr>
                                        <p:cTn id="629" dur="500" tmFilter="0, 0; .2, .5; .8, .5; 1, 0"/>
                                        <p:tgtEl>
                                          <p:spTgt spid="220"/>
                                        </p:tgtEl>
                                      </p:cBhvr>
                                    </p:animEffect>
                                    <p:animScale>
                                      <p:cBhvr>
                                        <p:cTn id="630" dur="250" autoRev="1" fill="hold"/>
                                        <p:tgtEl>
                                          <p:spTgt spid="220"/>
                                        </p:tgtEl>
                                      </p:cBhvr>
                                      <p:by x="105000" y="105000"/>
                                    </p:animScale>
                                  </p:childTnLst>
                                </p:cTn>
                              </p:par>
                            </p:childTnLst>
                          </p:cTn>
                        </p:par>
                      </p:childTnLst>
                    </p:cTn>
                  </p:par>
                  <p:par>
                    <p:cTn id="631" fill="hold">
                      <p:stCondLst>
                        <p:cond delay="indefinite"/>
                      </p:stCondLst>
                      <p:childTnLst>
                        <p:par>
                          <p:cTn id="632" fill="hold">
                            <p:stCondLst>
                              <p:cond delay="0"/>
                            </p:stCondLst>
                            <p:childTnLst>
                              <p:par>
                                <p:cTn id="633" presetID="10" presetClass="exit" presetSubtype="0" fill="hold" nodeType="clickEffect">
                                  <p:stCondLst>
                                    <p:cond delay="0"/>
                                  </p:stCondLst>
                                  <p:childTnLst>
                                    <p:animEffect transition="out" filter="fade">
                                      <p:cBhvr>
                                        <p:cTn id="634" dur="500"/>
                                        <p:tgtEl>
                                          <p:spTgt spid="192"/>
                                        </p:tgtEl>
                                      </p:cBhvr>
                                    </p:animEffect>
                                    <p:set>
                                      <p:cBhvr>
                                        <p:cTn id="635" dur="1" fill="hold">
                                          <p:stCondLst>
                                            <p:cond delay="499"/>
                                          </p:stCondLst>
                                        </p:cTn>
                                        <p:tgtEl>
                                          <p:spTgt spid="192"/>
                                        </p:tgtEl>
                                        <p:attrNameLst>
                                          <p:attrName>style.visibility</p:attrName>
                                        </p:attrNameLst>
                                      </p:cBhvr>
                                      <p:to>
                                        <p:strVal val="hidden"/>
                                      </p:to>
                                    </p:set>
                                  </p:childTnLst>
                                </p:cTn>
                              </p:par>
                              <p:par>
                                <p:cTn id="636" presetID="10" presetClass="exit" presetSubtype="0" fill="hold" grpId="2" nodeType="withEffect">
                                  <p:stCondLst>
                                    <p:cond delay="0"/>
                                  </p:stCondLst>
                                  <p:childTnLst>
                                    <p:animEffect transition="out" filter="fade">
                                      <p:cBhvr>
                                        <p:cTn id="637" dur="500"/>
                                        <p:tgtEl>
                                          <p:spTgt spid="220"/>
                                        </p:tgtEl>
                                      </p:cBhvr>
                                    </p:animEffect>
                                    <p:set>
                                      <p:cBhvr>
                                        <p:cTn id="638" dur="1" fill="hold">
                                          <p:stCondLst>
                                            <p:cond delay="499"/>
                                          </p:stCondLst>
                                        </p:cTn>
                                        <p:tgtEl>
                                          <p:spTgt spid="220"/>
                                        </p:tgtEl>
                                        <p:attrNameLst>
                                          <p:attrName>style.visibility</p:attrName>
                                        </p:attrNameLst>
                                      </p:cBhvr>
                                      <p:to>
                                        <p:strVal val="hidden"/>
                                      </p:to>
                                    </p:set>
                                  </p:childTnLst>
                                </p:cTn>
                              </p:par>
                              <p:par>
                                <p:cTn id="639" presetID="10" presetClass="exit" presetSubtype="0" fill="hold" grpId="3" nodeType="withEffect">
                                  <p:stCondLst>
                                    <p:cond delay="0"/>
                                  </p:stCondLst>
                                  <p:childTnLst>
                                    <p:animEffect transition="out" filter="fade">
                                      <p:cBhvr>
                                        <p:cTn id="640" dur="500"/>
                                        <p:tgtEl>
                                          <p:spTgt spid="220"/>
                                        </p:tgtEl>
                                      </p:cBhvr>
                                    </p:animEffect>
                                    <p:set>
                                      <p:cBhvr>
                                        <p:cTn id="641" dur="1" fill="hold">
                                          <p:stCondLst>
                                            <p:cond delay="499"/>
                                          </p:stCondLst>
                                        </p:cTn>
                                        <p:tgtEl>
                                          <p:spTgt spid="220"/>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22" presetClass="entr" presetSubtype="8" fill="hold" grpId="0" nodeType="clickEffect">
                                  <p:stCondLst>
                                    <p:cond delay="0"/>
                                  </p:stCondLst>
                                  <p:childTnLst>
                                    <p:set>
                                      <p:cBhvr>
                                        <p:cTn id="645" dur="1" fill="hold">
                                          <p:stCondLst>
                                            <p:cond delay="0"/>
                                          </p:stCondLst>
                                        </p:cTn>
                                        <p:tgtEl>
                                          <p:spTgt spid="184"/>
                                        </p:tgtEl>
                                        <p:attrNameLst>
                                          <p:attrName>style.visibility</p:attrName>
                                        </p:attrNameLst>
                                      </p:cBhvr>
                                      <p:to>
                                        <p:strVal val="visible"/>
                                      </p:to>
                                    </p:set>
                                    <p:animEffect transition="in" filter="wipe(left)">
                                      <p:cBhvr>
                                        <p:cTn id="646" dur="500"/>
                                        <p:tgtEl>
                                          <p:spTgt spid="184"/>
                                        </p:tgtEl>
                                      </p:cBhvr>
                                    </p:animEffect>
                                  </p:childTnLst>
                                </p:cTn>
                              </p:par>
                              <p:par>
                                <p:cTn id="647" presetID="26" presetClass="emph" presetSubtype="0" repeatCount="3000" fill="hold" grpId="1" nodeType="withEffect">
                                  <p:stCondLst>
                                    <p:cond delay="0"/>
                                  </p:stCondLst>
                                  <p:childTnLst>
                                    <p:animEffect transition="out" filter="fade">
                                      <p:cBhvr>
                                        <p:cTn id="648" dur="500" tmFilter="0, 0; .2, .5; .8, .5; 1, 0"/>
                                        <p:tgtEl>
                                          <p:spTgt spid="184"/>
                                        </p:tgtEl>
                                      </p:cBhvr>
                                    </p:animEffect>
                                    <p:animScale>
                                      <p:cBhvr>
                                        <p:cTn id="649" dur="250" autoRev="1" fill="hold"/>
                                        <p:tgtEl>
                                          <p:spTgt spid="184"/>
                                        </p:tgtEl>
                                      </p:cBhvr>
                                      <p:by x="105000" y="105000"/>
                                    </p:animScale>
                                  </p:childTnLst>
                                </p:cTn>
                              </p:par>
                            </p:childTnLst>
                          </p:cTn>
                        </p:par>
                      </p:childTnLst>
                    </p:cTn>
                  </p:par>
                  <p:par>
                    <p:cTn id="650" fill="hold">
                      <p:stCondLst>
                        <p:cond delay="indefinite"/>
                      </p:stCondLst>
                      <p:childTnLst>
                        <p:par>
                          <p:cTn id="651" fill="hold">
                            <p:stCondLst>
                              <p:cond delay="0"/>
                            </p:stCondLst>
                            <p:childTnLst>
                              <p:par>
                                <p:cTn id="652" presetID="22" presetClass="entr" presetSubtype="4" fill="hold" grpId="0" nodeType="clickEffect">
                                  <p:stCondLst>
                                    <p:cond delay="0"/>
                                  </p:stCondLst>
                                  <p:childTnLst>
                                    <p:set>
                                      <p:cBhvr>
                                        <p:cTn id="653" dur="1" fill="hold">
                                          <p:stCondLst>
                                            <p:cond delay="0"/>
                                          </p:stCondLst>
                                        </p:cTn>
                                        <p:tgtEl>
                                          <p:spTgt spid="177"/>
                                        </p:tgtEl>
                                        <p:attrNameLst>
                                          <p:attrName>style.visibility</p:attrName>
                                        </p:attrNameLst>
                                      </p:cBhvr>
                                      <p:to>
                                        <p:strVal val="visible"/>
                                      </p:to>
                                    </p:set>
                                    <p:animEffect transition="in" filter="wipe(down)">
                                      <p:cBhvr>
                                        <p:cTn id="654" dur="500"/>
                                        <p:tgtEl>
                                          <p:spTgt spid="177"/>
                                        </p:tgtEl>
                                      </p:cBhvr>
                                    </p:animEffect>
                                  </p:childTnLst>
                                </p:cTn>
                              </p:par>
                            </p:childTnLst>
                          </p:cTn>
                        </p:par>
                      </p:childTnLst>
                    </p:cTn>
                  </p:par>
                  <p:par>
                    <p:cTn id="655" fill="hold">
                      <p:stCondLst>
                        <p:cond delay="indefinite"/>
                      </p:stCondLst>
                      <p:childTnLst>
                        <p:par>
                          <p:cTn id="656" fill="hold">
                            <p:stCondLst>
                              <p:cond delay="0"/>
                            </p:stCondLst>
                            <p:childTnLst>
                              <p:par>
                                <p:cTn id="657" presetID="22" presetClass="entr" presetSubtype="8" fill="hold" grpId="0" nodeType="clickEffect">
                                  <p:stCondLst>
                                    <p:cond delay="0"/>
                                  </p:stCondLst>
                                  <p:childTnLst>
                                    <p:set>
                                      <p:cBhvr>
                                        <p:cTn id="658" dur="1" fill="hold">
                                          <p:stCondLst>
                                            <p:cond delay="0"/>
                                          </p:stCondLst>
                                        </p:cTn>
                                        <p:tgtEl>
                                          <p:spTgt spid="178"/>
                                        </p:tgtEl>
                                        <p:attrNameLst>
                                          <p:attrName>style.visibility</p:attrName>
                                        </p:attrNameLst>
                                      </p:cBhvr>
                                      <p:to>
                                        <p:strVal val="visible"/>
                                      </p:to>
                                    </p:set>
                                    <p:animEffect transition="in" filter="wipe(left)">
                                      <p:cBhvr>
                                        <p:cTn id="659" dur="500"/>
                                        <p:tgtEl>
                                          <p:spTgt spid="178"/>
                                        </p:tgtEl>
                                      </p:cBhvr>
                                    </p:animEffect>
                                  </p:childTnLst>
                                </p:cTn>
                              </p:par>
                              <p:par>
                                <p:cTn id="660" presetID="26" presetClass="emph" presetSubtype="0" repeatCount="3000" fill="hold" grpId="1" nodeType="withEffect">
                                  <p:stCondLst>
                                    <p:cond delay="0"/>
                                  </p:stCondLst>
                                  <p:childTnLst>
                                    <p:animEffect transition="out" filter="fade">
                                      <p:cBhvr>
                                        <p:cTn id="661" dur="500" tmFilter="0, 0; .2, .5; .8, .5; 1, 0"/>
                                        <p:tgtEl>
                                          <p:spTgt spid="178"/>
                                        </p:tgtEl>
                                      </p:cBhvr>
                                    </p:animEffect>
                                    <p:animScale>
                                      <p:cBhvr>
                                        <p:cTn id="662" dur="250" autoRev="1" fill="hold"/>
                                        <p:tgtEl>
                                          <p:spTgt spid="178"/>
                                        </p:tgtEl>
                                      </p:cBhvr>
                                      <p:by x="105000" y="105000"/>
                                    </p:animScale>
                                  </p:childTnLst>
                                </p:cTn>
                              </p:par>
                            </p:childTnLst>
                          </p:cTn>
                        </p:par>
                      </p:childTnLst>
                    </p:cTn>
                  </p:par>
                  <p:par>
                    <p:cTn id="663" fill="hold">
                      <p:stCondLst>
                        <p:cond delay="indefinite"/>
                      </p:stCondLst>
                      <p:childTnLst>
                        <p:par>
                          <p:cTn id="664" fill="hold">
                            <p:stCondLst>
                              <p:cond delay="0"/>
                            </p:stCondLst>
                            <p:childTnLst>
                              <p:par>
                                <p:cTn id="665" presetID="22" presetClass="entr" presetSubtype="8" fill="hold" grpId="0" nodeType="clickEffect">
                                  <p:stCondLst>
                                    <p:cond delay="0"/>
                                  </p:stCondLst>
                                  <p:childTnLst>
                                    <p:set>
                                      <p:cBhvr>
                                        <p:cTn id="666" dur="1" fill="hold">
                                          <p:stCondLst>
                                            <p:cond delay="0"/>
                                          </p:stCondLst>
                                        </p:cTn>
                                        <p:tgtEl>
                                          <p:spTgt spid="183"/>
                                        </p:tgtEl>
                                        <p:attrNameLst>
                                          <p:attrName>style.visibility</p:attrName>
                                        </p:attrNameLst>
                                      </p:cBhvr>
                                      <p:to>
                                        <p:strVal val="visible"/>
                                      </p:to>
                                    </p:set>
                                    <p:animEffect transition="in" filter="wipe(left)">
                                      <p:cBhvr>
                                        <p:cTn id="667" dur="500"/>
                                        <p:tgtEl>
                                          <p:spTgt spid="183"/>
                                        </p:tgtEl>
                                      </p:cBhvr>
                                    </p:animEffect>
                                  </p:childTnLst>
                                </p:cTn>
                              </p:par>
                              <p:par>
                                <p:cTn id="668" presetID="26" presetClass="emph" presetSubtype="0" repeatCount="3000" fill="hold" grpId="1" nodeType="withEffect">
                                  <p:stCondLst>
                                    <p:cond delay="0"/>
                                  </p:stCondLst>
                                  <p:childTnLst>
                                    <p:animEffect transition="out" filter="fade">
                                      <p:cBhvr>
                                        <p:cTn id="669" dur="500" tmFilter="0, 0; .2, .5; .8, .5; 1, 0"/>
                                        <p:tgtEl>
                                          <p:spTgt spid="183"/>
                                        </p:tgtEl>
                                      </p:cBhvr>
                                    </p:animEffect>
                                    <p:animScale>
                                      <p:cBhvr>
                                        <p:cTn id="670" dur="250" autoRev="1" fill="hold"/>
                                        <p:tgtEl>
                                          <p:spTgt spid="183"/>
                                        </p:tgtEl>
                                      </p:cBhvr>
                                      <p:by x="105000" y="105000"/>
                                    </p:animScale>
                                  </p:childTnLst>
                                </p:cTn>
                              </p:par>
                            </p:childTnLst>
                          </p:cTn>
                        </p:par>
                      </p:childTnLst>
                    </p:cTn>
                  </p:par>
                  <p:par>
                    <p:cTn id="671" fill="hold">
                      <p:stCondLst>
                        <p:cond delay="indefinite"/>
                      </p:stCondLst>
                      <p:childTnLst>
                        <p:par>
                          <p:cTn id="672" fill="hold">
                            <p:stCondLst>
                              <p:cond delay="0"/>
                            </p:stCondLst>
                            <p:childTnLst>
                              <p:par>
                                <p:cTn id="673" presetID="22" presetClass="entr" presetSubtype="1" fill="hold" grpId="0" nodeType="clickEffect">
                                  <p:stCondLst>
                                    <p:cond delay="0"/>
                                  </p:stCondLst>
                                  <p:childTnLst>
                                    <p:set>
                                      <p:cBhvr>
                                        <p:cTn id="674" dur="1" fill="hold">
                                          <p:stCondLst>
                                            <p:cond delay="0"/>
                                          </p:stCondLst>
                                        </p:cTn>
                                        <p:tgtEl>
                                          <p:spTgt spid="201"/>
                                        </p:tgtEl>
                                        <p:attrNameLst>
                                          <p:attrName>style.visibility</p:attrName>
                                        </p:attrNameLst>
                                      </p:cBhvr>
                                      <p:to>
                                        <p:strVal val="visible"/>
                                      </p:to>
                                    </p:set>
                                    <p:animEffect transition="in" filter="wipe(up)">
                                      <p:cBhvr>
                                        <p:cTn id="675" dur="500"/>
                                        <p:tgtEl>
                                          <p:spTgt spid="201"/>
                                        </p:tgtEl>
                                      </p:cBhvr>
                                    </p:animEffect>
                                  </p:childTnLst>
                                </p:cTn>
                              </p:par>
                            </p:childTnLst>
                          </p:cTn>
                        </p:par>
                        <p:par>
                          <p:cTn id="676" fill="hold">
                            <p:stCondLst>
                              <p:cond delay="500"/>
                            </p:stCondLst>
                            <p:childTnLst>
                              <p:par>
                                <p:cTn id="677" presetID="22" presetClass="entr" presetSubtype="8" fill="hold" grpId="0" nodeType="afterEffect">
                                  <p:stCondLst>
                                    <p:cond delay="0"/>
                                  </p:stCondLst>
                                  <p:childTnLst>
                                    <p:set>
                                      <p:cBhvr>
                                        <p:cTn id="678" dur="1" fill="hold">
                                          <p:stCondLst>
                                            <p:cond delay="0"/>
                                          </p:stCondLst>
                                        </p:cTn>
                                        <p:tgtEl>
                                          <p:spTgt spid="202"/>
                                        </p:tgtEl>
                                        <p:attrNameLst>
                                          <p:attrName>style.visibility</p:attrName>
                                        </p:attrNameLst>
                                      </p:cBhvr>
                                      <p:to>
                                        <p:strVal val="visible"/>
                                      </p:to>
                                    </p:set>
                                    <p:animEffect transition="in" filter="wipe(left)">
                                      <p:cBhvr>
                                        <p:cTn id="679" dur="500"/>
                                        <p:tgtEl>
                                          <p:spTgt spid="202"/>
                                        </p:tgtEl>
                                      </p:cBhvr>
                                    </p:animEffect>
                                  </p:childTnLst>
                                </p:cTn>
                              </p:par>
                            </p:childTnLst>
                          </p:cTn>
                        </p:par>
                      </p:childTnLst>
                    </p:cTn>
                  </p:par>
                  <p:par>
                    <p:cTn id="680" fill="hold">
                      <p:stCondLst>
                        <p:cond delay="indefinite"/>
                      </p:stCondLst>
                      <p:childTnLst>
                        <p:par>
                          <p:cTn id="681" fill="hold">
                            <p:stCondLst>
                              <p:cond delay="0"/>
                            </p:stCondLst>
                            <p:childTnLst>
                              <p:par>
                                <p:cTn id="682" presetID="22" presetClass="entr" presetSubtype="8" fill="hold" grpId="0" nodeType="clickEffect">
                                  <p:stCondLst>
                                    <p:cond delay="0"/>
                                  </p:stCondLst>
                                  <p:childTnLst>
                                    <p:set>
                                      <p:cBhvr>
                                        <p:cTn id="683" dur="1" fill="hold">
                                          <p:stCondLst>
                                            <p:cond delay="0"/>
                                          </p:stCondLst>
                                        </p:cTn>
                                        <p:tgtEl>
                                          <p:spTgt spid="203"/>
                                        </p:tgtEl>
                                        <p:attrNameLst>
                                          <p:attrName>style.visibility</p:attrName>
                                        </p:attrNameLst>
                                      </p:cBhvr>
                                      <p:to>
                                        <p:strVal val="visible"/>
                                      </p:to>
                                    </p:set>
                                    <p:animEffect transition="in" filter="wipe(left)">
                                      <p:cBhvr>
                                        <p:cTn id="684" dur="500"/>
                                        <p:tgtEl>
                                          <p:spTgt spid="203"/>
                                        </p:tgtEl>
                                      </p:cBhvr>
                                    </p:animEffect>
                                  </p:childTnLst>
                                </p:cTn>
                              </p:par>
                            </p:childTnLst>
                          </p:cTn>
                        </p:par>
                      </p:childTnLst>
                    </p:cTn>
                  </p:par>
                  <p:par>
                    <p:cTn id="685" fill="hold">
                      <p:stCondLst>
                        <p:cond delay="indefinite"/>
                      </p:stCondLst>
                      <p:childTnLst>
                        <p:par>
                          <p:cTn id="686" fill="hold">
                            <p:stCondLst>
                              <p:cond delay="0"/>
                            </p:stCondLst>
                            <p:childTnLst>
                              <p:par>
                                <p:cTn id="687" presetID="22" presetClass="entr" presetSubtype="8" fill="hold" grpId="0" nodeType="clickEffect">
                                  <p:stCondLst>
                                    <p:cond delay="0"/>
                                  </p:stCondLst>
                                  <p:childTnLst>
                                    <p:set>
                                      <p:cBhvr>
                                        <p:cTn id="688" dur="1" fill="hold">
                                          <p:stCondLst>
                                            <p:cond delay="0"/>
                                          </p:stCondLst>
                                        </p:cTn>
                                        <p:tgtEl>
                                          <p:spTgt spid="204"/>
                                        </p:tgtEl>
                                        <p:attrNameLst>
                                          <p:attrName>style.visibility</p:attrName>
                                        </p:attrNameLst>
                                      </p:cBhvr>
                                      <p:to>
                                        <p:strVal val="visible"/>
                                      </p:to>
                                    </p:set>
                                    <p:animEffect transition="in" filter="wipe(left)">
                                      <p:cBhvr>
                                        <p:cTn id="689" dur="500"/>
                                        <p:tgtEl>
                                          <p:spTgt spid="204"/>
                                        </p:tgtEl>
                                      </p:cBhvr>
                                    </p:animEffect>
                                  </p:childTnLst>
                                </p:cTn>
                              </p:par>
                            </p:childTnLst>
                          </p:cTn>
                        </p:par>
                      </p:childTnLst>
                    </p:cTn>
                  </p:par>
                  <p:par>
                    <p:cTn id="690" fill="hold">
                      <p:stCondLst>
                        <p:cond delay="indefinite"/>
                      </p:stCondLst>
                      <p:childTnLst>
                        <p:par>
                          <p:cTn id="691" fill="hold">
                            <p:stCondLst>
                              <p:cond delay="0"/>
                            </p:stCondLst>
                            <p:childTnLst>
                              <p:par>
                                <p:cTn id="692" presetID="10" presetClass="exit" presetSubtype="0" fill="hold" grpId="1" nodeType="clickEffect">
                                  <p:stCondLst>
                                    <p:cond delay="0"/>
                                  </p:stCondLst>
                                  <p:childTnLst>
                                    <p:animEffect transition="out" filter="fade">
                                      <p:cBhvr>
                                        <p:cTn id="693" dur="500"/>
                                        <p:tgtEl>
                                          <p:spTgt spid="202"/>
                                        </p:tgtEl>
                                      </p:cBhvr>
                                    </p:animEffect>
                                    <p:set>
                                      <p:cBhvr>
                                        <p:cTn id="694" dur="1" fill="hold">
                                          <p:stCondLst>
                                            <p:cond delay="499"/>
                                          </p:stCondLst>
                                        </p:cTn>
                                        <p:tgtEl>
                                          <p:spTgt spid="202"/>
                                        </p:tgtEl>
                                        <p:attrNameLst>
                                          <p:attrName>style.visibility</p:attrName>
                                        </p:attrNameLst>
                                      </p:cBhvr>
                                      <p:to>
                                        <p:strVal val="hidden"/>
                                      </p:to>
                                    </p:set>
                                  </p:childTnLst>
                                </p:cTn>
                              </p:par>
                              <p:par>
                                <p:cTn id="695" presetID="10" presetClass="exit" presetSubtype="0" fill="hold" grpId="1" nodeType="withEffect">
                                  <p:stCondLst>
                                    <p:cond delay="0"/>
                                  </p:stCondLst>
                                  <p:childTnLst>
                                    <p:animEffect transition="out" filter="fade">
                                      <p:cBhvr>
                                        <p:cTn id="696" dur="500"/>
                                        <p:tgtEl>
                                          <p:spTgt spid="203"/>
                                        </p:tgtEl>
                                      </p:cBhvr>
                                    </p:animEffect>
                                    <p:set>
                                      <p:cBhvr>
                                        <p:cTn id="697" dur="1" fill="hold">
                                          <p:stCondLst>
                                            <p:cond delay="499"/>
                                          </p:stCondLst>
                                        </p:cTn>
                                        <p:tgtEl>
                                          <p:spTgt spid="203"/>
                                        </p:tgtEl>
                                        <p:attrNameLst>
                                          <p:attrName>style.visibility</p:attrName>
                                        </p:attrNameLst>
                                      </p:cBhvr>
                                      <p:to>
                                        <p:strVal val="hidden"/>
                                      </p:to>
                                    </p:set>
                                  </p:childTnLst>
                                </p:cTn>
                              </p:par>
                              <p:par>
                                <p:cTn id="698" presetID="10" presetClass="exit" presetSubtype="0" fill="hold" grpId="1" nodeType="withEffect">
                                  <p:stCondLst>
                                    <p:cond delay="0"/>
                                  </p:stCondLst>
                                  <p:childTnLst>
                                    <p:animEffect transition="out" filter="fade">
                                      <p:cBhvr>
                                        <p:cTn id="699" dur="500"/>
                                        <p:tgtEl>
                                          <p:spTgt spid="204"/>
                                        </p:tgtEl>
                                      </p:cBhvr>
                                    </p:animEffect>
                                    <p:set>
                                      <p:cBhvr>
                                        <p:cTn id="700" dur="1" fill="hold">
                                          <p:stCondLst>
                                            <p:cond delay="499"/>
                                          </p:stCondLst>
                                        </p:cTn>
                                        <p:tgtEl>
                                          <p:spTgt spid="204"/>
                                        </p:tgtEl>
                                        <p:attrNameLst>
                                          <p:attrName>style.visibility</p:attrName>
                                        </p:attrNameLst>
                                      </p:cBhvr>
                                      <p:to>
                                        <p:strVal val="hidden"/>
                                      </p:to>
                                    </p:set>
                                  </p:childTnLst>
                                </p:cTn>
                              </p:par>
                              <p:par>
                                <p:cTn id="701" presetID="10" presetClass="exit" presetSubtype="0" fill="hold" grpId="1" nodeType="withEffect">
                                  <p:stCondLst>
                                    <p:cond delay="0"/>
                                  </p:stCondLst>
                                  <p:childTnLst>
                                    <p:animEffect transition="out" filter="fade">
                                      <p:cBhvr>
                                        <p:cTn id="702" dur="500"/>
                                        <p:tgtEl>
                                          <p:spTgt spid="201"/>
                                        </p:tgtEl>
                                      </p:cBhvr>
                                    </p:animEffect>
                                    <p:set>
                                      <p:cBhvr>
                                        <p:cTn id="703" dur="1" fill="hold">
                                          <p:stCondLst>
                                            <p:cond delay="499"/>
                                          </p:stCondLst>
                                        </p:cTn>
                                        <p:tgtEl>
                                          <p:spTgt spid="201"/>
                                        </p:tgtEl>
                                        <p:attrNameLst>
                                          <p:attrName>style.visibility</p:attrName>
                                        </p:attrNameLst>
                                      </p:cBhvr>
                                      <p:to>
                                        <p:strVal val="hidden"/>
                                      </p:to>
                                    </p:set>
                                  </p:childTnLst>
                                </p:cTn>
                              </p:par>
                              <p:par>
                                <p:cTn id="704" presetID="10" presetClass="exit" presetSubtype="0" fill="hold" grpId="2" nodeType="withEffect">
                                  <p:stCondLst>
                                    <p:cond delay="0"/>
                                  </p:stCondLst>
                                  <p:childTnLst>
                                    <p:animEffect transition="out" filter="fade">
                                      <p:cBhvr>
                                        <p:cTn id="705" dur="500"/>
                                        <p:tgtEl>
                                          <p:spTgt spid="184"/>
                                        </p:tgtEl>
                                      </p:cBhvr>
                                    </p:animEffect>
                                    <p:set>
                                      <p:cBhvr>
                                        <p:cTn id="706" dur="1" fill="hold">
                                          <p:stCondLst>
                                            <p:cond delay="499"/>
                                          </p:stCondLst>
                                        </p:cTn>
                                        <p:tgtEl>
                                          <p:spTgt spid="184"/>
                                        </p:tgtEl>
                                        <p:attrNameLst>
                                          <p:attrName>style.visibility</p:attrName>
                                        </p:attrNameLst>
                                      </p:cBhvr>
                                      <p:to>
                                        <p:strVal val="hidden"/>
                                      </p:to>
                                    </p:set>
                                  </p:childTnLst>
                                </p:cTn>
                              </p:par>
                              <p:par>
                                <p:cTn id="707" presetID="10" presetClass="exit" presetSubtype="0" fill="hold" grpId="2" nodeType="withEffect">
                                  <p:stCondLst>
                                    <p:cond delay="0"/>
                                  </p:stCondLst>
                                  <p:childTnLst>
                                    <p:animEffect transition="out" filter="fade">
                                      <p:cBhvr>
                                        <p:cTn id="708" dur="500"/>
                                        <p:tgtEl>
                                          <p:spTgt spid="183"/>
                                        </p:tgtEl>
                                      </p:cBhvr>
                                    </p:animEffect>
                                    <p:set>
                                      <p:cBhvr>
                                        <p:cTn id="709" dur="1" fill="hold">
                                          <p:stCondLst>
                                            <p:cond delay="499"/>
                                          </p:stCondLst>
                                        </p:cTn>
                                        <p:tgtEl>
                                          <p:spTgt spid="183"/>
                                        </p:tgtEl>
                                        <p:attrNameLst>
                                          <p:attrName>style.visibility</p:attrName>
                                        </p:attrNameLst>
                                      </p:cBhvr>
                                      <p:to>
                                        <p:strVal val="hidden"/>
                                      </p:to>
                                    </p:set>
                                  </p:childTnLst>
                                </p:cTn>
                              </p:par>
                              <p:par>
                                <p:cTn id="710" presetID="10" presetClass="exit" presetSubtype="0" fill="hold" grpId="1" nodeType="withEffect">
                                  <p:stCondLst>
                                    <p:cond delay="0"/>
                                  </p:stCondLst>
                                  <p:childTnLst>
                                    <p:animEffect transition="out" filter="fade">
                                      <p:cBhvr>
                                        <p:cTn id="711" dur="500"/>
                                        <p:tgtEl>
                                          <p:spTgt spid="177"/>
                                        </p:tgtEl>
                                      </p:cBhvr>
                                    </p:animEffect>
                                    <p:set>
                                      <p:cBhvr>
                                        <p:cTn id="712" dur="1" fill="hold">
                                          <p:stCondLst>
                                            <p:cond delay="499"/>
                                          </p:stCondLst>
                                        </p:cTn>
                                        <p:tgtEl>
                                          <p:spTgt spid="177"/>
                                        </p:tgtEl>
                                        <p:attrNameLst>
                                          <p:attrName>style.visibility</p:attrName>
                                        </p:attrNameLst>
                                      </p:cBhvr>
                                      <p:to>
                                        <p:strVal val="hidden"/>
                                      </p:to>
                                    </p:set>
                                  </p:childTnLst>
                                </p:cTn>
                              </p:par>
                              <p:par>
                                <p:cTn id="713" presetID="10" presetClass="exit" presetSubtype="0" fill="hold" grpId="2" nodeType="withEffect">
                                  <p:stCondLst>
                                    <p:cond delay="0"/>
                                  </p:stCondLst>
                                  <p:childTnLst>
                                    <p:animEffect transition="out" filter="fade">
                                      <p:cBhvr>
                                        <p:cTn id="714" dur="500"/>
                                        <p:tgtEl>
                                          <p:spTgt spid="178"/>
                                        </p:tgtEl>
                                      </p:cBhvr>
                                    </p:animEffect>
                                    <p:set>
                                      <p:cBhvr>
                                        <p:cTn id="715" dur="1" fill="hold">
                                          <p:stCondLst>
                                            <p:cond delay="499"/>
                                          </p:stCondLst>
                                        </p:cTn>
                                        <p:tgtEl>
                                          <p:spTgt spid="178"/>
                                        </p:tgtEl>
                                        <p:attrNameLst>
                                          <p:attrName>style.visibility</p:attrName>
                                        </p:attrNameLst>
                                      </p:cBhvr>
                                      <p:to>
                                        <p:strVal val="hidden"/>
                                      </p:to>
                                    </p:set>
                                  </p:childTnLst>
                                </p:cTn>
                              </p:par>
                              <p:par>
                                <p:cTn id="716" presetID="10" presetClass="exit" presetSubtype="0" fill="hold" nodeType="withEffect">
                                  <p:stCondLst>
                                    <p:cond delay="0"/>
                                  </p:stCondLst>
                                  <p:childTnLst>
                                    <p:animEffect transition="out" filter="fade">
                                      <p:cBhvr>
                                        <p:cTn id="717" dur="500"/>
                                        <p:tgtEl>
                                          <p:spTgt spid="155"/>
                                        </p:tgtEl>
                                      </p:cBhvr>
                                    </p:animEffect>
                                    <p:set>
                                      <p:cBhvr>
                                        <p:cTn id="718" dur="1" fill="hold">
                                          <p:stCondLst>
                                            <p:cond delay="499"/>
                                          </p:stCondLst>
                                        </p:cTn>
                                        <p:tgtEl>
                                          <p:spTgt spid="155"/>
                                        </p:tgtEl>
                                        <p:attrNameLst>
                                          <p:attrName>style.visibility</p:attrName>
                                        </p:attrNameLst>
                                      </p:cBhvr>
                                      <p:to>
                                        <p:strVal val="hidden"/>
                                      </p:to>
                                    </p:set>
                                  </p:childTnLst>
                                </p:cTn>
                              </p:par>
                              <p:par>
                                <p:cTn id="719" presetID="10" presetClass="exit" presetSubtype="0" fill="hold" nodeType="withEffect">
                                  <p:stCondLst>
                                    <p:cond delay="0"/>
                                  </p:stCondLst>
                                  <p:childTnLst>
                                    <p:animEffect transition="out" filter="fade">
                                      <p:cBhvr>
                                        <p:cTn id="720" dur="500"/>
                                        <p:tgtEl>
                                          <p:spTgt spid="159"/>
                                        </p:tgtEl>
                                      </p:cBhvr>
                                    </p:animEffect>
                                    <p:set>
                                      <p:cBhvr>
                                        <p:cTn id="721" dur="1" fill="hold">
                                          <p:stCondLst>
                                            <p:cond delay="499"/>
                                          </p:stCondLst>
                                        </p:cTn>
                                        <p:tgtEl>
                                          <p:spTgt spid="159"/>
                                        </p:tgtEl>
                                        <p:attrNameLst>
                                          <p:attrName>style.visibility</p:attrName>
                                        </p:attrNameLst>
                                      </p:cBhvr>
                                      <p:to>
                                        <p:strVal val="hidden"/>
                                      </p:to>
                                    </p:set>
                                  </p:childTnLst>
                                </p:cTn>
                              </p:par>
                              <p:par>
                                <p:cTn id="722" presetID="10" presetClass="exit" presetSubtype="0" fill="hold" nodeType="withEffect">
                                  <p:stCondLst>
                                    <p:cond delay="0"/>
                                  </p:stCondLst>
                                  <p:childTnLst>
                                    <p:animEffect transition="out" filter="fade">
                                      <p:cBhvr>
                                        <p:cTn id="723" dur="500"/>
                                        <p:tgtEl>
                                          <p:spTgt spid="160"/>
                                        </p:tgtEl>
                                      </p:cBhvr>
                                    </p:animEffect>
                                    <p:set>
                                      <p:cBhvr>
                                        <p:cTn id="724" dur="1" fill="hold">
                                          <p:stCondLst>
                                            <p:cond delay="499"/>
                                          </p:stCondLst>
                                        </p:cTn>
                                        <p:tgtEl>
                                          <p:spTgt spid="160"/>
                                        </p:tgtEl>
                                        <p:attrNameLst>
                                          <p:attrName>style.visibility</p:attrName>
                                        </p:attrNameLst>
                                      </p:cBhvr>
                                      <p:to>
                                        <p:strVal val="hidden"/>
                                      </p:to>
                                    </p:set>
                                  </p:childTnLst>
                                </p:cTn>
                              </p:par>
                              <p:par>
                                <p:cTn id="725" presetID="10" presetClass="exit" presetSubtype="0" fill="hold" grpId="1" nodeType="withEffect">
                                  <p:stCondLst>
                                    <p:cond delay="0"/>
                                  </p:stCondLst>
                                  <p:childTnLst>
                                    <p:animEffect transition="out" filter="fade">
                                      <p:cBhvr>
                                        <p:cTn id="726" dur="500"/>
                                        <p:tgtEl>
                                          <p:spTgt spid="163"/>
                                        </p:tgtEl>
                                      </p:cBhvr>
                                    </p:animEffect>
                                    <p:set>
                                      <p:cBhvr>
                                        <p:cTn id="727" dur="1" fill="hold">
                                          <p:stCondLst>
                                            <p:cond delay="499"/>
                                          </p:stCondLst>
                                        </p:cTn>
                                        <p:tgtEl>
                                          <p:spTgt spid="163"/>
                                        </p:tgtEl>
                                        <p:attrNameLst>
                                          <p:attrName>style.visibility</p:attrName>
                                        </p:attrNameLst>
                                      </p:cBhvr>
                                      <p:to>
                                        <p:strVal val="hidden"/>
                                      </p:to>
                                    </p:set>
                                  </p:childTnLst>
                                </p:cTn>
                              </p:par>
                              <p:par>
                                <p:cTn id="728" presetID="10" presetClass="exit" presetSubtype="0" fill="hold" grpId="1" nodeType="withEffect">
                                  <p:stCondLst>
                                    <p:cond delay="0"/>
                                  </p:stCondLst>
                                  <p:childTnLst>
                                    <p:animEffect transition="out" filter="fade">
                                      <p:cBhvr>
                                        <p:cTn id="729" dur="500"/>
                                        <p:tgtEl>
                                          <p:spTgt spid="166"/>
                                        </p:tgtEl>
                                      </p:cBhvr>
                                    </p:animEffect>
                                    <p:set>
                                      <p:cBhvr>
                                        <p:cTn id="730" dur="1" fill="hold">
                                          <p:stCondLst>
                                            <p:cond delay="499"/>
                                          </p:stCondLst>
                                        </p:cTn>
                                        <p:tgtEl>
                                          <p:spTgt spid="166"/>
                                        </p:tgtEl>
                                        <p:attrNameLst>
                                          <p:attrName>style.visibility</p:attrName>
                                        </p:attrNameLst>
                                      </p:cBhvr>
                                      <p:to>
                                        <p:strVal val="hidden"/>
                                      </p:to>
                                    </p:set>
                                  </p:childTnLst>
                                </p:cTn>
                              </p:par>
                              <p:par>
                                <p:cTn id="731" presetID="10" presetClass="exit" presetSubtype="0" fill="hold" grpId="1" nodeType="withEffect">
                                  <p:stCondLst>
                                    <p:cond delay="0"/>
                                  </p:stCondLst>
                                  <p:childTnLst>
                                    <p:animEffect transition="out" filter="fade">
                                      <p:cBhvr>
                                        <p:cTn id="732" dur="500"/>
                                        <p:tgtEl>
                                          <p:spTgt spid="164"/>
                                        </p:tgtEl>
                                      </p:cBhvr>
                                    </p:animEffect>
                                    <p:set>
                                      <p:cBhvr>
                                        <p:cTn id="733" dur="1" fill="hold">
                                          <p:stCondLst>
                                            <p:cond delay="499"/>
                                          </p:stCondLst>
                                        </p:cTn>
                                        <p:tgtEl>
                                          <p:spTgt spid="164"/>
                                        </p:tgtEl>
                                        <p:attrNameLst>
                                          <p:attrName>style.visibility</p:attrName>
                                        </p:attrNameLst>
                                      </p:cBhvr>
                                      <p:to>
                                        <p:strVal val="hidden"/>
                                      </p:to>
                                    </p:set>
                                  </p:childTnLst>
                                </p:cTn>
                              </p:par>
                              <p:par>
                                <p:cTn id="734" presetID="10" presetClass="exit" presetSubtype="0" fill="hold" nodeType="withEffect">
                                  <p:stCondLst>
                                    <p:cond delay="0"/>
                                  </p:stCondLst>
                                  <p:childTnLst>
                                    <p:animEffect transition="out" filter="fade">
                                      <p:cBhvr>
                                        <p:cTn id="735" dur="500"/>
                                        <p:tgtEl>
                                          <p:spTgt spid="168"/>
                                        </p:tgtEl>
                                      </p:cBhvr>
                                    </p:animEffect>
                                    <p:set>
                                      <p:cBhvr>
                                        <p:cTn id="736" dur="1" fill="hold">
                                          <p:stCondLst>
                                            <p:cond delay="499"/>
                                          </p:stCondLst>
                                        </p:cTn>
                                        <p:tgtEl>
                                          <p:spTgt spid="168"/>
                                        </p:tgtEl>
                                        <p:attrNameLst>
                                          <p:attrName>style.visibility</p:attrName>
                                        </p:attrNameLst>
                                      </p:cBhvr>
                                      <p:to>
                                        <p:strVal val="hidden"/>
                                      </p:to>
                                    </p:set>
                                  </p:childTnLst>
                                </p:cTn>
                              </p:par>
                              <p:par>
                                <p:cTn id="737" presetID="10" presetClass="exit" presetSubtype="0" fill="hold" grpId="1" nodeType="withEffect">
                                  <p:stCondLst>
                                    <p:cond delay="0"/>
                                  </p:stCondLst>
                                  <p:childTnLst>
                                    <p:animEffect transition="out" filter="fade">
                                      <p:cBhvr>
                                        <p:cTn id="738" dur="500"/>
                                        <p:tgtEl>
                                          <p:spTgt spid="167"/>
                                        </p:tgtEl>
                                      </p:cBhvr>
                                    </p:animEffect>
                                    <p:set>
                                      <p:cBhvr>
                                        <p:cTn id="739" dur="1" fill="hold">
                                          <p:stCondLst>
                                            <p:cond delay="499"/>
                                          </p:stCondLst>
                                        </p:cTn>
                                        <p:tgtEl>
                                          <p:spTgt spid="167"/>
                                        </p:tgtEl>
                                        <p:attrNameLst>
                                          <p:attrName>style.visibility</p:attrName>
                                        </p:attrNameLst>
                                      </p:cBhvr>
                                      <p:to>
                                        <p:strVal val="hidden"/>
                                      </p:to>
                                    </p:set>
                                  </p:childTnLst>
                                </p:cTn>
                              </p:par>
                              <p:par>
                                <p:cTn id="740" presetID="10" presetClass="exit" presetSubtype="0" fill="hold" grpId="1" nodeType="withEffect">
                                  <p:stCondLst>
                                    <p:cond delay="0"/>
                                  </p:stCondLst>
                                  <p:childTnLst>
                                    <p:animEffect transition="out" filter="fade">
                                      <p:cBhvr>
                                        <p:cTn id="741" dur="500"/>
                                        <p:tgtEl>
                                          <p:spTgt spid="165"/>
                                        </p:tgtEl>
                                      </p:cBhvr>
                                    </p:animEffect>
                                    <p:set>
                                      <p:cBhvr>
                                        <p:cTn id="742" dur="1" fill="hold">
                                          <p:stCondLst>
                                            <p:cond delay="499"/>
                                          </p:stCondLst>
                                        </p:cTn>
                                        <p:tgtEl>
                                          <p:spTgt spid="165"/>
                                        </p:tgtEl>
                                        <p:attrNameLst>
                                          <p:attrName>style.visibility</p:attrName>
                                        </p:attrNameLst>
                                      </p:cBhvr>
                                      <p:to>
                                        <p:strVal val="hidden"/>
                                      </p:to>
                                    </p:set>
                                  </p:childTnLst>
                                </p:cTn>
                              </p:par>
                              <p:par>
                                <p:cTn id="743" presetID="10" presetClass="exit" presetSubtype="0" fill="hold" nodeType="withEffect">
                                  <p:stCondLst>
                                    <p:cond delay="0"/>
                                  </p:stCondLst>
                                  <p:childTnLst>
                                    <p:animEffect transition="out" filter="fade">
                                      <p:cBhvr>
                                        <p:cTn id="744" dur="500"/>
                                        <p:tgtEl>
                                          <p:spTgt spid="170"/>
                                        </p:tgtEl>
                                      </p:cBhvr>
                                    </p:animEffect>
                                    <p:set>
                                      <p:cBhvr>
                                        <p:cTn id="745" dur="1" fill="hold">
                                          <p:stCondLst>
                                            <p:cond delay="499"/>
                                          </p:stCondLst>
                                        </p:cTn>
                                        <p:tgtEl>
                                          <p:spTgt spid="170"/>
                                        </p:tgtEl>
                                        <p:attrNameLst>
                                          <p:attrName>style.visibility</p:attrName>
                                        </p:attrNameLst>
                                      </p:cBhvr>
                                      <p:to>
                                        <p:strVal val="hidden"/>
                                      </p:to>
                                    </p:set>
                                  </p:childTnLst>
                                </p:cTn>
                              </p:par>
                              <p:par>
                                <p:cTn id="746" presetID="10" presetClass="exit" presetSubtype="0" fill="hold" grpId="1" nodeType="withEffect">
                                  <p:stCondLst>
                                    <p:cond delay="0"/>
                                  </p:stCondLst>
                                  <p:childTnLst>
                                    <p:animEffect transition="out" filter="fade">
                                      <p:cBhvr>
                                        <p:cTn id="747" dur="500"/>
                                        <p:tgtEl>
                                          <p:spTgt spid="169"/>
                                        </p:tgtEl>
                                      </p:cBhvr>
                                    </p:animEffect>
                                    <p:set>
                                      <p:cBhvr>
                                        <p:cTn id="748" dur="1" fill="hold">
                                          <p:stCondLst>
                                            <p:cond delay="499"/>
                                          </p:stCondLst>
                                        </p:cTn>
                                        <p:tgtEl>
                                          <p:spTgt spid="169"/>
                                        </p:tgtEl>
                                        <p:attrNameLst>
                                          <p:attrName>style.visibility</p:attrName>
                                        </p:attrNameLst>
                                      </p:cBhvr>
                                      <p:to>
                                        <p:strVal val="hidden"/>
                                      </p:to>
                                    </p:set>
                                  </p:childTnLst>
                                </p:cTn>
                              </p:par>
                              <p:par>
                                <p:cTn id="749" presetID="10" presetClass="exit" presetSubtype="0" fill="hold" grpId="1" nodeType="withEffect">
                                  <p:stCondLst>
                                    <p:cond delay="0"/>
                                  </p:stCondLst>
                                  <p:childTnLst>
                                    <p:animEffect transition="out" filter="fade">
                                      <p:cBhvr>
                                        <p:cTn id="750" dur="500"/>
                                        <p:tgtEl>
                                          <p:spTgt spid="171"/>
                                        </p:tgtEl>
                                      </p:cBhvr>
                                    </p:animEffect>
                                    <p:set>
                                      <p:cBhvr>
                                        <p:cTn id="751" dur="1" fill="hold">
                                          <p:stCondLst>
                                            <p:cond delay="499"/>
                                          </p:stCondLst>
                                        </p:cTn>
                                        <p:tgtEl>
                                          <p:spTgt spid="171"/>
                                        </p:tgtEl>
                                        <p:attrNameLst>
                                          <p:attrName>style.visibility</p:attrName>
                                        </p:attrNameLst>
                                      </p:cBhvr>
                                      <p:to>
                                        <p:strVal val="hidden"/>
                                      </p:to>
                                    </p:set>
                                  </p:childTnLst>
                                </p:cTn>
                              </p:par>
                              <p:par>
                                <p:cTn id="752" presetID="10" presetClass="exit" presetSubtype="0" fill="hold" nodeType="withEffect">
                                  <p:stCondLst>
                                    <p:cond delay="0"/>
                                  </p:stCondLst>
                                  <p:childTnLst>
                                    <p:animEffect transition="out" filter="fade">
                                      <p:cBhvr>
                                        <p:cTn id="753" dur="500"/>
                                        <p:tgtEl>
                                          <p:spTgt spid="173"/>
                                        </p:tgtEl>
                                      </p:cBhvr>
                                    </p:animEffect>
                                    <p:set>
                                      <p:cBhvr>
                                        <p:cTn id="754" dur="1" fill="hold">
                                          <p:stCondLst>
                                            <p:cond delay="499"/>
                                          </p:stCondLst>
                                        </p:cTn>
                                        <p:tgtEl>
                                          <p:spTgt spid="173"/>
                                        </p:tgtEl>
                                        <p:attrNameLst>
                                          <p:attrName>style.visibility</p:attrName>
                                        </p:attrNameLst>
                                      </p:cBhvr>
                                      <p:to>
                                        <p:strVal val="hidden"/>
                                      </p:to>
                                    </p:set>
                                  </p:childTnLst>
                                </p:cTn>
                              </p:par>
                              <p:par>
                                <p:cTn id="755" presetID="10" presetClass="exit" presetSubtype="0" fill="hold" grpId="1" nodeType="withEffect">
                                  <p:stCondLst>
                                    <p:cond delay="0"/>
                                  </p:stCondLst>
                                  <p:childTnLst>
                                    <p:animEffect transition="out" filter="fade">
                                      <p:cBhvr>
                                        <p:cTn id="756" dur="500"/>
                                        <p:tgtEl>
                                          <p:spTgt spid="172"/>
                                        </p:tgtEl>
                                      </p:cBhvr>
                                    </p:animEffect>
                                    <p:set>
                                      <p:cBhvr>
                                        <p:cTn id="757" dur="1" fill="hold">
                                          <p:stCondLst>
                                            <p:cond delay="499"/>
                                          </p:stCondLst>
                                        </p:cTn>
                                        <p:tgtEl>
                                          <p:spTgt spid="172"/>
                                        </p:tgtEl>
                                        <p:attrNameLst>
                                          <p:attrName>style.visibility</p:attrName>
                                        </p:attrNameLst>
                                      </p:cBhvr>
                                      <p:to>
                                        <p:strVal val="hidden"/>
                                      </p:to>
                                    </p:set>
                                  </p:childTnLst>
                                </p:cTn>
                              </p:par>
                              <p:par>
                                <p:cTn id="758" presetID="10" presetClass="exit" presetSubtype="0" fill="hold" grpId="1" nodeType="withEffect">
                                  <p:stCondLst>
                                    <p:cond delay="0"/>
                                  </p:stCondLst>
                                  <p:childTnLst>
                                    <p:animEffect transition="out" filter="fade">
                                      <p:cBhvr>
                                        <p:cTn id="759" dur="500"/>
                                        <p:tgtEl>
                                          <p:spTgt spid="174"/>
                                        </p:tgtEl>
                                      </p:cBhvr>
                                    </p:animEffect>
                                    <p:set>
                                      <p:cBhvr>
                                        <p:cTn id="760" dur="1" fill="hold">
                                          <p:stCondLst>
                                            <p:cond delay="499"/>
                                          </p:stCondLst>
                                        </p:cTn>
                                        <p:tgtEl>
                                          <p:spTgt spid="174"/>
                                        </p:tgtEl>
                                        <p:attrNameLst>
                                          <p:attrName>style.visibility</p:attrName>
                                        </p:attrNameLst>
                                      </p:cBhvr>
                                      <p:to>
                                        <p:strVal val="hidden"/>
                                      </p:to>
                                    </p:set>
                                  </p:childTnLst>
                                </p:cTn>
                              </p:par>
                              <p:par>
                                <p:cTn id="761" presetID="10" presetClass="exit" presetSubtype="0" fill="hold" nodeType="withEffect">
                                  <p:stCondLst>
                                    <p:cond delay="0"/>
                                  </p:stCondLst>
                                  <p:childTnLst>
                                    <p:animEffect transition="out" filter="fade">
                                      <p:cBhvr>
                                        <p:cTn id="762" dur="500"/>
                                        <p:tgtEl>
                                          <p:spTgt spid="176"/>
                                        </p:tgtEl>
                                      </p:cBhvr>
                                    </p:animEffect>
                                    <p:set>
                                      <p:cBhvr>
                                        <p:cTn id="763" dur="1" fill="hold">
                                          <p:stCondLst>
                                            <p:cond delay="499"/>
                                          </p:stCondLst>
                                        </p:cTn>
                                        <p:tgtEl>
                                          <p:spTgt spid="176"/>
                                        </p:tgtEl>
                                        <p:attrNameLst>
                                          <p:attrName>style.visibility</p:attrName>
                                        </p:attrNameLst>
                                      </p:cBhvr>
                                      <p:to>
                                        <p:strVal val="hidden"/>
                                      </p:to>
                                    </p:set>
                                  </p:childTnLst>
                                </p:cTn>
                              </p:par>
                              <p:par>
                                <p:cTn id="764" presetID="10" presetClass="exit" presetSubtype="0" fill="hold" grpId="1" nodeType="withEffect">
                                  <p:stCondLst>
                                    <p:cond delay="0"/>
                                  </p:stCondLst>
                                  <p:childTnLst>
                                    <p:animEffect transition="out" filter="fade">
                                      <p:cBhvr>
                                        <p:cTn id="765" dur="500"/>
                                        <p:tgtEl>
                                          <p:spTgt spid="175"/>
                                        </p:tgtEl>
                                      </p:cBhvr>
                                    </p:animEffect>
                                    <p:set>
                                      <p:cBhvr>
                                        <p:cTn id="766" dur="1" fill="hold">
                                          <p:stCondLst>
                                            <p:cond delay="499"/>
                                          </p:stCondLst>
                                        </p:cTn>
                                        <p:tgtEl>
                                          <p:spTgt spid="175"/>
                                        </p:tgtEl>
                                        <p:attrNameLst>
                                          <p:attrName>style.visibility</p:attrName>
                                        </p:attrNameLst>
                                      </p:cBhvr>
                                      <p:to>
                                        <p:strVal val="hidden"/>
                                      </p:to>
                                    </p:set>
                                  </p:childTnLst>
                                </p:cTn>
                              </p:par>
                              <p:par>
                                <p:cTn id="767" presetID="10" presetClass="exit" presetSubtype="0" fill="hold" grpId="1" nodeType="withEffect">
                                  <p:stCondLst>
                                    <p:cond delay="0"/>
                                  </p:stCondLst>
                                  <p:childTnLst>
                                    <p:animEffect transition="out" filter="fade">
                                      <p:cBhvr>
                                        <p:cTn id="768" dur="500"/>
                                        <p:tgtEl>
                                          <p:spTgt spid="179"/>
                                        </p:tgtEl>
                                      </p:cBhvr>
                                    </p:animEffect>
                                    <p:set>
                                      <p:cBhvr>
                                        <p:cTn id="769" dur="1" fill="hold">
                                          <p:stCondLst>
                                            <p:cond delay="499"/>
                                          </p:stCondLst>
                                        </p:cTn>
                                        <p:tgtEl>
                                          <p:spTgt spid="179"/>
                                        </p:tgtEl>
                                        <p:attrNameLst>
                                          <p:attrName>style.visibility</p:attrName>
                                        </p:attrNameLst>
                                      </p:cBhvr>
                                      <p:to>
                                        <p:strVal val="hidden"/>
                                      </p:to>
                                    </p:set>
                                  </p:childTnLst>
                                </p:cTn>
                              </p:par>
                              <p:par>
                                <p:cTn id="770" presetID="10" presetClass="exit" presetSubtype="0" fill="hold" nodeType="withEffect">
                                  <p:stCondLst>
                                    <p:cond delay="0"/>
                                  </p:stCondLst>
                                  <p:childTnLst>
                                    <p:animEffect transition="out" filter="fade">
                                      <p:cBhvr>
                                        <p:cTn id="771" dur="500"/>
                                        <p:tgtEl>
                                          <p:spTgt spid="181"/>
                                        </p:tgtEl>
                                      </p:cBhvr>
                                    </p:animEffect>
                                    <p:set>
                                      <p:cBhvr>
                                        <p:cTn id="772" dur="1" fill="hold">
                                          <p:stCondLst>
                                            <p:cond delay="499"/>
                                          </p:stCondLst>
                                        </p:cTn>
                                        <p:tgtEl>
                                          <p:spTgt spid="181"/>
                                        </p:tgtEl>
                                        <p:attrNameLst>
                                          <p:attrName>style.visibility</p:attrName>
                                        </p:attrNameLst>
                                      </p:cBhvr>
                                      <p:to>
                                        <p:strVal val="hidden"/>
                                      </p:to>
                                    </p:set>
                                  </p:childTnLst>
                                </p:cTn>
                              </p:par>
                              <p:par>
                                <p:cTn id="773" presetID="10" presetClass="exit" presetSubtype="0" fill="hold" grpId="1" nodeType="withEffect">
                                  <p:stCondLst>
                                    <p:cond delay="0"/>
                                  </p:stCondLst>
                                  <p:childTnLst>
                                    <p:animEffect transition="out" filter="fade">
                                      <p:cBhvr>
                                        <p:cTn id="774" dur="500"/>
                                        <p:tgtEl>
                                          <p:spTgt spid="180"/>
                                        </p:tgtEl>
                                      </p:cBhvr>
                                    </p:animEffect>
                                    <p:set>
                                      <p:cBhvr>
                                        <p:cTn id="775" dur="1" fill="hold">
                                          <p:stCondLst>
                                            <p:cond delay="499"/>
                                          </p:stCondLst>
                                        </p:cTn>
                                        <p:tgtEl>
                                          <p:spTgt spid="180"/>
                                        </p:tgtEl>
                                        <p:attrNameLst>
                                          <p:attrName>style.visibility</p:attrName>
                                        </p:attrNameLst>
                                      </p:cBhvr>
                                      <p:to>
                                        <p:strVal val="hidden"/>
                                      </p:to>
                                    </p:set>
                                  </p:childTnLst>
                                </p:cTn>
                              </p:par>
                              <p:par>
                                <p:cTn id="776" presetID="10" presetClass="exit" presetSubtype="0" fill="hold" grpId="1" nodeType="withEffect">
                                  <p:stCondLst>
                                    <p:cond delay="0"/>
                                  </p:stCondLst>
                                  <p:childTnLst>
                                    <p:animEffect transition="out" filter="fade">
                                      <p:cBhvr>
                                        <p:cTn id="777" dur="500"/>
                                        <p:tgtEl>
                                          <p:spTgt spid="182"/>
                                        </p:tgtEl>
                                      </p:cBhvr>
                                    </p:animEffect>
                                    <p:set>
                                      <p:cBhvr>
                                        <p:cTn id="778" dur="1" fill="hold">
                                          <p:stCondLst>
                                            <p:cond delay="499"/>
                                          </p:stCondLst>
                                        </p:cTn>
                                        <p:tgtEl>
                                          <p:spTgt spid="182"/>
                                        </p:tgtEl>
                                        <p:attrNameLst>
                                          <p:attrName>style.visibility</p:attrName>
                                        </p:attrNameLst>
                                      </p:cBhvr>
                                      <p:to>
                                        <p:strVal val="hidden"/>
                                      </p:to>
                                    </p:set>
                                  </p:childTnLst>
                                </p:cTn>
                              </p:par>
                              <p:par>
                                <p:cTn id="779" presetID="10" presetClass="exit" presetSubtype="0" fill="hold" grpId="3" nodeType="withEffect">
                                  <p:stCondLst>
                                    <p:cond delay="0"/>
                                  </p:stCondLst>
                                  <p:childTnLst>
                                    <p:animEffect transition="out" filter="fade">
                                      <p:cBhvr>
                                        <p:cTn id="780" dur="500"/>
                                        <p:tgtEl>
                                          <p:spTgt spid="184"/>
                                        </p:tgtEl>
                                      </p:cBhvr>
                                    </p:animEffect>
                                    <p:set>
                                      <p:cBhvr>
                                        <p:cTn id="781" dur="1" fill="hold">
                                          <p:stCondLst>
                                            <p:cond delay="499"/>
                                          </p:stCondLst>
                                        </p:cTn>
                                        <p:tgtEl>
                                          <p:spTgt spid="184"/>
                                        </p:tgtEl>
                                        <p:attrNameLst>
                                          <p:attrName>style.visibility</p:attrName>
                                        </p:attrNameLst>
                                      </p:cBhvr>
                                      <p:to>
                                        <p:strVal val="hidden"/>
                                      </p:to>
                                    </p:set>
                                  </p:childTnLst>
                                </p:cTn>
                              </p:par>
                              <p:par>
                                <p:cTn id="782" presetID="10" presetClass="exit" presetSubtype="0" fill="hold" grpId="2" nodeType="withEffect">
                                  <p:stCondLst>
                                    <p:cond delay="0"/>
                                  </p:stCondLst>
                                  <p:childTnLst>
                                    <p:animEffect transition="out" filter="fade">
                                      <p:cBhvr>
                                        <p:cTn id="783" dur="500"/>
                                        <p:tgtEl>
                                          <p:spTgt spid="177"/>
                                        </p:tgtEl>
                                      </p:cBhvr>
                                    </p:animEffect>
                                    <p:set>
                                      <p:cBhvr>
                                        <p:cTn id="784" dur="1" fill="hold">
                                          <p:stCondLst>
                                            <p:cond delay="499"/>
                                          </p:stCondLst>
                                        </p:cTn>
                                        <p:tgtEl>
                                          <p:spTgt spid="177"/>
                                        </p:tgtEl>
                                        <p:attrNameLst>
                                          <p:attrName>style.visibility</p:attrName>
                                        </p:attrNameLst>
                                      </p:cBhvr>
                                      <p:to>
                                        <p:strVal val="hidden"/>
                                      </p:to>
                                    </p:set>
                                  </p:childTnLst>
                                </p:cTn>
                              </p:par>
                              <p:par>
                                <p:cTn id="785" presetID="10" presetClass="exit" presetSubtype="0" fill="hold" grpId="3" nodeType="withEffect">
                                  <p:stCondLst>
                                    <p:cond delay="0"/>
                                  </p:stCondLst>
                                  <p:childTnLst>
                                    <p:animEffect transition="out" filter="fade">
                                      <p:cBhvr>
                                        <p:cTn id="786" dur="500"/>
                                        <p:tgtEl>
                                          <p:spTgt spid="178"/>
                                        </p:tgtEl>
                                      </p:cBhvr>
                                    </p:animEffect>
                                    <p:set>
                                      <p:cBhvr>
                                        <p:cTn id="787" dur="1" fill="hold">
                                          <p:stCondLst>
                                            <p:cond delay="499"/>
                                          </p:stCondLst>
                                        </p:cTn>
                                        <p:tgtEl>
                                          <p:spTgt spid="178"/>
                                        </p:tgtEl>
                                        <p:attrNameLst>
                                          <p:attrName>style.visibility</p:attrName>
                                        </p:attrNameLst>
                                      </p:cBhvr>
                                      <p:to>
                                        <p:strVal val="hidden"/>
                                      </p:to>
                                    </p:set>
                                  </p:childTnLst>
                                </p:cTn>
                              </p:par>
                              <p:par>
                                <p:cTn id="788" presetID="10" presetClass="exit" presetSubtype="0" fill="hold" grpId="3" nodeType="withEffect">
                                  <p:stCondLst>
                                    <p:cond delay="0"/>
                                  </p:stCondLst>
                                  <p:childTnLst>
                                    <p:animEffect transition="out" filter="fade">
                                      <p:cBhvr>
                                        <p:cTn id="789" dur="500"/>
                                        <p:tgtEl>
                                          <p:spTgt spid="183"/>
                                        </p:tgtEl>
                                      </p:cBhvr>
                                    </p:animEffect>
                                    <p:set>
                                      <p:cBhvr>
                                        <p:cTn id="790" dur="1" fill="hold">
                                          <p:stCondLst>
                                            <p:cond delay="499"/>
                                          </p:stCondLst>
                                        </p:cTn>
                                        <p:tgtEl>
                                          <p:spTgt spid="183"/>
                                        </p:tgtEl>
                                        <p:attrNameLst>
                                          <p:attrName>style.visibility</p:attrName>
                                        </p:attrNameLst>
                                      </p:cBhvr>
                                      <p:to>
                                        <p:strVal val="hidden"/>
                                      </p:to>
                                    </p:set>
                                  </p:childTnLst>
                                </p:cTn>
                              </p:par>
                              <p:par>
                                <p:cTn id="791" presetID="22" presetClass="entr" presetSubtype="8" fill="hold" nodeType="withEffect">
                                  <p:stCondLst>
                                    <p:cond delay="0"/>
                                  </p:stCondLst>
                                  <p:childTnLst>
                                    <p:set>
                                      <p:cBhvr>
                                        <p:cTn id="792" dur="1" fill="hold">
                                          <p:stCondLst>
                                            <p:cond delay="0"/>
                                          </p:stCondLst>
                                        </p:cTn>
                                        <p:tgtEl>
                                          <p:spTgt spid="208"/>
                                        </p:tgtEl>
                                        <p:attrNameLst>
                                          <p:attrName>style.visibility</p:attrName>
                                        </p:attrNameLst>
                                      </p:cBhvr>
                                      <p:to>
                                        <p:strVal val="visible"/>
                                      </p:to>
                                    </p:set>
                                    <p:animEffect transition="in" filter="wipe(left)">
                                      <p:cBhvr>
                                        <p:cTn id="793" dur="500"/>
                                        <p:tgtEl>
                                          <p:spTgt spid="208"/>
                                        </p:tgtEl>
                                      </p:cBhvr>
                                    </p:animEffect>
                                  </p:childTnLst>
                                </p:cTn>
                              </p:par>
                            </p:childTnLst>
                          </p:cTn>
                        </p:par>
                      </p:childTnLst>
                    </p:cTn>
                  </p:par>
                  <p:par>
                    <p:cTn id="794" fill="hold">
                      <p:stCondLst>
                        <p:cond delay="indefinite"/>
                      </p:stCondLst>
                      <p:childTnLst>
                        <p:par>
                          <p:cTn id="795" fill="hold">
                            <p:stCondLst>
                              <p:cond delay="0"/>
                            </p:stCondLst>
                            <p:childTnLst>
                              <p:par>
                                <p:cTn id="796" presetID="1" presetClass="entr" presetSubtype="0" fill="hold" grpId="0" nodeType="clickEffect">
                                  <p:stCondLst>
                                    <p:cond delay="0"/>
                                  </p:stCondLst>
                                  <p:childTnLst>
                                    <p:set>
                                      <p:cBhvr>
                                        <p:cTn id="797" dur="1" fill="hold">
                                          <p:stCondLst>
                                            <p:cond delay="0"/>
                                          </p:stCondLst>
                                        </p:cTn>
                                        <p:tgtEl>
                                          <p:spTgt spid="199"/>
                                        </p:tgtEl>
                                        <p:attrNameLst>
                                          <p:attrName>style.visibility</p:attrName>
                                        </p:attrNameLst>
                                      </p:cBhvr>
                                      <p:to>
                                        <p:strVal val="visible"/>
                                      </p:to>
                                    </p:set>
                                  </p:childTnLst>
                                </p:cTn>
                              </p:par>
                              <p:par>
                                <p:cTn id="798" presetID="26" presetClass="emph" presetSubtype="0" repeatCount="3000" fill="hold" grpId="1" nodeType="withEffect">
                                  <p:stCondLst>
                                    <p:cond delay="0"/>
                                  </p:stCondLst>
                                  <p:childTnLst>
                                    <p:animEffect transition="out" filter="fade">
                                      <p:cBhvr>
                                        <p:cTn id="799" dur="500" tmFilter="0, 0; .2, .5; .8, .5; 1, 0"/>
                                        <p:tgtEl>
                                          <p:spTgt spid="199"/>
                                        </p:tgtEl>
                                      </p:cBhvr>
                                    </p:animEffect>
                                    <p:animScale>
                                      <p:cBhvr>
                                        <p:cTn id="800" dur="250" autoRev="1" fill="hold"/>
                                        <p:tgtEl>
                                          <p:spTgt spid="199"/>
                                        </p:tgtEl>
                                      </p:cBhvr>
                                      <p:by x="105000" y="105000"/>
                                    </p:animScale>
                                  </p:childTnLst>
                                </p:cTn>
                              </p:par>
                            </p:childTnLst>
                          </p:cTn>
                        </p:par>
                      </p:childTnLst>
                    </p:cTn>
                  </p:par>
                  <p:par>
                    <p:cTn id="801" fill="hold">
                      <p:stCondLst>
                        <p:cond delay="indefinite"/>
                      </p:stCondLst>
                      <p:childTnLst>
                        <p:par>
                          <p:cTn id="802" fill="hold">
                            <p:stCondLst>
                              <p:cond delay="0"/>
                            </p:stCondLst>
                            <p:childTnLst>
                              <p:par>
                                <p:cTn id="803" presetID="22" presetClass="entr" presetSubtype="8" fill="hold" nodeType="clickEffect">
                                  <p:stCondLst>
                                    <p:cond delay="0"/>
                                  </p:stCondLst>
                                  <p:childTnLst>
                                    <p:set>
                                      <p:cBhvr>
                                        <p:cTn id="804" dur="1" fill="hold">
                                          <p:stCondLst>
                                            <p:cond delay="0"/>
                                          </p:stCondLst>
                                        </p:cTn>
                                        <p:tgtEl>
                                          <p:spTgt spid="187"/>
                                        </p:tgtEl>
                                        <p:attrNameLst>
                                          <p:attrName>style.visibility</p:attrName>
                                        </p:attrNameLst>
                                      </p:cBhvr>
                                      <p:to>
                                        <p:strVal val="visible"/>
                                      </p:to>
                                    </p:set>
                                    <p:animEffect transition="in" filter="wipe(left)">
                                      <p:cBhvr>
                                        <p:cTn id="805" dur="500"/>
                                        <p:tgtEl>
                                          <p:spTgt spid="187"/>
                                        </p:tgtEl>
                                      </p:cBhvr>
                                    </p:animEffect>
                                  </p:childTnLst>
                                </p:cTn>
                              </p:par>
                            </p:childTnLst>
                          </p:cTn>
                        </p:par>
                      </p:childTnLst>
                    </p:cTn>
                  </p:par>
                  <p:par>
                    <p:cTn id="806" fill="hold">
                      <p:stCondLst>
                        <p:cond delay="indefinite"/>
                      </p:stCondLst>
                      <p:childTnLst>
                        <p:par>
                          <p:cTn id="807" fill="hold">
                            <p:stCondLst>
                              <p:cond delay="0"/>
                            </p:stCondLst>
                            <p:childTnLst>
                              <p:par>
                                <p:cTn id="808" presetID="10" presetClass="exit" presetSubtype="0" fill="hold" grpId="2" nodeType="clickEffect">
                                  <p:stCondLst>
                                    <p:cond delay="0"/>
                                  </p:stCondLst>
                                  <p:childTnLst>
                                    <p:animEffect transition="out" filter="fade">
                                      <p:cBhvr>
                                        <p:cTn id="809" dur="500"/>
                                        <p:tgtEl>
                                          <p:spTgt spid="199"/>
                                        </p:tgtEl>
                                      </p:cBhvr>
                                    </p:animEffect>
                                    <p:set>
                                      <p:cBhvr>
                                        <p:cTn id="810" dur="1" fill="hold">
                                          <p:stCondLst>
                                            <p:cond delay="499"/>
                                          </p:stCondLst>
                                        </p:cTn>
                                        <p:tgtEl>
                                          <p:spTgt spid="199"/>
                                        </p:tgtEl>
                                        <p:attrNameLst>
                                          <p:attrName>style.visibility</p:attrName>
                                        </p:attrNameLst>
                                      </p:cBhvr>
                                      <p:to>
                                        <p:strVal val="hidden"/>
                                      </p:to>
                                    </p:set>
                                  </p:childTnLst>
                                </p:cTn>
                              </p:par>
                            </p:childTnLst>
                          </p:cTn>
                        </p:par>
                        <p:par>
                          <p:cTn id="811" fill="hold">
                            <p:stCondLst>
                              <p:cond delay="500"/>
                            </p:stCondLst>
                            <p:childTnLst>
                              <p:par>
                                <p:cTn id="812" presetID="1" presetClass="entr" presetSubtype="0" fill="hold" grpId="0" nodeType="afterEffect">
                                  <p:stCondLst>
                                    <p:cond delay="0"/>
                                  </p:stCondLst>
                                  <p:childTnLst>
                                    <p:set>
                                      <p:cBhvr>
                                        <p:cTn id="813" dur="1" fill="hold">
                                          <p:stCondLst>
                                            <p:cond delay="0"/>
                                          </p:stCondLst>
                                        </p:cTn>
                                        <p:tgtEl>
                                          <p:spTgt spid="200"/>
                                        </p:tgtEl>
                                        <p:attrNameLst>
                                          <p:attrName>style.visibility</p:attrName>
                                        </p:attrNameLst>
                                      </p:cBhvr>
                                      <p:to>
                                        <p:strVal val="visible"/>
                                      </p:to>
                                    </p:set>
                                  </p:childTnLst>
                                </p:cTn>
                              </p:par>
                              <p:par>
                                <p:cTn id="814" presetID="26" presetClass="emph" presetSubtype="0" repeatCount="3000" fill="hold" grpId="1" nodeType="withEffect">
                                  <p:stCondLst>
                                    <p:cond delay="0"/>
                                  </p:stCondLst>
                                  <p:childTnLst>
                                    <p:animEffect transition="out" filter="fade">
                                      <p:cBhvr>
                                        <p:cTn id="815" dur="500" tmFilter="0, 0; .2, .5; .8, .5; 1, 0"/>
                                        <p:tgtEl>
                                          <p:spTgt spid="200"/>
                                        </p:tgtEl>
                                      </p:cBhvr>
                                    </p:animEffect>
                                    <p:animScale>
                                      <p:cBhvr>
                                        <p:cTn id="816" dur="250" autoRev="1" fill="hold"/>
                                        <p:tgtEl>
                                          <p:spTgt spid="200"/>
                                        </p:tgtEl>
                                      </p:cBhvr>
                                      <p:by x="105000" y="105000"/>
                                    </p:animScale>
                                  </p:childTnLst>
                                </p:cTn>
                              </p:par>
                            </p:childTnLst>
                          </p:cTn>
                        </p:par>
                      </p:childTnLst>
                    </p:cTn>
                  </p:par>
                  <p:par>
                    <p:cTn id="817" fill="hold">
                      <p:stCondLst>
                        <p:cond delay="indefinite"/>
                      </p:stCondLst>
                      <p:childTnLst>
                        <p:par>
                          <p:cTn id="818" fill="hold">
                            <p:stCondLst>
                              <p:cond delay="0"/>
                            </p:stCondLst>
                            <p:childTnLst>
                              <p:par>
                                <p:cTn id="819" presetID="10" presetClass="entr" presetSubtype="0" fill="hold" grpId="0" nodeType="clickEffect">
                                  <p:stCondLst>
                                    <p:cond delay="0"/>
                                  </p:stCondLst>
                                  <p:childTnLst>
                                    <p:set>
                                      <p:cBhvr>
                                        <p:cTn id="820" dur="1" fill="hold">
                                          <p:stCondLst>
                                            <p:cond delay="0"/>
                                          </p:stCondLst>
                                        </p:cTn>
                                        <p:tgtEl>
                                          <p:spTgt spid="190"/>
                                        </p:tgtEl>
                                        <p:attrNameLst>
                                          <p:attrName>style.visibility</p:attrName>
                                        </p:attrNameLst>
                                      </p:cBhvr>
                                      <p:to>
                                        <p:strVal val="visible"/>
                                      </p:to>
                                    </p:set>
                                    <p:animEffect transition="in" filter="fade">
                                      <p:cBhvr>
                                        <p:cTn id="821" dur="500"/>
                                        <p:tgtEl>
                                          <p:spTgt spid="190"/>
                                        </p:tgtEl>
                                      </p:cBhvr>
                                    </p:animEffect>
                                  </p:childTnLst>
                                </p:cTn>
                              </p:par>
                            </p:childTnLst>
                          </p:cTn>
                        </p:par>
                      </p:childTnLst>
                    </p:cTn>
                  </p:par>
                  <p:par>
                    <p:cTn id="822" fill="hold">
                      <p:stCondLst>
                        <p:cond delay="indefinite"/>
                      </p:stCondLst>
                      <p:childTnLst>
                        <p:par>
                          <p:cTn id="823" fill="hold">
                            <p:stCondLst>
                              <p:cond delay="0"/>
                            </p:stCondLst>
                            <p:childTnLst>
                              <p:par>
                                <p:cTn id="824" presetID="10" presetClass="entr" presetSubtype="0" fill="hold" grpId="0" nodeType="clickEffect">
                                  <p:stCondLst>
                                    <p:cond delay="0"/>
                                  </p:stCondLst>
                                  <p:childTnLst>
                                    <p:set>
                                      <p:cBhvr>
                                        <p:cTn id="825" dur="1" fill="hold">
                                          <p:stCondLst>
                                            <p:cond delay="0"/>
                                          </p:stCondLst>
                                        </p:cTn>
                                        <p:tgtEl>
                                          <p:spTgt spid="191"/>
                                        </p:tgtEl>
                                        <p:attrNameLst>
                                          <p:attrName>style.visibility</p:attrName>
                                        </p:attrNameLst>
                                      </p:cBhvr>
                                      <p:to>
                                        <p:strVal val="visible"/>
                                      </p:to>
                                    </p:set>
                                    <p:animEffect transition="in" filter="fade">
                                      <p:cBhvr>
                                        <p:cTn id="826" dur="500"/>
                                        <p:tgtEl>
                                          <p:spTgt spid="191"/>
                                        </p:tgtEl>
                                      </p:cBhvr>
                                    </p:animEffect>
                                  </p:childTnLst>
                                </p:cTn>
                              </p:par>
                            </p:childTnLst>
                          </p:cTn>
                        </p:par>
                      </p:childTnLst>
                    </p:cTn>
                  </p:par>
                  <p:par>
                    <p:cTn id="827" fill="hold">
                      <p:stCondLst>
                        <p:cond delay="indefinite"/>
                      </p:stCondLst>
                      <p:childTnLst>
                        <p:par>
                          <p:cTn id="828" fill="hold">
                            <p:stCondLst>
                              <p:cond delay="0"/>
                            </p:stCondLst>
                            <p:childTnLst>
                              <p:par>
                                <p:cTn id="829" presetID="10" presetClass="exit" presetSubtype="0" fill="hold" grpId="2" nodeType="clickEffect">
                                  <p:stCondLst>
                                    <p:cond delay="0"/>
                                  </p:stCondLst>
                                  <p:childTnLst>
                                    <p:animEffect transition="out" filter="fade">
                                      <p:cBhvr>
                                        <p:cTn id="830" dur="500"/>
                                        <p:tgtEl>
                                          <p:spTgt spid="200"/>
                                        </p:tgtEl>
                                      </p:cBhvr>
                                    </p:animEffect>
                                    <p:set>
                                      <p:cBhvr>
                                        <p:cTn id="831" dur="1" fill="hold">
                                          <p:stCondLst>
                                            <p:cond delay="499"/>
                                          </p:stCondLst>
                                        </p:cTn>
                                        <p:tgtEl>
                                          <p:spTgt spid="200"/>
                                        </p:tgtEl>
                                        <p:attrNameLst>
                                          <p:attrName>style.visibility</p:attrName>
                                        </p:attrNameLst>
                                      </p:cBhvr>
                                      <p:to>
                                        <p:strVal val="hidden"/>
                                      </p:to>
                                    </p:set>
                                  </p:childTnLst>
                                </p:cTn>
                              </p:par>
                              <p:par>
                                <p:cTn id="832" presetID="10" presetClass="exit" presetSubtype="0" fill="hold" nodeType="withEffect">
                                  <p:stCondLst>
                                    <p:cond delay="0"/>
                                  </p:stCondLst>
                                  <p:childTnLst>
                                    <p:animEffect transition="out" filter="fade">
                                      <p:cBhvr>
                                        <p:cTn id="833" dur="500"/>
                                        <p:tgtEl>
                                          <p:spTgt spid="187"/>
                                        </p:tgtEl>
                                      </p:cBhvr>
                                    </p:animEffect>
                                    <p:set>
                                      <p:cBhvr>
                                        <p:cTn id="834" dur="1" fill="hold">
                                          <p:stCondLst>
                                            <p:cond delay="499"/>
                                          </p:stCondLst>
                                        </p:cTn>
                                        <p:tgtEl>
                                          <p:spTgt spid="187"/>
                                        </p:tgtEl>
                                        <p:attrNameLst>
                                          <p:attrName>style.visibility</p:attrName>
                                        </p:attrNameLst>
                                      </p:cBhvr>
                                      <p:to>
                                        <p:strVal val="hidden"/>
                                      </p:to>
                                    </p:set>
                                  </p:childTnLst>
                                </p:cTn>
                              </p:par>
                            </p:childTnLst>
                          </p:cTn>
                        </p:par>
                        <p:par>
                          <p:cTn id="835" fill="hold">
                            <p:stCondLst>
                              <p:cond delay="500"/>
                            </p:stCondLst>
                            <p:childTnLst>
                              <p:par>
                                <p:cTn id="836" presetID="22" presetClass="entr" presetSubtype="8" fill="hold" grpId="0" nodeType="afterEffect">
                                  <p:stCondLst>
                                    <p:cond delay="0"/>
                                  </p:stCondLst>
                                  <p:childTnLst>
                                    <p:set>
                                      <p:cBhvr>
                                        <p:cTn id="837" dur="1" fill="hold">
                                          <p:stCondLst>
                                            <p:cond delay="0"/>
                                          </p:stCondLst>
                                        </p:cTn>
                                        <p:tgtEl>
                                          <p:spTgt spid="147"/>
                                        </p:tgtEl>
                                        <p:attrNameLst>
                                          <p:attrName>style.visibility</p:attrName>
                                        </p:attrNameLst>
                                      </p:cBhvr>
                                      <p:to>
                                        <p:strVal val="visible"/>
                                      </p:to>
                                    </p:set>
                                    <p:animEffect transition="in" filter="wipe(left)">
                                      <p:cBhvr>
                                        <p:cTn id="838" dur="500"/>
                                        <p:tgtEl>
                                          <p:spTgt spid="147"/>
                                        </p:tgtEl>
                                      </p:cBhvr>
                                    </p:animEffect>
                                  </p:childTnLst>
                                </p:cTn>
                              </p:par>
                            </p:childTnLst>
                          </p:cTn>
                        </p:par>
                      </p:childTnLst>
                    </p:cTn>
                  </p:par>
                  <p:par>
                    <p:cTn id="839" fill="hold">
                      <p:stCondLst>
                        <p:cond delay="indefinite"/>
                      </p:stCondLst>
                      <p:childTnLst>
                        <p:par>
                          <p:cTn id="840" fill="hold">
                            <p:stCondLst>
                              <p:cond delay="0"/>
                            </p:stCondLst>
                            <p:childTnLst>
                              <p:par>
                                <p:cTn id="841" presetID="22" presetClass="entr" presetSubtype="8" fill="hold" grpId="0" nodeType="clickEffect">
                                  <p:stCondLst>
                                    <p:cond delay="0"/>
                                  </p:stCondLst>
                                  <p:childTnLst>
                                    <p:set>
                                      <p:cBhvr>
                                        <p:cTn id="842" dur="1" fill="hold">
                                          <p:stCondLst>
                                            <p:cond delay="0"/>
                                          </p:stCondLst>
                                        </p:cTn>
                                        <p:tgtEl>
                                          <p:spTgt spid="144"/>
                                        </p:tgtEl>
                                        <p:attrNameLst>
                                          <p:attrName>style.visibility</p:attrName>
                                        </p:attrNameLst>
                                      </p:cBhvr>
                                      <p:to>
                                        <p:strVal val="visible"/>
                                      </p:to>
                                    </p:set>
                                    <p:animEffect transition="in" filter="wipe(left)">
                                      <p:cBhvr>
                                        <p:cTn id="843" dur="500"/>
                                        <p:tgtEl>
                                          <p:spTgt spid="144"/>
                                        </p:tgtEl>
                                      </p:cBhvr>
                                    </p:animEffect>
                                  </p:childTnLst>
                                </p:cTn>
                              </p:par>
                            </p:childTnLst>
                          </p:cTn>
                        </p:par>
                      </p:childTnLst>
                    </p:cTn>
                  </p:par>
                  <p:par>
                    <p:cTn id="844" fill="hold">
                      <p:stCondLst>
                        <p:cond delay="indefinite"/>
                      </p:stCondLst>
                      <p:childTnLst>
                        <p:par>
                          <p:cTn id="845" fill="hold">
                            <p:stCondLst>
                              <p:cond delay="0"/>
                            </p:stCondLst>
                            <p:childTnLst>
                              <p:par>
                                <p:cTn id="846" presetID="22" presetClass="entr" presetSubtype="8" fill="hold" grpId="0" nodeType="clickEffect">
                                  <p:stCondLst>
                                    <p:cond delay="0"/>
                                  </p:stCondLst>
                                  <p:childTnLst>
                                    <p:set>
                                      <p:cBhvr>
                                        <p:cTn id="847" dur="1" fill="hold">
                                          <p:stCondLst>
                                            <p:cond delay="0"/>
                                          </p:stCondLst>
                                        </p:cTn>
                                        <p:tgtEl>
                                          <p:spTgt spid="145"/>
                                        </p:tgtEl>
                                        <p:attrNameLst>
                                          <p:attrName>style.visibility</p:attrName>
                                        </p:attrNameLst>
                                      </p:cBhvr>
                                      <p:to>
                                        <p:strVal val="visible"/>
                                      </p:to>
                                    </p:set>
                                    <p:animEffect transition="in" filter="wipe(left)">
                                      <p:cBhvr>
                                        <p:cTn id="848" dur="500"/>
                                        <p:tgtEl>
                                          <p:spTgt spid="145"/>
                                        </p:tgtEl>
                                      </p:cBhvr>
                                    </p:animEffect>
                                  </p:childTnLst>
                                </p:cTn>
                              </p:par>
                            </p:childTnLst>
                          </p:cTn>
                        </p:par>
                      </p:childTnLst>
                    </p:cTn>
                  </p:par>
                  <p:par>
                    <p:cTn id="849" fill="hold">
                      <p:stCondLst>
                        <p:cond delay="indefinite"/>
                      </p:stCondLst>
                      <p:childTnLst>
                        <p:par>
                          <p:cTn id="850" fill="hold">
                            <p:stCondLst>
                              <p:cond delay="0"/>
                            </p:stCondLst>
                            <p:childTnLst>
                              <p:par>
                                <p:cTn id="851" presetID="22" presetClass="entr" presetSubtype="8" fill="hold" grpId="0" nodeType="clickEffect">
                                  <p:stCondLst>
                                    <p:cond delay="0"/>
                                  </p:stCondLst>
                                  <p:childTnLst>
                                    <p:set>
                                      <p:cBhvr>
                                        <p:cTn id="852" dur="1" fill="hold">
                                          <p:stCondLst>
                                            <p:cond delay="0"/>
                                          </p:stCondLst>
                                        </p:cTn>
                                        <p:tgtEl>
                                          <p:spTgt spid="146"/>
                                        </p:tgtEl>
                                        <p:attrNameLst>
                                          <p:attrName>style.visibility</p:attrName>
                                        </p:attrNameLst>
                                      </p:cBhvr>
                                      <p:to>
                                        <p:strVal val="visible"/>
                                      </p:to>
                                    </p:set>
                                    <p:animEffect transition="in" filter="wipe(left)">
                                      <p:cBhvr>
                                        <p:cTn id="853" dur="500"/>
                                        <p:tgtEl>
                                          <p:spTgt spid="146"/>
                                        </p:tgtEl>
                                      </p:cBhvr>
                                    </p:animEffect>
                                  </p:childTnLst>
                                </p:cTn>
                              </p:par>
                            </p:childTnLst>
                          </p:cTn>
                        </p:par>
                      </p:childTnLst>
                    </p:cTn>
                  </p:par>
                  <p:par>
                    <p:cTn id="854" fill="hold">
                      <p:stCondLst>
                        <p:cond delay="indefinite"/>
                      </p:stCondLst>
                      <p:childTnLst>
                        <p:par>
                          <p:cTn id="855" fill="hold">
                            <p:stCondLst>
                              <p:cond delay="0"/>
                            </p:stCondLst>
                            <p:childTnLst>
                              <p:par>
                                <p:cTn id="856" presetID="22" presetClass="entr" presetSubtype="8" fill="hold" grpId="0" nodeType="clickEffect">
                                  <p:stCondLst>
                                    <p:cond delay="0"/>
                                  </p:stCondLst>
                                  <p:childTnLst>
                                    <p:set>
                                      <p:cBhvr>
                                        <p:cTn id="857" dur="1" fill="hold">
                                          <p:stCondLst>
                                            <p:cond delay="0"/>
                                          </p:stCondLst>
                                        </p:cTn>
                                        <p:tgtEl>
                                          <p:spTgt spid="148"/>
                                        </p:tgtEl>
                                        <p:attrNameLst>
                                          <p:attrName>style.visibility</p:attrName>
                                        </p:attrNameLst>
                                      </p:cBhvr>
                                      <p:to>
                                        <p:strVal val="visible"/>
                                      </p:to>
                                    </p:set>
                                    <p:animEffect transition="in" filter="wipe(left)">
                                      <p:cBhvr>
                                        <p:cTn id="858" dur="500"/>
                                        <p:tgtEl>
                                          <p:spTgt spid="148"/>
                                        </p:tgtEl>
                                      </p:cBhvr>
                                    </p:animEffect>
                                  </p:childTnLst>
                                </p:cTn>
                              </p:par>
                            </p:childTnLst>
                          </p:cTn>
                        </p:par>
                      </p:childTnLst>
                    </p:cTn>
                  </p:par>
                  <p:par>
                    <p:cTn id="859" fill="hold">
                      <p:stCondLst>
                        <p:cond delay="indefinite"/>
                      </p:stCondLst>
                      <p:childTnLst>
                        <p:par>
                          <p:cTn id="860" fill="hold">
                            <p:stCondLst>
                              <p:cond delay="0"/>
                            </p:stCondLst>
                            <p:childTnLst>
                              <p:par>
                                <p:cTn id="861" presetID="10" presetClass="exit" presetSubtype="0" fill="hold" nodeType="clickEffect">
                                  <p:stCondLst>
                                    <p:cond delay="0"/>
                                  </p:stCondLst>
                                  <p:childTnLst>
                                    <p:animEffect transition="out" filter="fade">
                                      <p:cBhvr>
                                        <p:cTn id="862" dur="500"/>
                                        <p:tgtEl>
                                          <p:spTgt spid="208"/>
                                        </p:tgtEl>
                                      </p:cBhvr>
                                    </p:animEffect>
                                    <p:set>
                                      <p:cBhvr>
                                        <p:cTn id="863" dur="1" fill="hold">
                                          <p:stCondLst>
                                            <p:cond delay="499"/>
                                          </p:stCondLst>
                                        </p:cTn>
                                        <p:tgtEl>
                                          <p:spTgt spid="208"/>
                                        </p:tgtEl>
                                        <p:attrNameLst>
                                          <p:attrName>style.visibility</p:attrName>
                                        </p:attrNameLst>
                                      </p:cBhvr>
                                      <p:to>
                                        <p:strVal val="hidden"/>
                                      </p:to>
                                    </p:set>
                                  </p:childTnLst>
                                </p:cTn>
                              </p:par>
                              <p:par>
                                <p:cTn id="864" presetID="10" presetClass="exit" presetSubtype="0" fill="hold" grpId="1" nodeType="withEffect">
                                  <p:stCondLst>
                                    <p:cond delay="0"/>
                                  </p:stCondLst>
                                  <p:childTnLst>
                                    <p:animEffect transition="out" filter="fade">
                                      <p:cBhvr>
                                        <p:cTn id="865" dur="500"/>
                                        <p:tgtEl>
                                          <p:spTgt spid="190"/>
                                        </p:tgtEl>
                                      </p:cBhvr>
                                    </p:animEffect>
                                    <p:set>
                                      <p:cBhvr>
                                        <p:cTn id="866" dur="1" fill="hold">
                                          <p:stCondLst>
                                            <p:cond delay="499"/>
                                          </p:stCondLst>
                                        </p:cTn>
                                        <p:tgtEl>
                                          <p:spTgt spid="190"/>
                                        </p:tgtEl>
                                        <p:attrNameLst>
                                          <p:attrName>style.visibility</p:attrName>
                                        </p:attrNameLst>
                                      </p:cBhvr>
                                      <p:to>
                                        <p:strVal val="hidden"/>
                                      </p:to>
                                    </p:set>
                                  </p:childTnLst>
                                </p:cTn>
                              </p:par>
                              <p:par>
                                <p:cTn id="867" presetID="10" presetClass="exit" presetSubtype="0" fill="hold" grpId="1" nodeType="withEffect">
                                  <p:stCondLst>
                                    <p:cond delay="0"/>
                                  </p:stCondLst>
                                  <p:childTnLst>
                                    <p:animEffect transition="out" filter="fade">
                                      <p:cBhvr>
                                        <p:cTn id="868" dur="500"/>
                                        <p:tgtEl>
                                          <p:spTgt spid="191"/>
                                        </p:tgtEl>
                                      </p:cBhvr>
                                    </p:animEffect>
                                    <p:set>
                                      <p:cBhvr>
                                        <p:cTn id="869" dur="1" fill="hold">
                                          <p:stCondLst>
                                            <p:cond delay="499"/>
                                          </p:stCondLst>
                                        </p:cTn>
                                        <p:tgtEl>
                                          <p:spTgt spid="191"/>
                                        </p:tgtEl>
                                        <p:attrNameLst>
                                          <p:attrName>style.visibility</p:attrName>
                                        </p:attrNameLst>
                                      </p:cBhvr>
                                      <p:to>
                                        <p:strVal val="hidden"/>
                                      </p:to>
                                    </p:set>
                                  </p:childTnLst>
                                </p:cTn>
                              </p:par>
                            </p:childTnLst>
                          </p:cTn>
                        </p:par>
                        <p:par>
                          <p:cTn id="870" fill="hold">
                            <p:stCondLst>
                              <p:cond delay="500"/>
                            </p:stCondLst>
                            <p:childTnLst>
                              <p:par>
                                <p:cTn id="871" presetID="22" presetClass="entr" presetSubtype="1" fill="hold" nodeType="afterEffect">
                                  <p:stCondLst>
                                    <p:cond delay="0"/>
                                  </p:stCondLst>
                                  <p:childTnLst>
                                    <p:set>
                                      <p:cBhvr>
                                        <p:cTn id="872" dur="1" fill="hold">
                                          <p:stCondLst>
                                            <p:cond delay="0"/>
                                          </p:stCondLst>
                                        </p:cTn>
                                        <p:tgtEl>
                                          <p:spTgt spid="34"/>
                                        </p:tgtEl>
                                        <p:attrNameLst>
                                          <p:attrName>style.visibility</p:attrName>
                                        </p:attrNameLst>
                                      </p:cBhvr>
                                      <p:to>
                                        <p:strVal val="visible"/>
                                      </p:to>
                                    </p:set>
                                    <p:animEffect transition="in" filter="wipe(up)">
                                      <p:cBhvr>
                                        <p:cTn id="873" dur="500"/>
                                        <p:tgtEl>
                                          <p:spTgt spid="34"/>
                                        </p:tgtEl>
                                      </p:cBhvr>
                                    </p:animEffect>
                                  </p:childTnLst>
                                </p:cTn>
                              </p:par>
                            </p:childTnLst>
                          </p:cTn>
                        </p:par>
                      </p:childTnLst>
                    </p:cTn>
                  </p:par>
                  <p:par>
                    <p:cTn id="874" fill="hold">
                      <p:stCondLst>
                        <p:cond delay="indefinite"/>
                      </p:stCondLst>
                      <p:childTnLst>
                        <p:par>
                          <p:cTn id="875" fill="hold">
                            <p:stCondLst>
                              <p:cond delay="0"/>
                            </p:stCondLst>
                            <p:childTnLst>
                              <p:par>
                                <p:cTn id="876" presetID="22" presetClass="entr" presetSubtype="8" fill="hold" nodeType="clickEffect">
                                  <p:stCondLst>
                                    <p:cond delay="0"/>
                                  </p:stCondLst>
                                  <p:childTnLst>
                                    <p:set>
                                      <p:cBhvr>
                                        <p:cTn id="877" dur="1" fill="hold">
                                          <p:stCondLst>
                                            <p:cond delay="0"/>
                                          </p:stCondLst>
                                        </p:cTn>
                                        <p:tgtEl>
                                          <p:spTgt spid="149"/>
                                        </p:tgtEl>
                                        <p:attrNameLst>
                                          <p:attrName>style.visibility</p:attrName>
                                        </p:attrNameLst>
                                      </p:cBhvr>
                                      <p:to>
                                        <p:strVal val="visible"/>
                                      </p:to>
                                    </p:set>
                                    <p:animEffect transition="in" filter="wipe(left)">
                                      <p:cBhvr>
                                        <p:cTn id="878" dur="500"/>
                                        <p:tgtEl>
                                          <p:spTgt spid="149"/>
                                        </p:tgtEl>
                                      </p:cBhvr>
                                    </p:animEffect>
                                  </p:childTnLst>
                                </p:cTn>
                              </p:par>
                              <p:par>
                                <p:cTn id="879" presetID="22" presetClass="entr" presetSubtype="8" fill="hold" nodeType="withEffect">
                                  <p:stCondLst>
                                    <p:cond delay="0"/>
                                  </p:stCondLst>
                                  <p:childTnLst>
                                    <p:set>
                                      <p:cBhvr>
                                        <p:cTn id="880" dur="1" fill="hold">
                                          <p:stCondLst>
                                            <p:cond delay="0"/>
                                          </p:stCondLst>
                                        </p:cTn>
                                        <p:tgtEl>
                                          <p:spTgt spid="150"/>
                                        </p:tgtEl>
                                        <p:attrNameLst>
                                          <p:attrName>style.visibility</p:attrName>
                                        </p:attrNameLst>
                                      </p:cBhvr>
                                      <p:to>
                                        <p:strVal val="visible"/>
                                      </p:to>
                                    </p:set>
                                    <p:animEffect transition="in" filter="wipe(left)">
                                      <p:cBhvr>
                                        <p:cTn id="881" dur="500"/>
                                        <p:tgtEl>
                                          <p:spTgt spid="150"/>
                                        </p:tgtEl>
                                      </p:cBhvr>
                                    </p:animEffect>
                                  </p:childTnLst>
                                </p:cTn>
                              </p:par>
                            </p:childTnLst>
                          </p:cTn>
                        </p:par>
                      </p:childTnLst>
                    </p:cTn>
                  </p:par>
                  <p:par>
                    <p:cTn id="882" fill="hold">
                      <p:stCondLst>
                        <p:cond delay="indefinite"/>
                      </p:stCondLst>
                      <p:childTnLst>
                        <p:par>
                          <p:cTn id="883" fill="hold">
                            <p:stCondLst>
                              <p:cond delay="0"/>
                            </p:stCondLst>
                            <p:childTnLst>
                              <p:par>
                                <p:cTn id="884" presetID="22" presetClass="entr" presetSubtype="8" fill="hold" grpId="0" nodeType="clickEffect">
                                  <p:stCondLst>
                                    <p:cond delay="0"/>
                                  </p:stCondLst>
                                  <p:childTnLst>
                                    <p:set>
                                      <p:cBhvr>
                                        <p:cTn id="885" dur="1" fill="hold">
                                          <p:stCondLst>
                                            <p:cond delay="0"/>
                                          </p:stCondLst>
                                        </p:cTn>
                                        <p:tgtEl>
                                          <p:spTgt spid="44"/>
                                        </p:tgtEl>
                                        <p:attrNameLst>
                                          <p:attrName>style.visibility</p:attrName>
                                        </p:attrNameLst>
                                      </p:cBhvr>
                                      <p:to>
                                        <p:strVal val="visible"/>
                                      </p:to>
                                    </p:set>
                                    <p:animEffect transition="in" filter="wipe(left)">
                                      <p:cBhvr>
                                        <p:cTn id="886" dur="500"/>
                                        <p:tgtEl>
                                          <p:spTgt spid="44"/>
                                        </p:tgtEl>
                                      </p:cBhvr>
                                    </p:animEffect>
                                  </p:childTnLst>
                                </p:cTn>
                              </p:par>
                            </p:childTnLst>
                          </p:cTn>
                        </p:par>
                      </p:childTnLst>
                    </p:cTn>
                  </p:par>
                  <p:par>
                    <p:cTn id="887" fill="hold">
                      <p:stCondLst>
                        <p:cond delay="indefinite"/>
                      </p:stCondLst>
                      <p:childTnLst>
                        <p:par>
                          <p:cTn id="888" fill="hold">
                            <p:stCondLst>
                              <p:cond delay="0"/>
                            </p:stCondLst>
                            <p:childTnLst>
                              <p:par>
                                <p:cTn id="889" presetID="22" presetClass="entr" presetSubtype="8" fill="hold" grpId="0" nodeType="clickEffect">
                                  <p:stCondLst>
                                    <p:cond delay="0"/>
                                  </p:stCondLst>
                                  <p:childTnLst>
                                    <p:set>
                                      <p:cBhvr>
                                        <p:cTn id="890" dur="1" fill="hold">
                                          <p:stCondLst>
                                            <p:cond delay="0"/>
                                          </p:stCondLst>
                                        </p:cTn>
                                        <p:tgtEl>
                                          <p:spTgt spid="185"/>
                                        </p:tgtEl>
                                        <p:attrNameLst>
                                          <p:attrName>style.visibility</p:attrName>
                                        </p:attrNameLst>
                                      </p:cBhvr>
                                      <p:to>
                                        <p:strVal val="visible"/>
                                      </p:to>
                                    </p:set>
                                    <p:animEffect transition="in" filter="wipe(left)">
                                      <p:cBhvr>
                                        <p:cTn id="891" dur="500"/>
                                        <p:tgtEl>
                                          <p:spTgt spid="185"/>
                                        </p:tgtEl>
                                      </p:cBhvr>
                                    </p:animEffect>
                                  </p:childTnLst>
                                </p:cTn>
                              </p:par>
                            </p:childTnLst>
                          </p:cTn>
                        </p:par>
                      </p:childTnLst>
                    </p:cTn>
                  </p:par>
                  <p:par>
                    <p:cTn id="892" fill="hold">
                      <p:stCondLst>
                        <p:cond delay="indefinite"/>
                      </p:stCondLst>
                      <p:childTnLst>
                        <p:par>
                          <p:cTn id="893" fill="hold">
                            <p:stCondLst>
                              <p:cond delay="0"/>
                            </p:stCondLst>
                            <p:childTnLst>
                              <p:par>
                                <p:cTn id="894" presetID="22" presetClass="entr" presetSubtype="8" fill="hold" grpId="0" nodeType="clickEffect">
                                  <p:stCondLst>
                                    <p:cond delay="0"/>
                                  </p:stCondLst>
                                  <p:childTnLst>
                                    <p:set>
                                      <p:cBhvr>
                                        <p:cTn id="895" dur="1" fill="hold">
                                          <p:stCondLst>
                                            <p:cond delay="0"/>
                                          </p:stCondLst>
                                        </p:cTn>
                                        <p:tgtEl>
                                          <p:spTgt spid="45"/>
                                        </p:tgtEl>
                                        <p:attrNameLst>
                                          <p:attrName>style.visibility</p:attrName>
                                        </p:attrNameLst>
                                      </p:cBhvr>
                                      <p:to>
                                        <p:strVal val="visible"/>
                                      </p:to>
                                    </p:set>
                                    <p:animEffect transition="in" filter="wipe(left)">
                                      <p:cBhvr>
                                        <p:cTn id="896" dur="500"/>
                                        <p:tgtEl>
                                          <p:spTgt spid="45"/>
                                        </p:tgtEl>
                                      </p:cBhvr>
                                    </p:animEffect>
                                  </p:childTnLst>
                                </p:cTn>
                              </p:par>
                            </p:childTnLst>
                          </p:cTn>
                        </p:par>
                      </p:childTnLst>
                    </p:cTn>
                  </p:par>
                  <p:par>
                    <p:cTn id="897" fill="hold">
                      <p:stCondLst>
                        <p:cond delay="indefinite"/>
                      </p:stCondLst>
                      <p:childTnLst>
                        <p:par>
                          <p:cTn id="898" fill="hold">
                            <p:stCondLst>
                              <p:cond delay="0"/>
                            </p:stCondLst>
                            <p:childTnLst>
                              <p:par>
                                <p:cTn id="899" presetID="22" presetClass="entr" presetSubtype="8" fill="hold" grpId="0" nodeType="clickEffect">
                                  <p:stCondLst>
                                    <p:cond delay="0"/>
                                  </p:stCondLst>
                                  <p:childTnLst>
                                    <p:set>
                                      <p:cBhvr>
                                        <p:cTn id="900" dur="1" fill="hold">
                                          <p:stCondLst>
                                            <p:cond delay="0"/>
                                          </p:stCondLst>
                                        </p:cTn>
                                        <p:tgtEl>
                                          <p:spTgt spid="186"/>
                                        </p:tgtEl>
                                        <p:attrNameLst>
                                          <p:attrName>style.visibility</p:attrName>
                                        </p:attrNameLst>
                                      </p:cBhvr>
                                      <p:to>
                                        <p:strVal val="visible"/>
                                      </p:to>
                                    </p:set>
                                    <p:animEffect transition="in" filter="wipe(left)">
                                      <p:cBhvr>
                                        <p:cTn id="901" dur="500"/>
                                        <p:tgtEl>
                                          <p:spTgt spid="186"/>
                                        </p:tgtEl>
                                      </p:cBhvr>
                                    </p:animEffect>
                                  </p:childTnLst>
                                </p:cTn>
                              </p:par>
                            </p:childTnLst>
                          </p:cTn>
                        </p:par>
                      </p:childTnLst>
                    </p:cTn>
                  </p:par>
                  <p:par>
                    <p:cTn id="902" fill="hold">
                      <p:stCondLst>
                        <p:cond delay="indefinite"/>
                      </p:stCondLst>
                      <p:childTnLst>
                        <p:par>
                          <p:cTn id="903" fill="hold">
                            <p:stCondLst>
                              <p:cond delay="0"/>
                            </p:stCondLst>
                            <p:childTnLst>
                              <p:par>
                                <p:cTn id="904" presetID="22" presetClass="entr" presetSubtype="8" fill="hold" grpId="0" nodeType="clickEffect">
                                  <p:stCondLst>
                                    <p:cond delay="0"/>
                                  </p:stCondLst>
                                  <p:childTnLst>
                                    <p:set>
                                      <p:cBhvr>
                                        <p:cTn id="905" dur="1" fill="hold">
                                          <p:stCondLst>
                                            <p:cond delay="0"/>
                                          </p:stCondLst>
                                        </p:cTn>
                                        <p:tgtEl>
                                          <p:spTgt spid="46"/>
                                        </p:tgtEl>
                                        <p:attrNameLst>
                                          <p:attrName>style.visibility</p:attrName>
                                        </p:attrNameLst>
                                      </p:cBhvr>
                                      <p:to>
                                        <p:strVal val="visible"/>
                                      </p:to>
                                    </p:set>
                                    <p:animEffect transition="in" filter="wipe(left)">
                                      <p:cBhvr>
                                        <p:cTn id="906" dur="500"/>
                                        <p:tgtEl>
                                          <p:spTgt spid="46"/>
                                        </p:tgtEl>
                                      </p:cBhvr>
                                    </p:animEffect>
                                  </p:childTnLst>
                                </p:cTn>
                              </p:par>
                            </p:childTnLst>
                          </p:cTn>
                        </p:par>
                      </p:childTnLst>
                    </p:cTn>
                  </p:par>
                  <p:par>
                    <p:cTn id="907" fill="hold">
                      <p:stCondLst>
                        <p:cond delay="indefinite"/>
                      </p:stCondLst>
                      <p:childTnLst>
                        <p:par>
                          <p:cTn id="908" fill="hold">
                            <p:stCondLst>
                              <p:cond delay="0"/>
                            </p:stCondLst>
                            <p:childTnLst>
                              <p:par>
                                <p:cTn id="909" presetID="10" presetClass="exit" presetSubtype="0" fill="hold" nodeType="clickEffect">
                                  <p:stCondLst>
                                    <p:cond delay="0"/>
                                  </p:stCondLst>
                                  <p:childTnLst>
                                    <p:animEffect transition="out" filter="fade">
                                      <p:cBhvr>
                                        <p:cTn id="910" dur="500"/>
                                        <p:tgtEl>
                                          <p:spTgt spid="149"/>
                                        </p:tgtEl>
                                      </p:cBhvr>
                                    </p:animEffect>
                                    <p:set>
                                      <p:cBhvr>
                                        <p:cTn id="911" dur="1" fill="hold">
                                          <p:stCondLst>
                                            <p:cond delay="499"/>
                                          </p:stCondLst>
                                        </p:cTn>
                                        <p:tgtEl>
                                          <p:spTgt spid="149"/>
                                        </p:tgtEl>
                                        <p:attrNameLst>
                                          <p:attrName>style.visibility</p:attrName>
                                        </p:attrNameLst>
                                      </p:cBhvr>
                                      <p:to>
                                        <p:strVal val="hidden"/>
                                      </p:to>
                                    </p:set>
                                  </p:childTnLst>
                                </p:cTn>
                              </p:par>
                              <p:par>
                                <p:cTn id="912" presetID="10" presetClass="exit" presetSubtype="0" fill="hold" nodeType="withEffect">
                                  <p:stCondLst>
                                    <p:cond delay="0"/>
                                  </p:stCondLst>
                                  <p:childTnLst>
                                    <p:animEffect transition="out" filter="fade">
                                      <p:cBhvr>
                                        <p:cTn id="913" dur="500"/>
                                        <p:tgtEl>
                                          <p:spTgt spid="150"/>
                                        </p:tgtEl>
                                      </p:cBhvr>
                                    </p:animEffect>
                                    <p:set>
                                      <p:cBhvr>
                                        <p:cTn id="914" dur="1" fill="hold">
                                          <p:stCondLst>
                                            <p:cond delay="499"/>
                                          </p:stCondLst>
                                        </p:cTn>
                                        <p:tgtEl>
                                          <p:spTgt spid="150"/>
                                        </p:tgtEl>
                                        <p:attrNameLst>
                                          <p:attrName>style.visibility</p:attrName>
                                        </p:attrNameLst>
                                      </p:cBhvr>
                                      <p:to>
                                        <p:strVal val="hidden"/>
                                      </p:to>
                                    </p:set>
                                  </p:childTnLst>
                                </p:cTn>
                              </p:par>
                            </p:childTnLst>
                          </p:cTn>
                        </p:par>
                        <p:par>
                          <p:cTn id="915" fill="hold">
                            <p:stCondLst>
                              <p:cond delay="500"/>
                            </p:stCondLst>
                            <p:childTnLst>
                              <p:par>
                                <p:cTn id="916" presetID="22" presetClass="entr" presetSubtype="8" fill="hold" nodeType="afterEffect">
                                  <p:stCondLst>
                                    <p:cond delay="0"/>
                                  </p:stCondLst>
                                  <p:childTnLst>
                                    <p:set>
                                      <p:cBhvr>
                                        <p:cTn id="917" dur="1" fill="hold">
                                          <p:stCondLst>
                                            <p:cond delay="0"/>
                                          </p:stCondLst>
                                        </p:cTn>
                                        <p:tgtEl>
                                          <p:spTgt spid="151"/>
                                        </p:tgtEl>
                                        <p:attrNameLst>
                                          <p:attrName>style.visibility</p:attrName>
                                        </p:attrNameLst>
                                      </p:cBhvr>
                                      <p:to>
                                        <p:strVal val="visible"/>
                                      </p:to>
                                    </p:set>
                                    <p:animEffect transition="in" filter="wipe(left)">
                                      <p:cBhvr>
                                        <p:cTn id="918" dur="500"/>
                                        <p:tgtEl>
                                          <p:spTgt spid="151"/>
                                        </p:tgtEl>
                                      </p:cBhvr>
                                    </p:animEffect>
                                  </p:childTnLst>
                                </p:cTn>
                              </p:par>
                              <p:par>
                                <p:cTn id="919" presetID="22" presetClass="entr" presetSubtype="8" fill="hold" nodeType="withEffect">
                                  <p:stCondLst>
                                    <p:cond delay="0"/>
                                  </p:stCondLst>
                                  <p:childTnLst>
                                    <p:set>
                                      <p:cBhvr>
                                        <p:cTn id="920" dur="1" fill="hold">
                                          <p:stCondLst>
                                            <p:cond delay="0"/>
                                          </p:stCondLst>
                                        </p:cTn>
                                        <p:tgtEl>
                                          <p:spTgt spid="152"/>
                                        </p:tgtEl>
                                        <p:attrNameLst>
                                          <p:attrName>style.visibility</p:attrName>
                                        </p:attrNameLst>
                                      </p:cBhvr>
                                      <p:to>
                                        <p:strVal val="visible"/>
                                      </p:to>
                                    </p:set>
                                    <p:animEffect transition="in" filter="wipe(left)">
                                      <p:cBhvr>
                                        <p:cTn id="921" dur="500"/>
                                        <p:tgtEl>
                                          <p:spTgt spid="152"/>
                                        </p:tgtEl>
                                      </p:cBhvr>
                                    </p:animEffect>
                                  </p:childTnLst>
                                </p:cTn>
                              </p:par>
                            </p:childTnLst>
                          </p:cTn>
                        </p:par>
                      </p:childTnLst>
                    </p:cTn>
                  </p:par>
                  <p:par>
                    <p:cTn id="922" fill="hold">
                      <p:stCondLst>
                        <p:cond delay="indefinite"/>
                      </p:stCondLst>
                      <p:childTnLst>
                        <p:par>
                          <p:cTn id="923" fill="hold">
                            <p:stCondLst>
                              <p:cond delay="0"/>
                            </p:stCondLst>
                            <p:childTnLst>
                              <p:par>
                                <p:cTn id="924" presetID="22" presetClass="entr" presetSubtype="8" fill="hold" grpId="0" nodeType="clickEffect">
                                  <p:stCondLst>
                                    <p:cond delay="0"/>
                                  </p:stCondLst>
                                  <p:childTnLst>
                                    <p:set>
                                      <p:cBhvr>
                                        <p:cTn id="925" dur="1" fill="hold">
                                          <p:stCondLst>
                                            <p:cond delay="0"/>
                                          </p:stCondLst>
                                        </p:cTn>
                                        <p:tgtEl>
                                          <p:spTgt spid="47"/>
                                        </p:tgtEl>
                                        <p:attrNameLst>
                                          <p:attrName>style.visibility</p:attrName>
                                        </p:attrNameLst>
                                      </p:cBhvr>
                                      <p:to>
                                        <p:strVal val="visible"/>
                                      </p:to>
                                    </p:set>
                                    <p:animEffect transition="in" filter="wipe(left)">
                                      <p:cBhvr>
                                        <p:cTn id="926" dur="500"/>
                                        <p:tgtEl>
                                          <p:spTgt spid="47"/>
                                        </p:tgtEl>
                                      </p:cBhvr>
                                    </p:animEffect>
                                  </p:childTnLst>
                                </p:cTn>
                              </p:par>
                            </p:childTnLst>
                          </p:cTn>
                        </p:par>
                      </p:childTnLst>
                    </p:cTn>
                  </p:par>
                  <p:par>
                    <p:cTn id="927" fill="hold">
                      <p:stCondLst>
                        <p:cond delay="indefinite"/>
                      </p:stCondLst>
                      <p:childTnLst>
                        <p:par>
                          <p:cTn id="928" fill="hold">
                            <p:stCondLst>
                              <p:cond delay="0"/>
                            </p:stCondLst>
                            <p:childTnLst>
                              <p:par>
                                <p:cTn id="929" presetID="22" presetClass="entr" presetSubtype="8" fill="hold" grpId="0" nodeType="clickEffect">
                                  <p:stCondLst>
                                    <p:cond delay="0"/>
                                  </p:stCondLst>
                                  <p:childTnLst>
                                    <p:set>
                                      <p:cBhvr>
                                        <p:cTn id="930" dur="1" fill="hold">
                                          <p:stCondLst>
                                            <p:cond delay="0"/>
                                          </p:stCondLst>
                                        </p:cTn>
                                        <p:tgtEl>
                                          <p:spTgt spid="48"/>
                                        </p:tgtEl>
                                        <p:attrNameLst>
                                          <p:attrName>style.visibility</p:attrName>
                                        </p:attrNameLst>
                                      </p:cBhvr>
                                      <p:to>
                                        <p:strVal val="visible"/>
                                      </p:to>
                                    </p:set>
                                    <p:animEffect transition="in" filter="wipe(left)">
                                      <p:cBhvr>
                                        <p:cTn id="931" dur="500"/>
                                        <p:tgtEl>
                                          <p:spTgt spid="48"/>
                                        </p:tgtEl>
                                      </p:cBhvr>
                                    </p:animEffect>
                                  </p:childTnLst>
                                </p:cTn>
                              </p:par>
                            </p:childTnLst>
                          </p:cTn>
                        </p:par>
                      </p:childTnLst>
                    </p:cTn>
                  </p:par>
                  <p:par>
                    <p:cTn id="932" fill="hold">
                      <p:stCondLst>
                        <p:cond delay="indefinite"/>
                      </p:stCondLst>
                      <p:childTnLst>
                        <p:par>
                          <p:cTn id="933" fill="hold">
                            <p:stCondLst>
                              <p:cond delay="0"/>
                            </p:stCondLst>
                            <p:childTnLst>
                              <p:par>
                                <p:cTn id="934" presetID="22" presetClass="entr" presetSubtype="8" fill="hold" grpId="0" nodeType="clickEffect">
                                  <p:stCondLst>
                                    <p:cond delay="0"/>
                                  </p:stCondLst>
                                  <p:childTnLst>
                                    <p:set>
                                      <p:cBhvr>
                                        <p:cTn id="935" dur="1" fill="hold">
                                          <p:stCondLst>
                                            <p:cond delay="0"/>
                                          </p:stCondLst>
                                        </p:cTn>
                                        <p:tgtEl>
                                          <p:spTgt spid="49"/>
                                        </p:tgtEl>
                                        <p:attrNameLst>
                                          <p:attrName>style.visibility</p:attrName>
                                        </p:attrNameLst>
                                      </p:cBhvr>
                                      <p:to>
                                        <p:strVal val="visible"/>
                                      </p:to>
                                    </p:set>
                                    <p:animEffect transition="in" filter="wipe(left)">
                                      <p:cBhvr>
                                        <p:cTn id="936" dur="500"/>
                                        <p:tgtEl>
                                          <p:spTgt spid="49"/>
                                        </p:tgtEl>
                                      </p:cBhvr>
                                    </p:animEffect>
                                  </p:childTnLst>
                                </p:cTn>
                              </p:par>
                            </p:childTnLst>
                          </p:cTn>
                        </p:par>
                      </p:childTnLst>
                    </p:cTn>
                  </p:par>
                  <p:par>
                    <p:cTn id="937" fill="hold">
                      <p:stCondLst>
                        <p:cond delay="indefinite"/>
                      </p:stCondLst>
                      <p:childTnLst>
                        <p:par>
                          <p:cTn id="938" fill="hold">
                            <p:stCondLst>
                              <p:cond delay="0"/>
                            </p:stCondLst>
                            <p:childTnLst>
                              <p:par>
                                <p:cTn id="939" presetID="10" presetClass="exit" presetSubtype="0" fill="hold" nodeType="clickEffect">
                                  <p:stCondLst>
                                    <p:cond delay="0"/>
                                  </p:stCondLst>
                                  <p:childTnLst>
                                    <p:animEffect transition="out" filter="fade">
                                      <p:cBhvr>
                                        <p:cTn id="940" dur="500"/>
                                        <p:tgtEl>
                                          <p:spTgt spid="151"/>
                                        </p:tgtEl>
                                      </p:cBhvr>
                                    </p:animEffect>
                                    <p:set>
                                      <p:cBhvr>
                                        <p:cTn id="941" dur="1" fill="hold">
                                          <p:stCondLst>
                                            <p:cond delay="499"/>
                                          </p:stCondLst>
                                        </p:cTn>
                                        <p:tgtEl>
                                          <p:spTgt spid="151"/>
                                        </p:tgtEl>
                                        <p:attrNameLst>
                                          <p:attrName>style.visibility</p:attrName>
                                        </p:attrNameLst>
                                      </p:cBhvr>
                                      <p:to>
                                        <p:strVal val="hidden"/>
                                      </p:to>
                                    </p:set>
                                  </p:childTnLst>
                                </p:cTn>
                              </p:par>
                              <p:par>
                                <p:cTn id="942" presetID="10" presetClass="exit" presetSubtype="0" fill="hold" nodeType="withEffect">
                                  <p:stCondLst>
                                    <p:cond delay="0"/>
                                  </p:stCondLst>
                                  <p:childTnLst>
                                    <p:animEffect transition="out" filter="fade">
                                      <p:cBhvr>
                                        <p:cTn id="943" dur="500"/>
                                        <p:tgtEl>
                                          <p:spTgt spid="152"/>
                                        </p:tgtEl>
                                      </p:cBhvr>
                                    </p:animEffect>
                                    <p:set>
                                      <p:cBhvr>
                                        <p:cTn id="944" dur="1" fill="hold">
                                          <p:stCondLst>
                                            <p:cond delay="499"/>
                                          </p:stCondLst>
                                        </p:cTn>
                                        <p:tgtEl>
                                          <p:spTgt spid="152"/>
                                        </p:tgtEl>
                                        <p:attrNameLst>
                                          <p:attrName>style.visibility</p:attrName>
                                        </p:attrNameLst>
                                      </p:cBhvr>
                                      <p:to>
                                        <p:strVal val="hidden"/>
                                      </p:to>
                                    </p:set>
                                  </p:childTnLst>
                                </p:cTn>
                              </p:par>
                            </p:childTnLst>
                          </p:cTn>
                        </p:par>
                        <p:par>
                          <p:cTn id="945" fill="hold">
                            <p:stCondLst>
                              <p:cond delay="500"/>
                            </p:stCondLst>
                            <p:childTnLst>
                              <p:par>
                                <p:cTn id="946" presetID="22" presetClass="entr" presetSubtype="8" fill="hold" grpId="0" nodeType="afterEffect">
                                  <p:stCondLst>
                                    <p:cond delay="0"/>
                                  </p:stCondLst>
                                  <p:childTnLst>
                                    <p:set>
                                      <p:cBhvr>
                                        <p:cTn id="947" dur="1" fill="hold">
                                          <p:stCondLst>
                                            <p:cond delay="0"/>
                                          </p:stCondLst>
                                        </p:cTn>
                                        <p:tgtEl>
                                          <p:spTgt spid="53"/>
                                        </p:tgtEl>
                                        <p:attrNameLst>
                                          <p:attrName>style.visibility</p:attrName>
                                        </p:attrNameLst>
                                      </p:cBhvr>
                                      <p:to>
                                        <p:strVal val="visible"/>
                                      </p:to>
                                    </p:set>
                                    <p:animEffect transition="in" filter="wipe(left)">
                                      <p:cBhvr>
                                        <p:cTn id="948" dur="500"/>
                                        <p:tgtEl>
                                          <p:spTgt spid="53"/>
                                        </p:tgtEl>
                                      </p:cBhvr>
                                    </p:animEffect>
                                  </p:childTnLst>
                                </p:cTn>
                              </p:par>
                            </p:childTnLst>
                          </p:cTn>
                        </p:par>
                      </p:childTnLst>
                    </p:cTn>
                  </p:par>
                  <p:par>
                    <p:cTn id="949" fill="hold">
                      <p:stCondLst>
                        <p:cond delay="indefinite"/>
                      </p:stCondLst>
                      <p:childTnLst>
                        <p:par>
                          <p:cTn id="950" fill="hold">
                            <p:stCondLst>
                              <p:cond delay="0"/>
                            </p:stCondLst>
                            <p:childTnLst>
                              <p:par>
                                <p:cTn id="951" presetID="22" presetClass="entr" presetSubtype="8" fill="hold" grpId="0" nodeType="clickEffect">
                                  <p:stCondLst>
                                    <p:cond delay="0"/>
                                  </p:stCondLst>
                                  <p:childTnLst>
                                    <p:set>
                                      <p:cBhvr>
                                        <p:cTn id="952" dur="1" fill="hold">
                                          <p:stCondLst>
                                            <p:cond delay="0"/>
                                          </p:stCondLst>
                                        </p:cTn>
                                        <p:tgtEl>
                                          <p:spTgt spid="54"/>
                                        </p:tgtEl>
                                        <p:attrNameLst>
                                          <p:attrName>style.visibility</p:attrName>
                                        </p:attrNameLst>
                                      </p:cBhvr>
                                      <p:to>
                                        <p:strVal val="visible"/>
                                      </p:to>
                                    </p:set>
                                    <p:animEffect transition="in" filter="wipe(left)">
                                      <p:cBhvr>
                                        <p:cTn id="953" dur="500"/>
                                        <p:tgtEl>
                                          <p:spTgt spid="54"/>
                                        </p:tgtEl>
                                      </p:cBhvr>
                                    </p:animEffect>
                                  </p:childTnLst>
                                </p:cTn>
                              </p:par>
                            </p:childTnLst>
                          </p:cTn>
                        </p:par>
                      </p:childTnLst>
                    </p:cTn>
                  </p:par>
                  <p:par>
                    <p:cTn id="954" fill="hold">
                      <p:stCondLst>
                        <p:cond delay="indefinite"/>
                      </p:stCondLst>
                      <p:childTnLst>
                        <p:par>
                          <p:cTn id="955" fill="hold">
                            <p:stCondLst>
                              <p:cond delay="0"/>
                            </p:stCondLst>
                            <p:childTnLst>
                              <p:par>
                                <p:cTn id="956" presetID="22" presetClass="entr" presetSubtype="8" fill="hold" grpId="0" nodeType="clickEffect">
                                  <p:stCondLst>
                                    <p:cond delay="0"/>
                                  </p:stCondLst>
                                  <p:childTnLst>
                                    <p:set>
                                      <p:cBhvr>
                                        <p:cTn id="957" dur="1" fill="hold">
                                          <p:stCondLst>
                                            <p:cond delay="0"/>
                                          </p:stCondLst>
                                        </p:cTn>
                                        <p:tgtEl>
                                          <p:spTgt spid="55"/>
                                        </p:tgtEl>
                                        <p:attrNameLst>
                                          <p:attrName>style.visibility</p:attrName>
                                        </p:attrNameLst>
                                      </p:cBhvr>
                                      <p:to>
                                        <p:strVal val="visible"/>
                                      </p:to>
                                    </p:set>
                                    <p:animEffect transition="in" filter="wipe(left)">
                                      <p:cBhvr>
                                        <p:cTn id="958" dur="500"/>
                                        <p:tgtEl>
                                          <p:spTgt spid="55"/>
                                        </p:tgtEl>
                                      </p:cBhvr>
                                    </p:animEffect>
                                  </p:childTnLst>
                                </p:cTn>
                              </p:par>
                            </p:childTnLst>
                          </p:cTn>
                        </p:par>
                      </p:childTnLst>
                    </p:cTn>
                  </p:par>
                  <p:par>
                    <p:cTn id="959" fill="hold">
                      <p:stCondLst>
                        <p:cond delay="indefinite"/>
                      </p:stCondLst>
                      <p:childTnLst>
                        <p:par>
                          <p:cTn id="960" fill="hold">
                            <p:stCondLst>
                              <p:cond delay="0"/>
                            </p:stCondLst>
                            <p:childTnLst>
                              <p:par>
                                <p:cTn id="961" presetID="22" presetClass="entr" presetSubtype="8" fill="hold" grpId="0" nodeType="clickEffect">
                                  <p:stCondLst>
                                    <p:cond delay="0"/>
                                  </p:stCondLst>
                                  <p:childTnLst>
                                    <p:set>
                                      <p:cBhvr>
                                        <p:cTn id="962" dur="1" fill="hold">
                                          <p:stCondLst>
                                            <p:cond delay="0"/>
                                          </p:stCondLst>
                                        </p:cTn>
                                        <p:tgtEl>
                                          <p:spTgt spid="56"/>
                                        </p:tgtEl>
                                        <p:attrNameLst>
                                          <p:attrName>style.visibility</p:attrName>
                                        </p:attrNameLst>
                                      </p:cBhvr>
                                      <p:to>
                                        <p:strVal val="visible"/>
                                      </p:to>
                                    </p:set>
                                    <p:animEffect transition="in" filter="wipe(left)">
                                      <p:cBhvr>
                                        <p:cTn id="963" dur="500"/>
                                        <p:tgtEl>
                                          <p:spTgt spid="56"/>
                                        </p:tgtEl>
                                      </p:cBhvr>
                                    </p:animEffect>
                                  </p:childTnLst>
                                </p:cTn>
                              </p:par>
                            </p:childTnLst>
                          </p:cTn>
                        </p:par>
                      </p:childTnLst>
                    </p:cTn>
                  </p:par>
                  <p:par>
                    <p:cTn id="964" fill="hold">
                      <p:stCondLst>
                        <p:cond delay="indefinite"/>
                      </p:stCondLst>
                      <p:childTnLst>
                        <p:par>
                          <p:cTn id="965" fill="hold">
                            <p:stCondLst>
                              <p:cond delay="0"/>
                            </p:stCondLst>
                            <p:childTnLst>
                              <p:par>
                                <p:cTn id="966" presetID="22" presetClass="entr" presetSubtype="8" fill="hold" grpId="0" nodeType="clickEffect">
                                  <p:stCondLst>
                                    <p:cond delay="0"/>
                                  </p:stCondLst>
                                  <p:childTnLst>
                                    <p:set>
                                      <p:cBhvr>
                                        <p:cTn id="967" dur="1" fill="hold">
                                          <p:stCondLst>
                                            <p:cond delay="0"/>
                                          </p:stCondLst>
                                        </p:cTn>
                                        <p:tgtEl>
                                          <p:spTgt spid="57"/>
                                        </p:tgtEl>
                                        <p:attrNameLst>
                                          <p:attrName>style.visibility</p:attrName>
                                        </p:attrNameLst>
                                      </p:cBhvr>
                                      <p:to>
                                        <p:strVal val="visible"/>
                                      </p:to>
                                    </p:set>
                                    <p:animEffect transition="in" filter="wipe(left)">
                                      <p:cBhvr>
                                        <p:cTn id="968" dur="500"/>
                                        <p:tgtEl>
                                          <p:spTgt spid="57"/>
                                        </p:tgtEl>
                                      </p:cBhvr>
                                    </p:animEffect>
                                  </p:childTnLst>
                                </p:cTn>
                              </p:par>
                            </p:childTnLst>
                          </p:cTn>
                        </p:par>
                      </p:childTnLst>
                    </p:cTn>
                  </p:par>
                  <p:par>
                    <p:cTn id="969" fill="hold">
                      <p:stCondLst>
                        <p:cond delay="indefinite"/>
                      </p:stCondLst>
                      <p:childTnLst>
                        <p:par>
                          <p:cTn id="970" fill="hold">
                            <p:stCondLst>
                              <p:cond delay="0"/>
                            </p:stCondLst>
                            <p:childTnLst>
                              <p:par>
                                <p:cTn id="971" presetID="22" presetClass="entr" presetSubtype="8" fill="hold" grpId="0" nodeType="clickEffect">
                                  <p:stCondLst>
                                    <p:cond delay="0"/>
                                  </p:stCondLst>
                                  <p:childTnLst>
                                    <p:set>
                                      <p:cBhvr>
                                        <p:cTn id="972" dur="1" fill="hold">
                                          <p:stCondLst>
                                            <p:cond delay="0"/>
                                          </p:stCondLst>
                                        </p:cTn>
                                        <p:tgtEl>
                                          <p:spTgt spid="58"/>
                                        </p:tgtEl>
                                        <p:attrNameLst>
                                          <p:attrName>style.visibility</p:attrName>
                                        </p:attrNameLst>
                                      </p:cBhvr>
                                      <p:to>
                                        <p:strVal val="visible"/>
                                      </p:to>
                                    </p:set>
                                    <p:animEffect transition="in" filter="wipe(left)">
                                      <p:cBhvr>
                                        <p:cTn id="973" dur="500"/>
                                        <p:tgtEl>
                                          <p:spTgt spid="58"/>
                                        </p:tgtEl>
                                      </p:cBhvr>
                                    </p:animEffect>
                                  </p:childTnLst>
                                </p:cTn>
                              </p:par>
                            </p:childTnLst>
                          </p:cTn>
                        </p:par>
                      </p:childTnLst>
                    </p:cTn>
                  </p:par>
                  <p:par>
                    <p:cTn id="974" fill="hold">
                      <p:stCondLst>
                        <p:cond delay="indefinite"/>
                      </p:stCondLst>
                      <p:childTnLst>
                        <p:par>
                          <p:cTn id="975" fill="hold">
                            <p:stCondLst>
                              <p:cond delay="0"/>
                            </p:stCondLst>
                            <p:childTnLst>
                              <p:par>
                                <p:cTn id="976" presetID="22" presetClass="entr" presetSubtype="8" fill="hold" grpId="0" nodeType="clickEffect">
                                  <p:stCondLst>
                                    <p:cond delay="0"/>
                                  </p:stCondLst>
                                  <p:childTnLst>
                                    <p:set>
                                      <p:cBhvr>
                                        <p:cTn id="977" dur="1" fill="hold">
                                          <p:stCondLst>
                                            <p:cond delay="0"/>
                                          </p:stCondLst>
                                        </p:cTn>
                                        <p:tgtEl>
                                          <p:spTgt spid="60"/>
                                        </p:tgtEl>
                                        <p:attrNameLst>
                                          <p:attrName>style.visibility</p:attrName>
                                        </p:attrNameLst>
                                      </p:cBhvr>
                                      <p:to>
                                        <p:strVal val="visible"/>
                                      </p:to>
                                    </p:set>
                                    <p:animEffect transition="in" filter="wipe(left)">
                                      <p:cBhvr>
                                        <p:cTn id="978" dur="500"/>
                                        <p:tgtEl>
                                          <p:spTgt spid="60"/>
                                        </p:tgtEl>
                                      </p:cBhvr>
                                    </p:animEffect>
                                  </p:childTnLst>
                                </p:cTn>
                              </p:par>
                            </p:childTnLst>
                          </p:cTn>
                        </p:par>
                      </p:childTnLst>
                    </p:cTn>
                  </p:par>
                  <p:par>
                    <p:cTn id="979" fill="hold">
                      <p:stCondLst>
                        <p:cond delay="indefinite"/>
                      </p:stCondLst>
                      <p:childTnLst>
                        <p:par>
                          <p:cTn id="980" fill="hold">
                            <p:stCondLst>
                              <p:cond delay="0"/>
                            </p:stCondLst>
                            <p:childTnLst>
                              <p:par>
                                <p:cTn id="981" presetID="22" presetClass="entr" presetSubtype="8" fill="hold" grpId="0" nodeType="clickEffect">
                                  <p:stCondLst>
                                    <p:cond delay="0"/>
                                  </p:stCondLst>
                                  <p:childTnLst>
                                    <p:set>
                                      <p:cBhvr>
                                        <p:cTn id="982" dur="1" fill="hold">
                                          <p:stCondLst>
                                            <p:cond delay="0"/>
                                          </p:stCondLst>
                                        </p:cTn>
                                        <p:tgtEl>
                                          <p:spTgt spid="61"/>
                                        </p:tgtEl>
                                        <p:attrNameLst>
                                          <p:attrName>style.visibility</p:attrName>
                                        </p:attrNameLst>
                                      </p:cBhvr>
                                      <p:to>
                                        <p:strVal val="visible"/>
                                      </p:to>
                                    </p:set>
                                    <p:animEffect transition="in" filter="wipe(left)">
                                      <p:cBhvr>
                                        <p:cTn id="983" dur="500"/>
                                        <p:tgtEl>
                                          <p:spTgt spid="61"/>
                                        </p:tgtEl>
                                      </p:cBhvr>
                                    </p:animEffect>
                                  </p:childTnLst>
                                </p:cTn>
                              </p:par>
                            </p:childTnLst>
                          </p:cTn>
                        </p:par>
                      </p:childTnLst>
                    </p:cTn>
                  </p:par>
                  <p:par>
                    <p:cTn id="984" fill="hold">
                      <p:stCondLst>
                        <p:cond delay="indefinite"/>
                      </p:stCondLst>
                      <p:childTnLst>
                        <p:par>
                          <p:cTn id="985" fill="hold">
                            <p:stCondLst>
                              <p:cond delay="0"/>
                            </p:stCondLst>
                            <p:childTnLst>
                              <p:par>
                                <p:cTn id="986" presetID="22" presetClass="entr" presetSubtype="8" fill="hold" grpId="0" nodeType="clickEffect">
                                  <p:stCondLst>
                                    <p:cond delay="0"/>
                                  </p:stCondLst>
                                  <p:childTnLst>
                                    <p:set>
                                      <p:cBhvr>
                                        <p:cTn id="987" dur="1" fill="hold">
                                          <p:stCondLst>
                                            <p:cond delay="0"/>
                                          </p:stCondLst>
                                        </p:cTn>
                                        <p:tgtEl>
                                          <p:spTgt spid="64"/>
                                        </p:tgtEl>
                                        <p:attrNameLst>
                                          <p:attrName>style.visibility</p:attrName>
                                        </p:attrNameLst>
                                      </p:cBhvr>
                                      <p:to>
                                        <p:strVal val="visible"/>
                                      </p:to>
                                    </p:set>
                                    <p:animEffect transition="in" filter="wipe(left)">
                                      <p:cBhvr>
                                        <p:cTn id="988" dur="500"/>
                                        <p:tgtEl>
                                          <p:spTgt spid="64"/>
                                        </p:tgtEl>
                                      </p:cBhvr>
                                    </p:animEffect>
                                  </p:childTnLst>
                                </p:cTn>
                              </p:par>
                            </p:childTnLst>
                          </p:cTn>
                        </p:par>
                      </p:childTnLst>
                    </p:cTn>
                  </p:par>
                  <p:par>
                    <p:cTn id="989" fill="hold">
                      <p:stCondLst>
                        <p:cond delay="indefinite"/>
                      </p:stCondLst>
                      <p:childTnLst>
                        <p:par>
                          <p:cTn id="990" fill="hold">
                            <p:stCondLst>
                              <p:cond delay="0"/>
                            </p:stCondLst>
                            <p:childTnLst>
                              <p:par>
                                <p:cTn id="991" presetID="22" presetClass="entr" presetSubtype="8" fill="hold" grpId="0" nodeType="clickEffect">
                                  <p:stCondLst>
                                    <p:cond delay="0"/>
                                  </p:stCondLst>
                                  <p:childTnLst>
                                    <p:set>
                                      <p:cBhvr>
                                        <p:cTn id="992" dur="1" fill="hold">
                                          <p:stCondLst>
                                            <p:cond delay="0"/>
                                          </p:stCondLst>
                                        </p:cTn>
                                        <p:tgtEl>
                                          <p:spTgt spid="65"/>
                                        </p:tgtEl>
                                        <p:attrNameLst>
                                          <p:attrName>style.visibility</p:attrName>
                                        </p:attrNameLst>
                                      </p:cBhvr>
                                      <p:to>
                                        <p:strVal val="visible"/>
                                      </p:to>
                                    </p:set>
                                    <p:animEffect transition="in" filter="wipe(left)">
                                      <p:cBhvr>
                                        <p:cTn id="993" dur="500"/>
                                        <p:tgtEl>
                                          <p:spTgt spid="65"/>
                                        </p:tgtEl>
                                      </p:cBhvr>
                                    </p:animEffect>
                                  </p:childTnLst>
                                </p:cTn>
                              </p:par>
                            </p:childTnLst>
                          </p:cTn>
                        </p:par>
                      </p:childTnLst>
                    </p:cTn>
                  </p:par>
                  <p:par>
                    <p:cTn id="994" fill="hold">
                      <p:stCondLst>
                        <p:cond delay="indefinite"/>
                      </p:stCondLst>
                      <p:childTnLst>
                        <p:par>
                          <p:cTn id="995" fill="hold">
                            <p:stCondLst>
                              <p:cond delay="0"/>
                            </p:stCondLst>
                            <p:childTnLst>
                              <p:par>
                                <p:cTn id="996" presetID="22" presetClass="entr" presetSubtype="8" fill="hold" grpId="0" nodeType="clickEffect">
                                  <p:stCondLst>
                                    <p:cond delay="0"/>
                                  </p:stCondLst>
                                  <p:childTnLst>
                                    <p:set>
                                      <p:cBhvr>
                                        <p:cTn id="997" dur="1" fill="hold">
                                          <p:stCondLst>
                                            <p:cond delay="0"/>
                                          </p:stCondLst>
                                        </p:cTn>
                                        <p:tgtEl>
                                          <p:spTgt spid="66"/>
                                        </p:tgtEl>
                                        <p:attrNameLst>
                                          <p:attrName>style.visibility</p:attrName>
                                        </p:attrNameLst>
                                      </p:cBhvr>
                                      <p:to>
                                        <p:strVal val="visible"/>
                                      </p:to>
                                    </p:set>
                                    <p:animEffect transition="in" filter="wipe(left)">
                                      <p:cBhvr>
                                        <p:cTn id="998" dur="500"/>
                                        <p:tgtEl>
                                          <p:spTgt spid="66"/>
                                        </p:tgtEl>
                                      </p:cBhvr>
                                    </p:animEffect>
                                  </p:childTnLst>
                                </p:cTn>
                              </p:par>
                            </p:childTnLst>
                          </p:cTn>
                        </p:par>
                      </p:childTnLst>
                    </p:cTn>
                  </p:par>
                  <p:par>
                    <p:cTn id="999" fill="hold">
                      <p:stCondLst>
                        <p:cond delay="indefinite"/>
                      </p:stCondLst>
                      <p:childTnLst>
                        <p:par>
                          <p:cTn id="1000" fill="hold">
                            <p:stCondLst>
                              <p:cond delay="0"/>
                            </p:stCondLst>
                            <p:childTnLst>
                              <p:par>
                                <p:cTn id="1001" presetID="22" presetClass="entr" presetSubtype="8" fill="hold" grpId="0" nodeType="clickEffect">
                                  <p:stCondLst>
                                    <p:cond delay="0"/>
                                  </p:stCondLst>
                                  <p:childTnLst>
                                    <p:set>
                                      <p:cBhvr>
                                        <p:cTn id="1002" dur="1" fill="hold">
                                          <p:stCondLst>
                                            <p:cond delay="0"/>
                                          </p:stCondLst>
                                        </p:cTn>
                                        <p:tgtEl>
                                          <p:spTgt spid="67"/>
                                        </p:tgtEl>
                                        <p:attrNameLst>
                                          <p:attrName>style.visibility</p:attrName>
                                        </p:attrNameLst>
                                      </p:cBhvr>
                                      <p:to>
                                        <p:strVal val="visible"/>
                                      </p:to>
                                    </p:set>
                                    <p:animEffect transition="in" filter="wipe(left)">
                                      <p:cBhvr>
                                        <p:cTn id="1003" dur="500"/>
                                        <p:tgtEl>
                                          <p:spTgt spid="67"/>
                                        </p:tgtEl>
                                      </p:cBhvr>
                                    </p:animEffect>
                                  </p:childTnLst>
                                </p:cTn>
                              </p:par>
                            </p:childTnLst>
                          </p:cTn>
                        </p:par>
                      </p:childTnLst>
                    </p:cTn>
                  </p:par>
                  <p:par>
                    <p:cTn id="1004" fill="hold">
                      <p:stCondLst>
                        <p:cond delay="indefinite"/>
                      </p:stCondLst>
                      <p:childTnLst>
                        <p:par>
                          <p:cTn id="1005" fill="hold">
                            <p:stCondLst>
                              <p:cond delay="0"/>
                            </p:stCondLst>
                            <p:childTnLst>
                              <p:par>
                                <p:cTn id="1006" presetID="22" presetClass="entr" presetSubtype="8" fill="hold" grpId="0" nodeType="clickEffect">
                                  <p:stCondLst>
                                    <p:cond delay="0"/>
                                  </p:stCondLst>
                                  <p:childTnLst>
                                    <p:set>
                                      <p:cBhvr>
                                        <p:cTn id="1007" dur="1" fill="hold">
                                          <p:stCondLst>
                                            <p:cond delay="0"/>
                                          </p:stCondLst>
                                        </p:cTn>
                                        <p:tgtEl>
                                          <p:spTgt spid="68"/>
                                        </p:tgtEl>
                                        <p:attrNameLst>
                                          <p:attrName>style.visibility</p:attrName>
                                        </p:attrNameLst>
                                      </p:cBhvr>
                                      <p:to>
                                        <p:strVal val="visible"/>
                                      </p:to>
                                    </p:set>
                                    <p:animEffect transition="in" filter="wipe(left)">
                                      <p:cBhvr>
                                        <p:cTn id="1008" dur="500"/>
                                        <p:tgtEl>
                                          <p:spTgt spid="68"/>
                                        </p:tgtEl>
                                      </p:cBhvr>
                                    </p:animEffect>
                                  </p:childTnLst>
                                </p:cTn>
                              </p:par>
                            </p:childTnLst>
                          </p:cTn>
                        </p:par>
                      </p:childTnLst>
                    </p:cTn>
                  </p:par>
                  <p:par>
                    <p:cTn id="1009" fill="hold">
                      <p:stCondLst>
                        <p:cond delay="indefinite"/>
                      </p:stCondLst>
                      <p:childTnLst>
                        <p:par>
                          <p:cTn id="1010" fill="hold">
                            <p:stCondLst>
                              <p:cond delay="0"/>
                            </p:stCondLst>
                            <p:childTnLst>
                              <p:par>
                                <p:cTn id="1011" presetID="22" presetClass="entr" presetSubtype="8" fill="hold" grpId="0" nodeType="clickEffect">
                                  <p:stCondLst>
                                    <p:cond delay="0"/>
                                  </p:stCondLst>
                                  <p:childTnLst>
                                    <p:set>
                                      <p:cBhvr>
                                        <p:cTn id="1012" dur="1" fill="hold">
                                          <p:stCondLst>
                                            <p:cond delay="0"/>
                                          </p:stCondLst>
                                        </p:cTn>
                                        <p:tgtEl>
                                          <p:spTgt spid="69"/>
                                        </p:tgtEl>
                                        <p:attrNameLst>
                                          <p:attrName>style.visibility</p:attrName>
                                        </p:attrNameLst>
                                      </p:cBhvr>
                                      <p:to>
                                        <p:strVal val="visible"/>
                                      </p:to>
                                    </p:set>
                                    <p:animEffect transition="in" filter="wipe(left)">
                                      <p:cBhvr>
                                        <p:cTn id="10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7" grpId="1" animBg="1"/>
      <p:bldP spid="207" grpId="2" animBg="1"/>
      <p:bldP spid="220" grpId="0" animBg="1"/>
      <p:bldP spid="220" grpId="1" animBg="1"/>
      <p:bldP spid="220" grpId="2" animBg="1"/>
      <p:bldP spid="220" grpId="3" animBg="1"/>
      <p:bldP spid="130" grpId="0" animBg="1"/>
      <p:bldP spid="130" grpId="1" animBg="1"/>
      <p:bldP spid="130" grpId="2" animBg="1"/>
      <p:bldP spid="30" grpId="0" animBg="1"/>
      <p:bldP spid="30" grpId="1" animBg="1"/>
      <p:bldP spid="129" grpId="0" animBg="1"/>
      <p:bldP spid="129" grpId="1" animBg="1"/>
      <p:bldP spid="129" grpId="2" animBg="1"/>
      <p:bldP spid="127" grpId="0" animBg="1"/>
      <p:bldP spid="127" grpId="1" animBg="1"/>
      <p:bldP spid="127" grpId="2" animBg="1"/>
      <p:bldP spid="118" grpId="0" animBg="1"/>
      <p:bldP spid="118" grpId="1" animBg="1"/>
      <p:bldP spid="118" grpId="2" animBg="1"/>
      <p:bldP spid="117" grpId="0" animBg="1"/>
      <p:bldP spid="117" grpId="1" animBg="1"/>
      <p:bldP spid="117" grpId="2" animBg="1"/>
      <p:bldP spid="116" grpId="0" animBg="1"/>
      <p:bldP spid="116" grpId="1" animBg="1"/>
      <p:bldP spid="116" grpId="2" animBg="1"/>
      <p:bldP spid="74" grpId="0" animBg="1"/>
      <p:bldP spid="74" grpId="1" animBg="1"/>
      <p:bldP spid="74" grpId="2" animBg="1"/>
      <p:bldP spid="73" grpId="0" animBg="1"/>
      <p:bldP spid="73" grpId="1" animBg="1"/>
      <p:bldP spid="73" grpId="2" animBg="1"/>
      <p:bldP spid="2" grpId="0"/>
      <p:bldP spid="3" grpId="0"/>
      <p:bldP spid="4" grpId="0"/>
      <p:bldP spid="5" grpId="0"/>
      <p:bldP spid="6" grpId="0" animBg="1"/>
      <p:bldP spid="6" grpId="1" animBg="1"/>
      <p:bldP spid="7" grpId="0"/>
      <p:bldP spid="7" grpId="1"/>
      <p:bldP spid="9" grpId="0"/>
      <p:bldP spid="9" grpId="1"/>
      <p:bldP spid="10" grpId="0"/>
      <p:bldP spid="10" grpId="1"/>
      <p:bldP spid="11" grpId="0"/>
      <p:bldP spid="11" grpId="1"/>
      <p:bldP spid="12" grpId="0"/>
      <p:bldP spid="12" grpId="1"/>
      <p:bldP spid="13" grpId="0"/>
      <p:bldP spid="13" grpId="1"/>
      <p:bldP spid="15" grpId="0"/>
      <p:bldP spid="15" grpId="1"/>
      <p:bldP spid="16" grpId="0"/>
      <p:bldP spid="16" grpId="1"/>
      <p:bldP spid="17" grpId="0"/>
      <p:bldP spid="17" grpId="1"/>
      <p:bldP spid="18" grpId="0"/>
      <p:bldP spid="18" grpId="1"/>
      <p:bldP spid="19" grpId="0"/>
      <p:bldP spid="19" grpId="1"/>
      <p:bldP spid="20" grpId="0"/>
      <p:bldP spid="20" grpId="1"/>
      <p:bldP spid="23" grpId="0"/>
      <p:bldP spid="24" grpId="0"/>
      <p:bldP spid="25" grpId="0"/>
      <p:bldP spid="26" grpId="0"/>
      <p:bldP spid="28" grpId="0"/>
      <p:bldP spid="29" grpId="0"/>
      <p:bldP spid="31" grpId="0"/>
      <p:bldP spid="32" grpId="0"/>
      <p:bldP spid="33" grpId="0"/>
      <p:bldP spid="35" grpId="0"/>
      <p:bldP spid="36" grpId="0"/>
      <p:bldP spid="37" grpId="0"/>
      <p:bldP spid="38" grpId="0"/>
      <p:bldP spid="40" grpId="0"/>
      <p:bldP spid="41" grpId="0"/>
      <p:bldP spid="42" grpId="0"/>
      <p:bldP spid="43" grpId="0"/>
      <p:bldP spid="44" grpId="0"/>
      <p:bldP spid="45" grpId="0"/>
      <p:bldP spid="46" grpId="0"/>
      <p:bldP spid="47" grpId="0"/>
      <p:bldP spid="48" grpId="0"/>
      <p:bldP spid="49" grpId="0"/>
      <p:bldP spid="53" grpId="0"/>
      <p:bldP spid="54" grpId="0"/>
      <p:bldP spid="55" grpId="0"/>
      <p:bldP spid="56" grpId="0"/>
      <p:bldP spid="57" grpId="0"/>
      <p:bldP spid="58" grpId="0"/>
      <p:bldP spid="60" grpId="0"/>
      <p:bldP spid="61" grpId="0"/>
      <p:bldP spid="64" grpId="0"/>
      <p:bldP spid="65" grpId="0"/>
      <p:bldP spid="66" grpId="0"/>
      <p:bldP spid="67" grpId="0"/>
      <p:bldP spid="68" grpId="0"/>
      <p:bldP spid="69" grpId="0" animBg="1"/>
      <p:bldP spid="124" grpId="0"/>
      <p:bldP spid="125" grpId="0"/>
      <p:bldP spid="126" grpId="0"/>
      <p:bldP spid="135" grpId="0"/>
      <p:bldP spid="136" grpId="0"/>
      <p:bldP spid="137" grpId="0"/>
      <p:bldP spid="139" grpId="0"/>
      <p:bldP spid="140" grpId="0"/>
      <p:bldP spid="141" grpId="0"/>
      <p:bldP spid="142" grpId="0"/>
      <p:bldP spid="143" grpId="0"/>
      <p:bldP spid="144" grpId="0"/>
      <p:bldP spid="145" grpId="0"/>
      <p:bldP spid="146" grpId="0"/>
      <p:bldP spid="147" grpId="0"/>
      <p:bldP spid="148" grpId="0"/>
      <p:bldP spid="134" grpId="0" animBg="1"/>
      <p:bldP spid="134" grpId="1" animBg="1"/>
      <p:bldP spid="163" grpId="0"/>
      <p:bldP spid="163" grpId="1"/>
      <p:bldP spid="164" grpId="0"/>
      <p:bldP spid="164" grpId="1"/>
      <p:bldP spid="165" grpId="0"/>
      <p:bldP spid="165" grpId="1"/>
      <p:bldP spid="166" grpId="0"/>
      <p:bldP spid="166" grpId="1"/>
      <p:bldP spid="167" grpId="0"/>
      <p:bldP spid="167" grpId="1"/>
      <p:bldP spid="169" grpId="0"/>
      <p:bldP spid="169" grpId="1"/>
      <p:bldP spid="171" grpId="0"/>
      <p:bldP spid="171" grpId="1"/>
      <p:bldP spid="172" grpId="0"/>
      <p:bldP spid="172" grpId="1"/>
      <p:bldP spid="174" grpId="0"/>
      <p:bldP spid="174" grpId="1"/>
      <p:bldP spid="175" grpId="0"/>
      <p:bldP spid="175" grpId="1"/>
      <p:bldP spid="177" grpId="0" animBg="1"/>
      <p:bldP spid="177" grpId="1" animBg="1"/>
      <p:bldP spid="177" grpId="2" animBg="1"/>
      <p:bldP spid="178" grpId="0" animBg="1"/>
      <p:bldP spid="178" grpId="1" animBg="1"/>
      <p:bldP spid="178" grpId="2" animBg="1"/>
      <p:bldP spid="178" grpId="3" animBg="1"/>
      <p:bldP spid="179" grpId="0"/>
      <p:bldP spid="179" grpId="1"/>
      <p:bldP spid="180" grpId="0"/>
      <p:bldP spid="180" grpId="1"/>
      <p:bldP spid="182" grpId="0"/>
      <p:bldP spid="182" grpId="1"/>
      <p:bldP spid="183" grpId="0" animBg="1"/>
      <p:bldP spid="183" grpId="1" animBg="1"/>
      <p:bldP spid="183" grpId="2" animBg="1"/>
      <p:bldP spid="183" grpId="3" animBg="1"/>
      <p:bldP spid="184" grpId="0" animBg="1"/>
      <p:bldP spid="184" grpId="1" animBg="1"/>
      <p:bldP spid="184" grpId="2" animBg="1"/>
      <p:bldP spid="184" grpId="3" animBg="1"/>
      <p:bldP spid="195" grpId="0" animBg="1"/>
      <p:bldP spid="195" grpId="1" animBg="1"/>
      <p:bldP spid="185" grpId="0"/>
      <p:bldP spid="186" grpId="0"/>
      <p:bldP spid="190" grpId="0"/>
      <p:bldP spid="190" grpId="1"/>
      <p:bldP spid="191" grpId="0"/>
      <p:bldP spid="191" grpId="1"/>
      <p:bldP spid="199" grpId="0" animBg="1"/>
      <p:bldP spid="199" grpId="1" animBg="1"/>
      <p:bldP spid="199" grpId="2" animBg="1"/>
      <p:bldP spid="200" grpId="0" animBg="1"/>
      <p:bldP spid="200" grpId="1" animBg="1"/>
      <p:bldP spid="200" grpId="2" animBg="1"/>
      <p:bldP spid="201" grpId="0" animBg="1"/>
      <p:bldP spid="201" grpId="1" animBg="1"/>
      <p:bldP spid="202" grpId="0"/>
      <p:bldP spid="202" grpId="1"/>
      <p:bldP spid="203" grpId="0"/>
      <p:bldP spid="203" grpId="1"/>
      <p:bldP spid="204" grpId="0"/>
      <p:bldP spid="204" grpId="1"/>
      <p:bldP spid="205" grpId="0"/>
      <p:bldP spid="206" grpId="0" animBg="1"/>
      <p:bldP spid="20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53</a:t>
            </a:r>
            <a:endParaRPr lang="en-US" sz="2000" b="1" dirty="0">
              <a:solidFill>
                <a:prstClr val="black"/>
              </a:solidFill>
            </a:endParaRPr>
          </a:p>
        </p:txBody>
      </p:sp>
    </p:spTree>
    <p:extLst>
      <p:ext uri="{BB962C8B-B14F-4D97-AF65-F5344CB8AC3E}">
        <p14:creationId xmlns:p14="http://schemas.microsoft.com/office/powerpoint/2010/main" val="2057180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on Square Swimming Pool </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4060892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ounded Rectangle 73"/>
          <p:cNvSpPr/>
          <p:nvPr/>
        </p:nvSpPr>
        <p:spPr>
          <a:xfrm>
            <a:off x="3415814" y="2836242"/>
            <a:ext cx="1130786" cy="306502"/>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75" name="Rectangle 74"/>
          <p:cNvSpPr/>
          <p:nvPr/>
        </p:nvSpPr>
        <p:spPr>
          <a:xfrm>
            <a:off x="1306454" y="2080561"/>
            <a:ext cx="3829895" cy="307777"/>
          </a:xfrm>
          <a:prstGeom prst="rect">
            <a:avLst/>
          </a:prstGeom>
        </p:spPr>
        <p:txBody>
          <a:bodyPr wrap="none">
            <a:spAutoFit/>
          </a:bodyPr>
          <a:lstStyle/>
          <a:p>
            <a:r>
              <a:rPr lang="en-US" sz="1400" dirty="0">
                <a:solidFill>
                  <a:prstClr val="black"/>
                </a:solidFill>
                <a:latin typeface="Bookman Old Style" pitchFamily="18" charset="0"/>
              </a:rPr>
              <a:t>Length of side of outer square = (x + 4)m</a:t>
            </a:r>
          </a:p>
        </p:txBody>
      </p:sp>
      <p:sp>
        <p:nvSpPr>
          <p:cNvPr id="76" name="Rectangle 75"/>
          <p:cNvSpPr/>
          <p:nvPr/>
        </p:nvSpPr>
        <p:spPr>
          <a:xfrm>
            <a:off x="1306454" y="2416913"/>
            <a:ext cx="3187091" cy="307777"/>
          </a:xfrm>
          <a:prstGeom prst="rect">
            <a:avLst/>
          </a:prstGeom>
        </p:spPr>
        <p:txBody>
          <a:bodyPr wrap="none">
            <a:spAutoFit/>
          </a:bodyPr>
          <a:lstStyle/>
          <a:p>
            <a:r>
              <a:rPr lang="en-US" sz="1400" dirty="0">
                <a:solidFill>
                  <a:prstClr val="black"/>
                </a:solidFill>
                <a:latin typeface="Bookman Old Style" pitchFamily="18" charset="0"/>
              </a:rPr>
              <a:t>Area of the outer square = (x + 4)</a:t>
            </a:r>
            <a:r>
              <a:rPr lang="en-US" sz="1400" baseline="30000" dirty="0">
                <a:solidFill>
                  <a:prstClr val="black"/>
                </a:solidFill>
                <a:latin typeface="Bookman Old Style" pitchFamily="18" charset="0"/>
              </a:rPr>
              <a:t>2</a:t>
            </a:r>
          </a:p>
        </p:txBody>
      </p:sp>
      <p:sp>
        <p:nvSpPr>
          <p:cNvPr id="77" name="Rectangle 76"/>
          <p:cNvSpPr/>
          <p:nvPr/>
        </p:nvSpPr>
        <p:spPr>
          <a:xfrm>
            <a:off x="907603" y="1244280"/>
            <a:ext cx="4240461" cy="307777"/>
          </a:xfrm>
          <a:prstGeom prst="rect">
            <a:avLst/>
          </a:prstGeom>
        </p:spPr>
        <p:txBody>
          <a:bodyPr wrap="square">
            <a:spAutoFit/>
          </a:bodyPr>
          <a:lstStyle/>
          <a:p>
            <a:r>
              <a:rPr lang="en-US" sz="1400" dirty="0">
                <a:solidFill>
                  <a:prstClr val="black"/>
                </a:solidFill>
                <a:latin typeface="Bookman Old Style" pitchFamily="18" charset="0"/>
              </a:rPr>
              <a:t>Let the length of the side of the pool be x m.</a:t>
            </a:r>
            <a:endParaRPr lang="en-US" sz="1400" kern="0" dirty="0">
              <a:solidFill>
                <a:prstClr val="black"/>
              </a:solidFill>
              <a:latin typeface="Bookman Old Style" pitchFamily="18" charset="0"/>
            </a:endParaRPr>
          </a:p>
        </p:txBody>
      </p:sp>
      <p:sp>
        <p:nvSpPr>
          <p:cNvPr id="78" name="Rounded Rectangle 77"/>
          <p:cNvSpPr/>
          <p:nvPr/>
        </p:nvSpPr>
        <p:spPr>
          <a:xfrm>
            <a:off x="4353026" y="3734771"/>
            <a:ext cx="2072131" cy="306502"/>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79" name="Rounded Rectangle 78"/>
          <p:cNvSpPr/>
          <p:nvPr/>
        </p:nvSpPr>
        <p:spPr>
          <a:xfrm>
            <a:off x="2469694" y="3734230"/>
            <a:ext cx="1689556" cy="306502"/>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80" name="Rounded Rectangle 79"/>
          <p:cNvSpPr/>
          <p:nvPr/>
        </p:nvSpPr>
        <p:spPr>
          <a:xfrm>
            <a:off x="628757" y="3734230"/>
            <a:ext cx="1638036" cy="306502"/>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81" name="Rounded Rectangle 80"/>
          <p:cNvSpPr/>
          <p:nvPr/>
        </p:nvSpPr>
        <p:spPr>
          <a:xfrm>
            <a:off x="1381567" y="1871496"/>
            <a:ext cx="2108434" cy="234055"/>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82" name="Rounded Rectangle 81"/>
          <p:cNvSpPr/>
          <p:nvPr/>
        </p:nvSpPr>
        <p:spPr>
          <a:xfrm>
            <a:off x="1375216" y="3311944"/>
            <a:ext cx="2279337" cy="414644"/>
          </a:xfrm>
          <a:prstGeom prst="roundRect">
            <a:avLst/>
          </a:prstGeom>
          <a:solidFill>
            <a:srgbClr val="FFFF00"/>
          </a:solidFill>
          <a:ln w="9525" cap="flat" cmpd="sng" algn="ctr">
            <a:solidFill>
              <a:sysClr val="windowText" lastClr="000000"/>
            </a:solidFill>
            <a:prstDash val="solid"/>
          </a:ln>
          <a:effectLst/>
        </p:spPr>
        <p:txBody>
          <a:bodyPr rtlCol="0" anchor="ctr"/>
          <a:lstStyle/>
          <a:p>
            <a:pPr algn="ctr">
              <a:defRPr/>
            </a:pPr>
            <a:endParaRPr lang="en-IN" sz="1300" kern="0">
              <a:solidFill>
                <a:prstClr val="white"/>
              </a:solidFill>
            </a:endParaRPr>
          </a:p>
        </p:txBody>
      </p:sp>
      <p:sp>
        <p:nvSpPr>
          <p:cNvPr id="83" name="Rounded Rectangle 82"/>
          <p:cNvSpPr/>
          <p:nvPr/>
        </p:nvSpPr>
        <p:spPr>
          <a:xfrm>
            <a:off x="1955942" y="959970"/>
            <a:ext cx="1531271" cy="225198"/>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84" name="Rounded Rectangle 83"/>
          <p:cNvSpPr/>
          <p:nvPr/>
        </p:nvSpPr>
        <p:spPr>
          <a:xfrm>
            <a:off x="1178188" y="865737"/>
            <a:ext cx="802787" cy="395002"/>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85" name="Rounded Rectangle 84"/>
          <p:cNvSpPr/>
          <p:nvPr/>
        </p:nvSpPr>
        <p:spPr>
          <a:xfrm>
            <a:off x="1002996" y="969105"/>
            <a:ext cx="217136" cy="222968"/>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86" name="Rounded Rectangle 85"/>
          <p:cNvSpPr/>
          <p:nvPr/>
        </p:nvSpPr>
        <p:spPr>
          <a:xfrm>
            <a:off x="6247034" y="639695"/>
            <a:ext cx="2302654" cy="225198"/>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pic>
        <p:nvPicPr>
          <p:cNvPr id="87" name="Picture 86"/>
          <p:cNvPicPr>
            <a:picLocks noChangeAspect="1"/>
          </p:cNvPicPr>
          <p:nvPr/>
        </p:nvPicPr>
        <p:blipFill rotWithShape="1">
          <a:blip r:embed="rId3">
            <a:extLst>
              <a:ext uri="{28A0092B-C50C-407E-A947-70E740481C1C}">
                <a14:useLocalDpi xmlns:a14="http://schemas.microsoft.com/office/drawing/2010/main" val="0"/>
              </a:ext>
            </a:extLst>
          </a:blip>
          <a:srcRect l="14758" t="2213" r="16416" b="2500"/>
          <a:stretch/>
        </p:blipFill>
        <p:spPr>
          <a:xfrm>
            <a:off x="5909070" y="1183176"/>
            <a:ext cx="2489268" cy="2150575"/>
          </a:xfrm>
          <a:prstGeom prst="rect">
            <a:avLst/>
          </a:prstGeom>
          <a:ln w="19050">
            <a:solidFill>
              <a:sysClr val="windowText" lastClr="000000"/>
            </a:solidFill>
          </a:ln>
        </p:spPr>
      </p:pic>
      <p:sp>
        <p:nvSpPr>
          <p:cNvPr id="88" name="Rounded Rectangle 87"/>
          <p:cNvSpPr/>
          <p:nvPr/>
        </p:nvSpPr>
        <p:spPr>
          <a:xfrm>
            <a:off x="3044528" y="632956"/>
            <a:ext cx="2969933" cy="222968"/>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89" name="Rounded Rectangle 88"/>
          <p:cNvSpPr/>
          <p:nvPr/>
        </p:nvSpPr>
        <p:spPr>
          <a:xfrm>
            <a:off x="1892464" y="639454"/>
            <a:ext cx="1140946" cy="222968"/>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90" name="Rounded Rectangle 89"/>
          <p:cNvSpPr/>
          <p:nvPr/>
        </p:nvSpPr>
        <p:spPr>
          <a:xfrm>
            <a:off x="4369935" y="945693"/>
            <a:ext cx="1554480" cy="269792"/>
          </a:xfrm>
          <a:prstGeom prst="roundRect">
            <a:avLst/>
          </a:prstGeom>
          <a:solidFill>
            <a:srgbClr val="FFC000"/>
          </a:solidFill>
          <a:ln w="25400" cap="flat" cmpd="sng" algn="ctr">
            <a:noFill/>
            <a:prstDash val="solid"/>
          </a:ln>
          <a:effectLst/>
        </p:spPr>
        <p:txBody>
          <a:bodyPr rtlCol="0" anchor="ctr"/>
          <a:lstStyle/>
          <a:p>
            <a:pPr algn="ctr">
              <a:defRPr/>
            </a:pPr>
            <a:endParaRPr lang="en-IN" kern="0">
              <a:solidFill>
                <a:prstClr val="white"/>
              </a:solidFill>
            </a:endParaRPr>
          </a:p>
        </p:txBody>
      </p:sp>
      <p:sp>
        <p:nvSpPr>
          <p:cNvPr id="91" name="Text Box 8"/>
          <p:cNvSpPr txBox="1">
            <a:spLocks noChangeArrowheads="1"/>
          </p:cNvSpPr>
          <p:nvPr/>
        </p:nvSpPr>
        <p:spPr bwMode="auto">
          <a:xfrm>
            <a:off x="466279" y="1242477"/>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936178" y="590550"/>
                <a:ext cx="8305800" cy="710644"/>
              </a:xfrm>
              <a:prstGeom prst="rect">
                <a:avLst/>
              </a:prstGeom>
              <a:noFill/>
              <a:ln w="9525">
                <a:noFill/>
                <a:miter lim="800000"/>
                <a:headEnd/>
                <a:tailEnd/>
              </a:ln>
            </p:spPr>
            <p:txBody>
              <a:bodyPr wrap="square">
                <a:spAutoFit/>
              </a:bodyPr>
              <a:lstStyle/>
              <a:p>
                <a:r>
                  <a:rPr lang="en-US" sz="1400" b="1" dirty="0">
                    <a:solidFill>
                      <a:srgbClr val="0000FF"/>
                    </a:solidFill>
                    <a:latin typeface="Bookman Old Style" pitchFamily="18" charset="0"/>
                    <a:ea typeface="Arial" charset="0"/>
                    <a:cs typeface="Arial" charset="0"/>
                  </a:rPr>
                  <a:t>Around a square pool there is a footpath of width 2m. If the area of the footpath </a:t>
                </a:r>
              </a:p>
              <a:p>
                <a:r>
                  <a:rPr lang="en-US" sz="1400" b="1" dirty="0">
                    <a:solidFill>
                      <a:srgbClr val="0000FF"/>
                    </a:solidFill>
                    <a:latin typeface="Bookman Old Style" pitchFamily="18" charset="0"/>
                    <a:ea typeface="Arial" charset="0"/>
                    <a:cs typeface="Arial" charset="0"/>
                  </a:rPr>
                  <a:t>is </a:t>
                </a:r>
                <a14:m>
                  <m:oMath xmlns:m="http://schemas.openxmlformats.org/officeDocument/2006/math">
                    <m:f>
                      <m:fPr>
                        <m:ctrlPr>
                          <a:rPr lang="en-US" b="1" i="1">
                            <a:solidFill>
                              <a:srgbClr val="0000FF"/>
                            </a:solidFill>
                            <a:latin typeface="Cambria Math" panose="02040503050406030204" pitchFamily="18" charset="0"/>
                            <a:cs typeface="Arial" charset="0"/>
                          </a:rPr>
                        </m:ctrlPr>
                      </m:fPr>
                      <m:num>
                        <m:r>
                          <a:rPr lang="en-US" b="1" i="1">
                            <a:solidFill>
                              <a:srgbClr val="0000FF"/>
                            </a:solidFill>
                            <a:latin typeface="Cambria Math"/>
                            <a:cs typeface="Arial" charset="0"/>
                          </a:rPr>
                          <m:t>𝟓</m:t>
                        </m:r>
                      </m:num>
                      <m:den>
                        <m:r>
                          <a:rPr lang="en-US" b="1" i="1">
                            <a:solidFill>
                              <a:srgbClr val="0000FF"/>
                            </a:solidFill>
                            <a:latin typeface="Cambria Math"/>
                            <a:cs typeface="Arial" charset="0"/>
                          </a:rPr>
                          <m:t>𝟒</m:t>
                        </m:r>
                      </m:den>
                    </m:f>
                  </m:oMath>
                </a14:m>
                <a:r>
                  <a:rPr lang="en-US" sz="1400" b="1" dirty="0">
                    <a:solidFill>
                      <a:srgbClr val="0000FF"/>
                    </a:solidFill>
                    <a:latin typeface="Bookman Old Style" pitchFamily="18" charset="0"/>
                    <a:ea typeface="Arial" charset="0"/>
                    <a:cs typeface="Arial" charset="0"/>
                  </a:rPr>
                  <a:t> times that of the pool. Find the area of the pool.</a:t>
                </a:r>
              </a:p>
            </p:txBody>
          </p:sp>
        </mc:Choice>
        <mc:Fallback xmlns="">
          <p:sp>
            <p:nvSpPr>
              <p:cNvPr id="92" name="Rectangle 91"/>
              <p:cNvSpPr>
                <a:spLocks noRot="1" noChangeAspect="1" noMove="1" noResize="1" noEditPoints="1" noAdjustHandles="1" noChangeArrowheads="1" noChangeShapeType="1" noTextEdit="1"/>
              </p:cNvSpPr>
              <p:nvPr/>
            </p:nvSpPr>
            <p:spPr bwMode="auto">
              <a:xfrm>
                <a:off x="936178" y="590550"/>
                <a:ext cx="8305800" cy="710644"/>
              </a:xfrm>
              <a:prstGeom prst="rect">
                <a:avLst/>
              </a:prstGeom>
              <a:blipFill rotWithShape="1">
                <a:blip r:embed="rId4"/>
                <a:stretch>
                  <a:fillRect l="-220" t="-862" b="-1724"/>
                </a:stretch>
              </a:blipFill>
              <a:ln w="9525">
                <a:noFill/>
                <a:miter lim="800000"/>
                <a:headEnd/>
                <a:tailEnd/>
              </a:ln>
            </p:spPr>
            <p:txBody>
              <a:bodyPr/>
              <a:lstStyle/>
              <a:p>
                <a:r>
                  <a:rPr lang="en-US">
                    <a:noFill/>
                  </a:rPr>
                  <a:t> </a:t>
                </a:r>
              </a:p>
            </p:txBody>
          </p:sp>
        </mc:Fallback>
      </mc:AlternateContent>
      <p:sp>
        <p:nvSpPr>
          <p:cNvPr id="94" name="Rounded Rectangle 93"/>
          <p:cNvSpPr/>
          <p:nvPr/>
        </p:nvSpPr>
        <p:spPr>
          <a:xfrm>
            <a:off x="3553374" y="1502269"/>
            <a:ext cx="1594690" cy="5435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What we need to find?</a:t>
            </a:r>
          </a:p>
        </p:txBody>
      </p:sp>
      <p:pic>
        <p:nvPicPr>
          <p:cNvPr id="95" name="Picture 94"/>
          <p:cNvPicPr>
            <a:picLocks noChangeAspect="1"/>
          </p:cNvPicPr>
          <p:nvPr/>
        </p:nvPicPr>
        <p:blipFill rotWithShape="1">
          <a:blip r:embed="rId5">
            <a:extLst>
              <a:ext uri="{28A0092B-C50C-407E-A947-70E740481C1C}">
                <a14:useLocalDpi xmlns:a14="http://schemas.microsoft.com/office/drawing/2010/main" val="0"/>
              </a:ext>
            </a:extLst>
          </a:blip>
          <a:srcRect l="24613" t="18198" r="21301" b="16649"/>
          <a:stretch/>
        </p:blipFill>
        <p:spPr>
          <a:xfrm>
            <a:off x="6281738" y="1532007"/>
            <a:ext cx="1752599" cy="1454942"/>
          </a:xfrm>
          <a:prstGeom prst="rect">
            <a:avLst/>
          </a:prstGeom>
        </p:spPr>
      </p:pic>
      <p:sp>
        <p:nvSpPr>
          <p:cNvPr id="96" name="Frame 95"/>
          <p:cNvSpPr/>
          <p:nvPr/>
        </p:nvSpPr>
        <p:spPr bwMode="auto">
          <a:xfrm>
            <a:off x="5909070" y="1164202"/>
            <a:ext cx="2489268" cy="2186140"/>
          </a:xfrm>
          <a:prstGeom prst="frame">
            <a:avLst>
              <a:gd name="adj1" fmla="val 15937"/>
            </a:avLst>
          </a:prstGeom>
          <a:solidFill>
            <a:srgbClr val="C0504D"/>
          </a:solidFill>
          <a:ln w="38100">
            <a:solidFill>
              <a:srgbClr val="FF0000"/>
            </a:solidFill>
            <a:round/>
            <a:headEnd/>
            <a:tailEnd/>
          </a:ln>
        </p:spPr>
        <p:txBody>
          <a:bodyPr wrap="square" rtlCol="0" anchor="ctr">
            <a:spAutoFit/>
          </a:bodyPr>
          <a:lstStyle/>
          <a:p>
            <a:pPr algn="ctr">
              <a:defRPr/>
            </a:pPr>
            <a:endParaRPr lang="en-US" kern="0">
              <a:solidFill>
                <a:prstClr val="white"/>
              </a:solidFill>
            </a:endParaRPr>
          </a:p>
        </p:txBody>
      </p:sp>
      <p:sp>
        <p:nvSpPr>
          <p:cNvPr id="97" name="Rectangle 96"/>
          <p:cNvSpPr/>
          <p:nvPr/>
        </p:nvSpPr>
        <p:spPr>
          <a:xfrm>
            <a:off x="1317179" y="2834967"/>
            <a:ext cx="1754006" cy="307777"/>
          </a:xfrm>
          <a:prstGeom prst="rect">
            <a:avLst/>
          </a:prstGeom>
        </p:spPr>
        <p:txBody>
          <a:bodyPr wrap="none">
            <a:spAutoFit/>
          </a:bodyPr>
          <a:lstStyle/>
          <a:p>
            <a:r>
              <a:rPr lang="en-US" sz="1400" dirty="0">
                <a:solidFill>
                  <a:prstClr val="black"/>
                </a:solidFill>
                <a:latin typeface="Bookman Old Style" pitchFamily="18" charset="0"/>
              </a:rPr>
              <a:t>(Area of footpath) </a:t>
            </a:r>
          </a:p>
        </p:txBody>
      </p:sp>
      <p:graphicFrame>
        <p:nvGraphicFramePr>
          <p:cNvPr id="98" name="Object 18"/>
          <p:cNvGraphicFramePr>
            <a:graphicFrameLocks noChangeAspect="1"/>
          </p:cNvGraphicFramePr>
          <p:nvPr>
            <p:extLst>
              <p:ext uri="{D42A27DB-BD31-4B8C-83A1-F6EECF244321}">
                <p14:modId xmlns:p14="http://schemas.microsoft.com/office/powerpoint/2010/main" val="2774303433"/>
              </p:ext>
            </p:extLst>
          </p:nvPr>
        </p:nvGraphicFramePr>
        <p:xfrm>
          <a:off x="1030578" y="2888305"/>
          <a:ext cx="298450" cy="203597"/>
        </p:xfrm>
        <a:graphic>
          <a:graphicData uri="http://schemas.openxmlformats.org/presentationml/2006/ole">
            <mc:AlternateContent xmlns:mc="http://schemas.openxmlformats.org/markup-compatibility/2006">
              <mc:Choice xmlns:v="urn:schemas-microsoft-com:vml" Requires="v">
                <p:oleObj spid="_x0000_s1086" name="Equation" r:id="rId6" imgW="139680" imgH="126720" progId="Equation.DSMT4">
                  <p:embed/>
                </p:oleObj>
              </mc:Choice>
              <mc:Fallback>
                <p:oleObj name="Equation" r:id="rId6" imgW="139680" imgH="126720" progId="Equation.DSMT4">
                  <p:embed/>
                  <p:pic>
                    <p:nvPicPr>
                      <p:cNvPr id="0" name=""/>
                      <p:cNvPicPr>
                        <a:picLocks noChangeAspect="1" noChangeArrowheads="1"/>
                      </p:cNvPicPr>
                      <p:nvPr/>
                    </p:nvPicPr>
                    <p:blipFill>
                      <a:blip r:embed="rId7"/>
                      <a:srcRect/>
                      <a:stretch>
                        <a:fillRect/>
                      </a:stretch>
                    </p:blipFill>
                    <p:spPr bwMode="auto">
                      <a:xfrm>
                        <a:off x="1030578" y="2888305"/>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 name="Rectangle 98"/>
          <p:cNvSpPr/>
          <p:nvPr/>
        </p:nvSpPr>
        <p:spPr>
          <a:xfrm>
            <a:off x="2917378" y="2854885"/>
            <a:ext cx="292068" cy="307777"/>
          </a:xfrm>
          <a:prstGeom prst="rect">
            <a:avLst/>
          </a:prstGeom>
        </p:spPr>
        <p:txBody>
          <a:bodyPr wrap="none">
            <a:spAutoFit/>
          </a:bodyPr>
          <a:lstStyle/>
          <a:p>
            <a:pPr>
              <a:defRPr/>
            </a:pPr>
            <a:r>
              <a:rPr lang="en-US" sz="1400" kern="0" dirty="0">
                <a:solidFill>
                  <a:prstClr val="black"/>
                </a:solidFill>
                <a:latin typeface="Bookman Old Style" pitchFamily="18" charset="0"/>
              </a:rPr>
              <a:t>=</a:t>
            </a:r>
            <a:endParaRPr lang="en-US" kern="0" dirty="0">
              <a:solidFill>
                <a:prstClr val="black"/>
              </a:solidFill>
            </a:endParaRPr>
          </a:p>
        </p:txBody>
      </p:sp>
      <mc:AlternateContent xmlns:mc="http://schemas.openxmlformats.org/markup-compatibility/2006" xmlns:a14="http://schemas.microsoft.com/office/drawing/2010/main">
        <mc:Choice Requires="a14">
          <p:sp>
            <p:nvSpPr>
              <p:cNvPr id="100" name="Rectangle 99"/>
              <p:cNvSpPr/>
              <p:nvPr/>
            </p:nvSpPr>
            <p:spPr>
              <a:xfrm>
                <a:off x="3145978" y="2738853"/>
                <a:ext cx="322524" cy="500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dirty="0">
                              <a:solidFill>
                                <a:prstClr val="black"/>
                              </a:solidFill>
                              <a:latin typeface="Cambria Math" panose="02040503050406030204" pitchFamily="18" charset="0"/>
                            </a:rPr>
                          </m:ctrlPr>
                        </m:fPr>
                        <m:num>
                          <m:r>
                            <a:rPr lang="en-US" sz="1400" i="1" dirty="0">
                              <a:solidFill>
                                <a:prstClr val="black"/>
                              </a:solidFill>
                              <a:latin typeface="Cambria Math"/>
                            </a:rPr>
                            <m:t>5</m:t>
                          </m:r>
                        </m:num>
                        <m:den>
                          <m:r>
                            <a:rPr lang="en-US" sz="1400" i="1" dirty="0">
                              <a:solidFill>
                                <a:prstClr val="black"/>
                              </a:solidFill>
                              <a:latin typeface="Cambria Math"/>
                            </a:rPr>
                            <m:t>4</m:t>
                          </m:r>
                        </m:den>
                      </m:f>
                    </m:oMath>
                  </m:oMathPara>
                </a14:m>
                <a:endParaRPr lang="en-US" sz="1400" baseline="30000" dirty="0">
                  <a:solidFill>
                    <a:prstClr val="black"/>
                  </a:solidFill>
                  <a:latin typeface="Bookman Old Style" pitchFamily="18" charset="0"/>
                </a:endParaRPr>
              </a:p>
            </p:txBody>
          </p:sp>
        </mc:Choice>
        <mc:Fallback xmlns="">
          <p:sp>
            <p:nvSpPr>
              <p:cNvPr id="100" name="Rectangle 99"/>
              <p:cNvSpPr>
                <a:spLocks noRot="1" noChangeAspect="1" noMove="1" noResize="1" noEditPoints="1" noAdjustHandles="1" noChangeArrowheads="1" noChangeShapeType="1" noTextEdit="1"/>
              </p:cNvSpPr>
              <p:nvPr/>
            </p:nvSpPr>
            <p:spPr>
              <a:xfrm>
                <a:off x="3145978" y="2738853"/>
                <a:ext cx="322524" cy="500009"/>
              </a:xfrm>
              <a:prstGeom prst="rect">
                <a:avLst/>
              </a:prstGeom>
              <a:blipFill rotWithShape="1">
                <a:blip r:embed="rId8"/>
                <a:stretch>
                  <a:fillRect b="-1220"/>
                </a:stretch>
              </a:blipFill>
            </p:spPr>
            <p:txBody>
              <a:bodyPr/>
              <a:lstStyle/>
              <a:p>
                <a:r>
                  <a:rPr lang="en-US">
                    <a:noFill/>
                  </a:rPr>
                  <a:t> </a:t>
                </a:r>
              </a:p>
            </p:txBody>
          </p:sp>
        </mc:Fallback>
      </mc:AlternateContent>
      <p:sp>
        <p:nvSpPr>
          <p:cNvPr id="101" name="Rectangle 100"/>
          <p:cNvSpPr/>
          <p:nvPr/>
        </p:nvSpPr>
        <p:spPr>
          <a:xfrm>
            <a:off x="3324304" y="2834967"/>
            <a:ext cx="1390124" cy="307777"/>
          </a:xfrm>
          <a:prstGeom prst="rect">
            <a:avLst/>
          </a:prstGeom>
        </p:spPr>
        <p:txBody>
          <a:bodyPr wrap="none">
            <a:spAutoFit/>
          </a:bodyPr>
          <a:lstStyle/>
          <a:p>
            <a:r>
              <a:rPr lang="en-US" sz="1400" dirty="0">
                <a:solidFill>
                  <a:prstClr val="black"/>
                </a:solidFill>
                <a:latin typeface="Bookman Old Style" pitchFamily="18" charset="0"/>
              </a:rPr>
              <a:t>(Area of pool) </a:t>
            </a:r>
          </a:p>
        </p:txBody>
      </p:sp>
      <p:sp>
        <p:nvSpPr>
          <p:cNvPr id="102" name="Rectangle 101"/>
          <p:cNvSpPr/>
          <p:nvPr/>
        </p:nvSpPr>
        <p:spPr bwMode="auto">
          <a:xfrm>
            <a:off x="6256190" y="1490334"/>
            <a:ext cx="1798831" cy="1488964"/>
          </a:xfrm>
          <a:prstGeom prst="rect">
            <a:avLst/>
          </a:prstGeom>
          <a:solidFill>
            <a:srgbClr val="1F497D">
              <a:lumMod val="20000"/>
              <a:lumOff val="80000"/>
            </a:srgbClr>
          </a:solidFill>
          <a:ln w="38100">
            <a:solidFill>
              <a:srgbClr val="FF0000"/>
            </a:solidFill>
            <a:round/>
            <a:headEnd/>
            <a:tailEnd/>
          </a:ln>
        </p:spPr>
        <p:txBody>
          <a:bodyPr wrap="square" rtlCol="0" anchor="ctr">
            <a:spAutoFit/>
          </a:bodyPr>
          <a:lstStyle/>
          <a:p>
            <a:pPr algn="ctr">
              <a:defRPr/>
            </a:pPr>
            <a:endParaRPr lang="en-US" kern="0">
              <a:solidFill>
                <a:prstClr val="white"/>
              </a:solidFill>
            </a:endParaRPr>
          </a:p>
        </p:txBody>
      </p:sp>
      <p:sp>
        <p:nvSpPr>
          <p:cNvPr id="103" name="Line 14"/>
          <p:cNvSpPr>
            <a:spLocks noChangeShapeType="1"/>
          </p:cNvSpPr>
          <p:nvPr/>
        </p:nvSpPr>
        <p:spPr bwMode="auto">
          <a:xfrm>
            <a:off x="8039494" y="1524710"/>
            <a:ext cx="373756" cy="0"/>
          </a:xfrm>
          <a:prstGeom prst="line">
            <a:avLst/>
          </a:prstGeom>
          <a:noFill/>
          <a:ln w="28575">
            <a:solidFill>
              <a:sysClr val="windowText" lastClr="000000"/>
            </a:solidFill>
            <a:round/>
            <a:headEnd type="triangle" w="med" len="med"/>
            <a:tailEnd type="triangle" w="med" len="med"/>
          </a:ln>
        </p:spPr>
        <p:txBody>
          <a:bodyPr wrap="square">
            <a:spAutoFit/>
          </a:bodyPr>
          <a:lstStyle/>
          <a:p>
            <a:pPr>
              <a:defRPr/>
            </a:pPr>
            <a:endParaRPr lang="en-US" sz="1400" kern="0">
              <a:solidFill>
                <a:prstClr val="white"/>
              </a:solidFill>
              <a:latin typeface="Bookman Old Style" pitchFamily="18" charset="0"/>
            </a:endParaRPr>
          </a:p>
        </p:txBody>
      </p:sp>
      <p:sp>
        <p:nvSpPr>
          <p:cNvPr id="104" name="Line 14"/>
          <p:cNvSpPr>
            <a:spLocks noChangeShapeType="1"/>
          </p:cNvSpPr>
          <p:nvPr/>
        </p:nvSpPr>
        <p:spPr bwMode="auto">
          <a:xfrm>
            <a:off x="5895003" y="1512646"/>
            <a:ext cx="373756" cy="0"/>
          </a:xfrm>
          <a:prstGeom prst="line">
            <a:avLst/>
          </a:prstGeom>
          <a:noFill/>
          <a:ln w="28575">
            <a:solidFill>
              <a:sysClr val="windowText" lastClr="000000"/>
            </a:solidFill>
            <a:round/>
            <a:headEnd type="triangle" w="med" len="med"/>
            <a:tailEnd type="triangle" w="med" len="med"/>
          </a:ln>
        </p:spPr>
        <p:txBody>
          <a:bodyPr wrap="square">
            <a:spAutoFit/>
          </a:bodyPr>
          <a:lstStyle/>
          <a:p>
            <a:pPr>
              <a:defRPr/>
            </a:pPr>
            <a:endParaRPr lang="en-US" sz="1400" kern="0">
              <a:solidFill>
                <a:prstClr val="white"/>
              </a:solidFill>
              <a:latin typeface="Bookman Old Style" pitchFamily="18" charset="0"/>
            </a:endParaRPr>
          </a:p>
        </p:txBody>
      </p:sp>
      <p:sp>
        <p:nvSpPr>
          <p:cNvPr id="105" name="Text Box 15"/>
          <p:cNvSpPr txBox="1">
            <a:spLocks noChangeArrowheads="1"/>
          </p:cNvSpPr>
          <p:nvPr/>
        </p:nvSpPr>
        <p:spPr bwMode="auto">
          <a:xfrm>
            <a:off x="5895003" y="3001259"/>
            <a:ext cx="439544" cy="276999"/>
          </a:xfrm>
          <a:prstGeom prst="rect">
            <a:avLst/>
          </a:prstGeom>
          <a:noFill/>
          <a:ln w="9525" algn="ctr">
            <a:noFill/>
            <a:miter lim="800000"/>
            <a:headEnd/>
            <a:tailEnd/>
          </a:ln>
        </p:spPr>
        <p:txBody>
          <a:bodyPr wrap="none">
            <a:spAutoFit/>
          </a:bodyPr>
          <a:lstStyle/>
          <a:p>
            <a:r>
              <a:rPr lang="en-US" sz="1200" b="1" dirty="0">
                <a:solidFill>
                  <a:prstClr val="black"/>
                </a:solidFill>
                <a:latin typeface="Bookman Old Style" pitchFamily="18" charset="0"/>
              </a:rPr>
              <a:t>2m</a:t>
            </a:r>
          </a:p>
        </p:txBody>
      </p:sp>
      <p:sp>
        <p:nvSpPr>
          <p:cNvPr id="106" name="Line 14"/>
          <p:cNvSpPr>
            <a:spLocks noChangeShapeType="1"/>
          </p:cNvSpPr>
          <p:nvPr/>
        </p:nvSpPr>
        <p:spPr bwMode="auto">
          <a:xfrm rot="16200000">
            <a:off x="6090833" y="3169894"/>
            <a:ext cx="373756" cy="0"/>
          </a:xfrm>
          <a:prstGeom prst="line">
            <a:avLst/>
          </a:prstGeom>
          <a:noFill/>
          <a:ln w="28575">
            <a:solidFill>
              <a:sysClr val="windowText" lastClr="000000"/>
            </a:solidFill>
            <a:round/>
            <a:headEnd type="triangle" w="med" len="med"/>
            <a:tailEnd type="triangle" w="med" len="med"/>
          </a:ln>
        </p:spPr>
        <p:txBody>
          <a:bodyPr wrap="square">
            <a:spAutoFit/>
          </a:bodyPr>
          <a:lstStyle/>
          <a:p>
            <a:pPr>
              <a:defRPr/>
            </a:pPr>
            <a:endParaRPr lang="en-US" sz="1400" kern="0">
              <a:solidFill>
                <a:prstClr val="white"/>
              </a:solidFill>
              <a:latin typeface="Bookman Old Style" pitchFamily="18" charset="0"/>
            </a:endParaRPr>
          </a:p>
        </p:txBody>
      </p:sp>
      <p:sp>
        <p:nvSpPr>
          <p:cNvPr id="107" name="Text Box 15"/>
          <p:cNvSpPr txBox="1">
            <a:spLocks noChangeArrowheads="1"/>
          </p:cNvSpPr>
          <p:nvPr/>
        </p:nvSpPr>
        <p:spPr bwMode="auto">
          <a:xfrm>
            <a:off x="7961580" y="3013152"/>
            <a:ext cx="439544" cy="276999"/>
          </a:xfrm>
          <a:prstGeom prst="rect">
            <a:avLst/>
          </a:prstGeom>
          <a:noFill/>
          <a:ln w="9525" algn="ctr">
            <a:noFill/>
            <a:miter lim="800000"/>
            <a:headEnd/>
            <a:tailEnd/>
          </a:ln>
        </p:spPr>
        <p:txBody>
          <a:bodyPr wrap="none">
            <a:spAutoFit/>
          </a:bodyPr>
          <a:lstStyle/>
          <a:p>
            <a:r>
              <a:rPr lang="en-US" sz="1200" b="1" dirty="0">
                <a:solidFill>
                  <a:prstClr val="black"/>
                </a:solidFill>
                <a:latin typeface="Bookman Old Style" pitchFamily="18" charset="0"/>
              </a:rPr>
              <a:t>2m</a:t>
            </a:r>
          </a:p>
        </p:txBody>
      </p:sp>
      <p:sp>
        <p:nvSpPr>
          <p:cNvPr id="108" name="Line 14"/>
          <p:cNvSpPr>
            <a:spLocks noChangeShapeType="1"/>
          </p:cNvSpPr>
          <p:nvPr/>
        </p:nvSpPr>
        <p:spPr bwMode="auto">
          <a:xfrm rot="16200000">
            <a:off x="7828266" y="3169087"/>
            <a:ext cx="373756" cy="0"/>
          </a:xfrm>
          <a:prstGeom prst="line">
            <a:avLst/>
          </a:prstGeom>
          <a:noFill/>
          <a:ln w="28575">
            <a:solidFill>
              <a:sysClr val="windowText" lastClr="000000"/>
            </a:solidFill>
            <a:round/>
            <a:headEnd type="triangle" w="med" len="med"/>
            <a:tailEnd type="triangle" w="med" len="med"/>
          </a:ln>
        </p:spPr>
        <p:txBody>
          <a:bodyPr wrap="square">
            <a:spAutoFit/>
          </a:bodyPr>
          <a:lstStyle/>
          <a:p>
            <a:pPr>
              <a:defRPr/>
            </a:pPr>
            <a:endParaRPr lang="en-US" sz="1400" kern="0">
              <a:solidFill>
                <a:prstClr val="white"/>
              </a:solidFill>
              <a:latin typeface="Bookman Old Style" pitchFamily="18" charset="0"/>
            </a:endParaRPr>
          </a:p>
        </p:txBody>
      </p:sp>
      <p:sp>
        <p:nvSpPr>
          <p:cNvPr id="109" name="Text Box 8"/>
          <p:cNvSpPr txBox="1">
            <a:spLocks noChangeArrowheads="1"/>
          </p:cNvSpPr>
          <p:nvPr/>
        </p:nvSpPr>
        <p:spPr bwMode="auto">
          <a:xfrm>
            <a:off x="6338292" y="2021442"/>
            <a:ext cx="1675459" cy="307777"/>
          </a:xfrm>
          <a:prstGeom prst="rect">
            <a:avLst/>
          </a:prstGeom>
          <a:noFill/>
          <a:ln w="9525">
            <a:noFill/>
            <a:miter lim="800000"/>
            <a:headEnd/>
            <a:tailEnd/>
          </a:ln>
        </p:spPr>
        <p:txBody>
          <a:bodyPr wrap="none">
            <a:spAutoFit/>
          </a:bodyPr>
          <a:lstStyle/>
          <a:p>
            <a:r>
              <a:rPr lang="en-US" sz="1400" b="1" dirty="0">
                <a:solidFill>
                  <a:prstClr val="black"/>
                </a:solidFill>
                <a:effectLst>
                  <a:glow rad="101600">
                    <a:srgbClr val="C0504D">
                      <a:satMod val="175000"/>
                      <a:alpha val="40000"/>
                    </a:srgbClr>
                  </a:glow>
                </a:effectLst>
                <a:latin typeface="Bookman Old Style" pitchFamily="18" charset="0"/>
                <a:ea typeface="Arial" charset="0"/>
                <a:cs typeface="Arial" charset="0"/>
              </a:rPr>
              <a:t>Area of the pool</a:t>
            </a:r>
          </a:p>
        </p:txBody>
      </p:sp>
      <p:sp>
        <p:nvSpPr>
          <p:cNvPr id="110" name="Rounded Rectangle 109"/>
          <p:cNvSpPr/>
          <p:nvPr/>
        </p:nvSpPr>
        <p:spPr>
          <a:xfrm>
            <a:off x="3917083" y="1294589"/>
            <a:ext cx="1594690" cy="5435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Pool is in square shape</a:t>
            </a:r>
          </a:p>
        </p:txBody>
      </p:sp>
      <p:sp>
        <p:nvSpPr>
          <p:cNvPr id="111" name="Rectangle 110"/>
          <p:cNvSpPr/>
          <p:nvPr/>
        </p:nvSpPr>
        <p:spPr bwMode="auto">
          <a:xfrm>
            <a:off x="6259234" y="1508313"/>
            <a:ext cx="1798831" cy="1488964"/>
          </a:xfrm>
          <a:prstGeom prst="rect">
            <a:avLst/>
          </a:prstGeom>
          <a:noFill/>
          <a:ln w="38100">
            <a:solidFill>
              <a:srgbClr val="000099"/>
            </a:solidFill>
            <a:round/>
            <a:headEnd/>
            <a:tailEnd/>
          </a:ln>
          <a:effectLst>
            <a:glow rad="63500">
              <a:srgbClr val="C0504D">
                <a:satMod val="175000"/>
                <a:alpha val="40000"/>
              </a:srgbClr>
            </a:glow>
          </a:effectLst>
        </p:spPr>
        <p:txBody>
          <a:bodyPr wrap="square" rtlCol="0" anchor="ctr">
            <a:spAutoFit/>
          </a:bodyPr>
          <a:lstStyle/>
          <a:p>
            <a:pPr algn="ctr">
              <a:defRPr/>
            </a:pPr>
            <a:endParaRPr lang="en-US" kern="0">
              <a:solidFill>
                <a:prstClr val="white"/>
              </a:solidFill>
            </a:endParaRPr>
          </a:p>
        </p:txBody>
      </p:sp>
      <p:sp>
        <p:nvSpPr>
          <p:cNvPr id="112" name="Rounded Rectangle 111"/>
          <p:cNvSpPr/>
          <p:nvPr/>
        </p:nvSpPr>
        <p:spPr>
          <a:xfrm>
            <a:off x="3917083" y="1596250"/>
            <a:ext cx="1594690" cy="5435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What is area of square?</a:t>
            </a:r>
          </a:p>
        </p:txBody>
      </p:sp>
      <p:sp>
        <p:nvSpPr>
          <p:cNvPr id="113" name="Rounded Rectangle 112"/>
          <p:cNvSpPr/>
          <p:nvPr/>
        </p:nvSpPr>
        <p:spPr>
          <a:xfrm>
            <a:off x="3780840" y="1431557"/>
            <a:ext cx="1867175" cy="76847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That means we need to find side of square pool</a:t>
            </a:r>
          </a:p>
        </p:txBody>
      </p:sp>
      <p:sp>
        <p:nvSpPr>
          <p:cNvPr id="114" name="Rounded Rectangle 113"/>
          <p:cNvSpPr/>
          <p:nvPr/>
        </p:nvSpPr>
        <p:spPr>
          <a:xfrm>
            <a:off x="6804642" y="2330442"/>
            <a:ext cx="536675" cy="249148"/>
          </a:xfrm>
          <a:prstGeom prst="roundRect">
            <a:avLst/>
          </a:prstGeom>
          <a:solidFill>
            <a:srgbClr val="FFC000"/>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IN" kern="0">
              <a:solidFill>
                <a:prstClr val="white"/>
              </a:solidFill>
            </a:endParaRPr>
          </a:p>
        </p:txBody>
      </p:sp>
      <p:sp>
        <p:nvSpPr>
          <p:cNvPr id="115" name="Text Box 8"/>
          <p:cNvSpPr txBox="1">
            <a:spLocks noChangeArrowheads="1"/>
          </p:cNvSpPr>
          <p:nvPr/>
        </p:nvSpPr>
        <p:spPr bwMode="auto">
          <a:xfrm>
            <a:off x="6734532" y="2281217"/>
            <a:ext cx="780983" cy="307777"/>
          </a:xfrm>
          <a:prstGeom prst="rect">
            <a:avLst/>
          </a:prstGeom>
          <a:noFill/>
          <a:ln w="9525">
            <a:noFill/>
            <a:miter lim="800000"/>
            <a:headEnd/>
            <a:tailEnd/>
          </a:ln>
        </p:spPr>
        <p:txBody>
          <a:bodyPr wrap="none">
            <a:spAutoFit/>
          </a:bodyPr>
          <a:lstStyle/>
          <a:p>
            <a:r>
              <a:rPr lang="en-US" sz="1400" b="1" dirty="0">
                <a:solidFill>
                  <a:prstClr val="black"/>
                </a:solidFill>
                <a:effectLst>
                  <a:glow rad="101600">
                    <a:srgbClr val="C0504D">
                      <a:satMod val="175000"/>
                      <a:alpha val="40000"/>
                    </a:srgbClr>
                  </a:glow>
                </a:effectLst>
                <a:latin typeface="Bookman Old Style" pitchFamily="18" charset="0"/>
                <a:ea typeface="Arial" charset="0"/>
                <a:cs typeface="Arial" charset="0"/>
              </a:rPr>
              <a:t>(Side)</a:t>
            </a:r>
            <a:r>
              <a:rPr lang="en-US" sz="1400" b="1" baseline="30000" dirty="0">
                <a:solidFill>
                  <a:prstClr val="black"/>
                </a:solidFill>
                <a:effectLst>
                  <a:glow rad="101600">
                    <a:srgbClr val="C0504D">
                      <a:satMod val="175000"/>
                      <a:alpha val="40000"/>
                    </a:srgbClr>
                  </a:glow>
                </a:effectLst>
                <a:latin typeface="Bookman Old Style" pitchFamily="18" charset="0"/>
                <a:ea typeface="Arial" charset="0"/>
                <a:cs typeface="Arial" charset="0"/>
              </a:rPr>
              <a:t>2</a:t>
            </a:r>
          </a:p>
        </p:txBody>
      </p:sp>
      <p:sp>
        <p:nvSpPr>
          <p:cNvPr id="116" name="Rectangle 115"/>
          <p:cNvSpPr/>
          <p:nvPr/>
        </p:nvSpPr>
        <p:spPr>
          <a:xfrm>
            <a:off x="981138" y="1514717"/>
            <a:ext cx="2377440" cy="307777"/>
          </a:xfrm>
          <a:prstGeom prst="rect">
            <a:avLst/>
          </a:prstGeom>
          <a:noFill/>
          <a:ln w="28575">
            <a:noFill/>
          </a:ln>
          <a:effectLst/>
          <a:scene3d>
            <a:camera prst="orthographicFront">
              <a:rot lat="0" lon="0" rev="0"/>
            </a:camera>
            <a:lightRig rig="threePt" dir="t">
              <a:rot lat="0" lon="0" rev="1200000"/>
            </a:lightRig>
          </a:scene3d>
          <a:sp3d>
            <a:bevelT w="63500" h="25400"/>
          </a:sp3d>
        </p:spPr>
        <p:txBody>
          <a:bodyPr wrap="square">
            <a:spAutoFit/>
          </a:bodyPr>
          <a:lstStyle/>
          <a:p>
            <a:pPr>
              <a:defRPr/>
            </a:pPr>
            <a:r>
              <a:rPr lang="en-US" sz="1400" b="1" kern="0" dirty="0">
                <a:solidFill>
                  <a:prstClr val="black"/>
                </a:solidFill>
                <a:latin typeface="Bookman Old Style" pitchFamily="18" charset="0"/>
              </a:rPr>
              <a:t>Area of square = (side)</a:t>
            </a:r>
            <a:r>
              <a:rPr lang="en-US" sz="1400" b="1" kern="0" baseline="30000" dirty="0">
                <a:solidFill>
                  <a:prstClr val="black"/>
                </a:solidFill>
                <a:latin typeface="Bookman Old Style" pitchFamily="18" charset="0"/>
              </a:rPr>
              <a:t>2</a:t>
            </a:r>
          </a:p>
        </p:txBody>
      </p:sp>
      <p:sp>
        <p:nvSpPr>
          <p:cNvPr id="117" name="Rectangle 116"/>
          <p:cNvSpPr/>
          <p:nvPr/>
        </p:nvSpPr>
        <p:spPr>
          <a:xfrm>
            <a:off x="1306454" y="1815586"/>
            <a:ext cx="1951175" cy="307777"/>
          </a:xfrm>
          <a:prstGeom prst="rect">
            <a:avLst/>
          </a:prstGeom>
        </p:spPr>
        <p:txBody>
          <a:bodyPr wrap="none">
            <a:spAutoFit/>
          </a:bodyPr>
          <a:lstStyle/>
          <a:p>
            <a:r>
              <a:rPr lang="en-US" sz="1400" dirty="0">
                <a:solidFill>
                  <a:prstClr val="black"/>
                </a:solidFill>
                <a:latin typeface="Bookman Old Style" pitchFamily="18" charset="0"/>
              </a:rPr>
              <a:t>(Area of the pool)  = </a:t>
            </a:r>
          </a:p>
        </p:txBody>
      </p:sp>
      <p:graphicFrame>
        <p:nvGraphicFramePr>
          <p:cNvPr id="118" name="Object 18"/>
          <p:cNvGraphicFramePr>
            <a:graphicFrameLocks noChangeAspect="1"/>
          </p:cNvGraphicFramePr>
          <p:nvPr>
            <p:extLst>
              <p:ext uri="{D42A27DB-BD31-4B8C-83A1-F6EECF244321}">
                <p14:modId xmlns:p14="http://schemas.microsoft.com/office/powerpoint/2010/main" val="1652709869"/>
              </p:ext>
            </p:extLst>
          </p:nvPr>
        </p:nvGraphicFramePr>
        <p:xfrm>
          <a:off x="1030578" y="1881543"/>
          <a:ext cx="298450" cy="203597"/>
        </p:xfrm>
        <a:graphic>
          <a:graphicData uri="http://schemas.openxmlformats.org/presentationml/2006/ole">
            <mc:AlternateContent xmlns:mc="http://schemas.openxmlformats.org/markup-compatibility/2006">
              <mc:Choice xmlns:v="urn:schemas-microsoft-com:vml" Requires="v">
                <p:oleObj spid="_x0000_s1087" name="Equation" r:id="rId9" imgW="139518" imgH="126835" progId="Equation.DSMT4">
                  <p:embed/>
                </p:oleObj>
              </mc:Choice>
              <mc:Fallback>
                <p:oleObj name="Equation" r:id="rId9" imgW="139518" imgH="1268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0578" y="1881543"/>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 name="Rectangle 118"/>
          <p:cNvSpPr/>
          <p:nvPr/>
        </p:nvSpPr>
        <p:spPr>
          <a:xfrm>
            <a:off x="3194040" y="1815586"/>
            <a:ext cx="359394" cy="307777"/>
          </a:xfrm>
          <a:prstGeom prst="rect">
            <a:avLst/>
          </a:prstGeom>
        </p:spPr>
        <p:txBody>
          <a:bodyPr wrap="none">
            <a:spAutoFit/>
          </a:bodyPr>
          <a:lstStyle/>
          <a:p>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p>
        </p:txBody>
      </p:sp>
      <p:sp>
        <p:nvSpPr>
          <p:cNvPr id="120" name="Rectangle 119"/>
          <p:cNvSpPr/>
          <p:nvPr/>
        </p:nvSpPr>
        <p:spPr>
          <a:xfrm>
            <a:off x="1305081" y="3362313"/>
            <a:ext cx="1754006" cy="307777"/>
          </a:xfrm>
          <a:prstGeom prst="rect">
            <a:avLst/>
          </a:prstGeom>
        </p:spPr>
        <p:txBody>
          <a:bodyPr wrap="none">
            <a:spAutoFit/>
          </a:bodyPr>
          <a:lstStyle/>
          <a:p>
            <a:r>
              <a:rPr lang="en-US" sz="1400" dirty="0">
                <a:solidFill>
                  <a:prstClr val="black"/>
                </a:solidFill>
                <a:latin typeface="Bookman Old Style" pitchFamily="18" charset="0"/>
              </a:rPr>
              <a:t>(Area of footpath) </a:t>
            </a:r>
          </a:p>
        </p:txBody>
      </p:sp>
      <p:graphicFrame>
        <p:nvGraphicFramePr>
          <p:cNvPr id="121" name="Object 18"/>
          <p:cNvGraphicFramePr>
            <a:graphicFrameLocks noChangeAspect="1"/>
          </p:cNvGraphicFramePr>
          <p:nvPr>
            <p:extLst>
              <p:ext uri="{D42A27DB-BD31-4B8C-83A1-F6EECF244321}">
                <p14:modId xmlns:p14="http://schemas.microsoft.com/office/powerpoint/2010/main" val="2550509399"/>
              </p:ext>
            </p:extLst>
          </p:nvPr>
        </p:nvGraphicFramePr>
        <p:xfrm>
          <a:off x="1030578" y="3415651"/>
          <a:ext cx="298450" cy="203597"/>
        </p:xfrm>
        <a:graphic>
          <a:graphicData uri="http://schemas.openxmlformats.org/presentationml/2006/ole">
            <mc:AlternateContent xmlns:mc="http://schemas.openxmlformats.org/markup-compatibility/2006">
              <mc:Choice xmlns:v="urn:schemas-microsoft-com:vml" Requires="v">
                <p:oleObj spid="_x0000_s1088" name="Equation" r:id="rId11" imgW="139518" imgH="126835" progId="Equation.DSMT4">
                  <p:embed/>
                </p:oleObj>
              </mc:Choice>
              <mc:Fallback>
                <p:oleObj name="Equation" r:id="rId11" imgW="139518" imgH="12683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0578" y="341565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2" name="Rectangle 121"/>
              <p:cNvSpPr/>
              <p:nvPr/>
            </p:nvSpPr>
            <p:spPr>
              <a:xfrm>
                <a:off x="3133880" y="3266197"/>
                <a:ext cx="322524" cy="500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i="1" dirty="0">
                              <a:solidFill>
                                <a:prstClr val="black"/>
                              </a:solidFill>
                              <a:latin typeface="Cambria Math" panose="02040503050406030204" pitchFamily="18" charset="0"/>
                            </a:rPr>
                          </m:ctrlPr>
                        </m:fPr>
                        <m:num>
                          <m:r>
                            <a:rPr lang="en-US" sz="1400" i="1" dirty="0">
                              <a:solidFill>
                                <a:prstClr val="black"/>
                              </a:solidFill>
                              <a:latin typeface="Cambria Math"/>
                            </a:rPr>
                            <m:t>5</m:t>
                          </m:r>
                        </m:num>
                        <m:den>
                          <m:r>
                            <a:rPr lang="en-US" sz="1400" i="1" dirty="0">
                              <a:solidFill>
                                <a:prstClr val="black"/>
                              </a:solidFill>
                              <a:latin typeface="Cambria Math"/>
                            </a:rPr>
                            <m:t>4</m:t>
                          </m:r>
                        </m:den>
                      </m:f>
                    </m:oMath>
                  </m:oMathPara>
                </a14:m>
                <a:endParaRPr lang="en-US" sz="1400" baseline="30000" dirty="0">
                  <a:solidFill>
                    <a:prstClr val="black"/>
                  </a:solidFill>
                  <a:latin typeface="Bookman Old Style" pitchFamily="18" charset="0"/>
                </a:endParaRPr>
              </a:p>
            </p:txBody>
          </p:sp>
        </mc:Choice>
        <mc:Fallback xmlns="">
          <p:sp>
            <p:nvSpPr>
              <p:cNvPr id="122" name="Rectangle 121"/>
              <p:cNvSpPr>
                <a:spLocks noRot="1" noChangeAspect="1" noMove="1" noResize="1" noEditPoints="1" noAdjustHandles="1" noChangeArrowheads="1" noChangeShapeType="1" noTextEdit="1"/>
              </p:cNvSpPr>
              <p:nvPr/>
            </p:nvSpPr>
            <p:spPr>
              <a:xfrm>
                <a:off x="3133880" y="3266197"/>
                <a:ext cx="322524" cy="500009"/>
              </a:xfrm>
              <a:prstGeom prst="rect">
                <a:avLst/>
              </a:prstGeom>
              <a:blipFill rotWithShape="1">
                <a:blip r:embed="rId13"/>
                <a:stretch>
                  <a:fillRect b="-1220"/>
                </a:stretch>
              </a:blipFill>
            </p:spPr>
            <p:txBody>
              <a:bodyPr/>
              <a:lstStyle/>
              <a:p>
                <a:r>
                  <a:rPr lang="en-US">
                    <a:noFill/>
                  </a:rPr>
                  <a:t> </a:t>
                </a:r>
              </a:p>
            </p:txBody>
          </p:sp>
        </mc:Fallback>
      </mc:AlternateContent>
      <p:sp>
        <p:nvSpPr>
          <p:cNvPr id="123" name="Rectangle 122"/>
          <p:cNvSpPr/>
          <p:nvPr/>
        </p:nvSpPr>
        <p:spPr>
          <a:xfrm>
            <a:off x="2905280" y="3382229"/>
            <a:ext cx="292068" cy="307777"/>
          </a:xfrm>
          <a:prstGeom prst="rect">
            <a:avLst/>
          </a:prstGeom>
        </p:spPr>
        <p:txBody>
          <a:bodyPr wrap="none">
            <a:spAutoFit/>
          </a:bodyPr>
          <a:lstStyle/>
          <a:p>
            <a:pPr>
              <a:defRPr/>
            </a:pPr>
            <a:r>
              <a:rPr lang="en-US" sz="1400" kern="0" dirty="0">
                <a:solidFill>
                  <a:prstClr val="black"/>
                </a:solidFill>
                <a:latin typeface="Bookman Old Style" pitchFamily="18" charset="0"/>
              </a:rPr>
              <a:t>=</a:t>
            </a:r>
            <a:endParaRPr lang="en-US" kern="0" dirty="0">
              <a:solidFill>
                <a:prstClr val="black"/>
              </a:solidFill>
            </a:endParaRPr>
          </a:p>
        </p:txBody>
      </p:sp>
      <mc:AlternateContent xmlns:mc="http://schemas.openxmlformats.org/markup-compatibility/2006" xmlns:a14="http://schemas.microsoft.com/office/drawing/2010/main">
        <mc:Choice Requires="a14">
          <p:sp>
            <p:nvSpPr>
              <p:cNvPr id="124" name="Rectangle 123"/>
              <p:cNvSpPr/>
              <p:nvPr/>
            </p:nvSpPr>
            <p:spPr>
              <a:xfrm>
                <a:off x="3297481" y="3379544"/>
                <a:ext cx="385041" cy="302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dirty="0">
                          <a:solidFill>
                            <a:prstClr val="black"/>
                          </a:solidFill>
                          <a:latin typeface="Cambria Math"/>
                        </a:rPr>
                        <m:t>x</m:t>
                      </m:r>
                      <m:r>
                        <a:rPr lang="en-US" sz="1400" baseline="30000" dirty="0">
                          <a:solidFill>
                            <a:prstClr val="black"/>
                          </a:solidFill>
                          <a:latin typeface="Cambria Math"/>
                        </a:rPr>
                        <m:t>2</m:t>
                      </m:r>
                    </m:oMath>
                  </m:oMathPara>
                </a14:m>
                <a:endParaRPr lang="en-US" sz="1400" baseline="30000" dirty="0">
                  <a:solidFill>
                    <a:prstClr val="black"/>
                  </a:solidFill>
                  <a:latin typeface="Bookman Old Style" pitchFamily="18" charset="0"/>
                </a:endParaRPr>
              </a:p>
            </p:txBody>
          </p:sp>
        </mc:Choice>
        <mc:Fallback xmlns="">
          <p:sp>
            <p:nvSpPr>
              <p:cNvPr id="124" name="Rectangle 123"/>
              <p:cNvSpPr>
                <a:spLocks noRot="1" noChangeAspect="1" noMove="1" noResize="1" noEditPoints="1" noAdjustHandles="1" noChangeArrowheads="1" noChangeShapeType="1" noTextEdit="1"/>
              </p:cNvSpPr>
              <p:nvPr/>
            </p:nvSpPr>
            <p:spPr>
              <a:xfrm>
                <a:off x="3297481" y="3379544"/>
                <a:ext cx="385041" cy="302840"/>
              </a:xfrm>
              <a:prstGeom prst="rect">
                <a:avLst/>
              </a:prstGeom>
              <a:blipFill rotWithShape="1">
                <a:blip r:embed="rId14"/>
                <a:stretch>
                  <a:fillRect/>
                </a:stretch>
              </a:blipFill>
            </p:spPr>
            <p:txBody>
              <a:bodyPr/>
              <a:lstStyle/>
              <a:p>
                <a:r>
                  <a:rPr lang="en-US">
                    <a:noFill/>
                  </a:rPr>
                  <a:t> </a:t>
                </a:r>
              </a:p>
            </p:txBody>
          </p:sp>
        </mc:Fallback>
      </mc:AlternateContent>
      <p:sp>
        <p:nvSpPr>
          <p:cNvPr id="125" name="Rectangle 3"/>
          <p:cNvSpPr>
            <a:spLocks noChangeArrowheads="1"/>
          </p:cNvSpPr>
          <p:nvPr/>
        </p:nvSpPr>
        <p:spPr bwMode="auto">
          <a:xfrm>
            <a:off x="5911003" y="1154320"/>
            <a:ext cx="2514600" cy="2213951"/>
          </a:xfrm>
          <a:prstGeom prst="rect">
            <a:avLst/>
          </a:prstGeom>
          <a:solidFill>
            <a:sysClr val="windowText" lastClr="000000"/>
          </a:solidFill>
          <a:ln w="28575">
            <a:solidFill>
              <a:srgbClr val="7030A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defRPr/>
            </a:pPr>
            <a:endParaRPr lang="en-US" sz="1400" kern="0">
              <a:solidFill>
                <a:prstClr val="white"/>
              </a:solidFill>
              <a:latin typeface="Bookman Old Style" pitchFamily="18" charset="0"/>
            </a:endParaRPr>
          </a:p>
        </p:txBody>
      </p:sp>
      <p:sp>
        <p:nvSpPr>
          <p:cNvPr id="126" name="Rectangle 125"/>
          <p:cNvSpPr/>
          <p:nvPr/>
        </p:nvSpPr>
        <p:spPr>
          <a:xfrm>
            <a:off x="497020" y="3733496"/>
            <a:ext cx="1851789" cy="307777"/>
          </a:xfrm>
          <a:prstGeom prst="rect">
            <a:avLst/>
          </a:prstGeom>
        </p:spPr>
        <p:txBody>
          <a:bodyPr wrap="none">
            <a:spAutoFit/>
          </a:bodyPr>
          <a:lstStyle/>
          <a:p>
            <a:pPr>
              <a:defRPr/>
            </a:pPr>
            <a:r>
              <a:rPr lang="en-US" sz="1400" b="1" kern="0" dirty="0">
                <a:solidFill>
                  <a:prstClr val="black"/>
                </a:solidFill>
                <a:latin typeface="Bookman Old Style" pitchFamily="18" charset="0"/>
              </a:rPr>
              <a:t> (Area of the pool)</a:t>
            </a:r>
          </a:p>
        </p:txBody>
      </p:sp>
      <p:sp>
        <p:nvSpPr>
          <p:cNvPr id="127" name="Rectangle 126"/>
          <p:cNvSpPr/>
          <p:nvPr/>
        </p:nvSpPr>
        <p:spPr>
          <a:xfrm>
            <a:off x="2413343" y="3733496"/>
            <a:ext cx="1821332" cy="307777"/>
          </a:xfrm>
          <a:prstGeom prst="rect">
            <a:avLst/>
          </a:prstGeom>
        </p:spPr>
        <p:txBody>
          <a:bodyPr wrap="none">
            <a:spAutoFit/>
          </a:bodyPr>
          <a:lstStyle/>
          <a:p>
            <a:pPr>
              <a:defRPr/>
            </a:pPr>
            <a:r>
              <a:rPr lang="en-US" sz="1400" b="1" kern="0" dirty="0">
                <a:solidFill>
                  <a:prstClr val="black"/>
                </a:solidFill>
                <a:latin typeface="Bookman Old Style" pitchFamily="18" charset="0"/>
              </a:rPr>
              <a:t>(Area of footpath)</a:t>
            </a:r>
          </a:p>
        </p:txBody>
      </p:sp>
      <p:sp>
        <p:nvSpPr>
          <p:cNvPr id="128" name="Rectangle 127"/>
          <p:cNvSpPr/>
          <p:nvPr/>
        </p:nvSpPr>
        <p:spPr>
          <a:xfrm>
            <a:off x="2235042" y="3733496"/>
            <a:ext cx="292068" cy="307777"/>
          </a:xfrm>
          <a:prstGeom prst="rect">
            <a:avLst/>
          </a:prstGeom>
        </p:spPr>
        <p:txBody>
          <a:bodyPr wrap="none">
            <a:spAutoFit/>
          </a:bodyPr>
          <a:lstStyle/>
          <a:p>
            <a:pPr>
              <a:defRPr/>
            </a:pPr>
            <a:r>
              <a:rPr lang="en-US" sz="1400" b="1" kern="0" dirty="0">
                <a:solidFill>
                  <a:prstClr val="black"/>
                </a:solidFill>
                <a:latin typeface="Bookman Old Style" pitchFamily="18" charset="0"/>
              </a:rPr>
              <a:t>+</a:t>
            </a:r>
            <a:endParaRPr lang="en-US" kern="0" dirty="0">
              <a:solidFill>
                <a:prstClr val="black"/>
              </a:solidFill>
            </a:endParaRPr>
          </a:p>
        </p:txBody>
      </p:sp>
      <p:sp>
        <p:nvSpPr>
          <p:cNvPr id="129" name="Rectangle 128"/>
          <p:cNvSpPr/>
          <p:nvPr/>
        </p:nvSpPr>
        <p:spPr>
          <a:xfrm>
            <a:off x="4120908" y="3733496"/>
            <a:ext cx="292068" cy="307777"/>
          </a:xfrm>
          <a:prstGeom prst="rect">
            <a:avLst/>
          </a:prstGeom>
        </p:spPr>
        <p:txBody>
          <a:bodyPr wrap="none">
            <a:spAutoFit/>
          </a:bodyPr>
          <a:lstStyle/>
          <a:p>
            <a:pPr>
              <a:defRPr/>
            </a:pPr>
            <a:r>
              <a:rPr lang="en-US" sz="1400" b="1" kern="0" dirty="0">
                <a:solidFill>
                  <a:prstClr val="black"/>
                </a:solidFill>
                <a:latin typeface="Bookman Old Style" pitchFamily="18" charset="0"/>
              </a:rPr>
              <a:t>=</a:t>
            </a:r>
            <a:endParaRPr lang="en-US" kern="0" dirty="0">
              <a:solidFill>
                <a:prstClr val="black"/>
              </a:solidFill>
            </a:endParaRPr>
          </a:p>
        </p:txBody>
      </p:sp>
      <p:sp>
        <p:nvSpPr>
          <p:cNvPr id="130" name="Rounded Rectangle 129"/>
          <p:cNvSpPr/>
          <p:nvPr/>
        </p:nvSpPr>
        <p:spPr>
          <a:xfrm>
            <a:off x="4035737" y="2329219"/>
            <a:ext cx="1594690" cy="5435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We have 2 things</a:t>
            </a:r>
          </a:p>
        </p:txBody>
      </p:sp>
      <p:sp>
        <p:nvSpPr>
          <p:cNvPr id="131" name="Rectangle 130"/>
          <p:cNvSpPr/>
          <p:nvPr/>
        </p:nvSpPr>
        <p:spPr>
          <a:xfrm>
            <a:off x="6114775" y="2054241"/>
            <a:ext cx="2182025" cy="307777"/>
          </a:xfrm>
          <a:prstGeom prst="rect">
            <a:avLst/>
          </a:prstGeom>
          <a:solidFill>
            <a:srgbClr val="C00000"/>
          </a:solidFill>
          <a:ln w="28575">
            <a:solidFill>
              <a:sysClr val="window" lastClr="FFFFFF"/>
            </a:solidFill>
          </a:ln>
          <a:effectLst/>
          <a:scene3d>
            <a:camera prst="orthographicFront">
              <a:rot lat="0" lon="0" rev="0"/>
            </a:camera>
            <a:lightRig rig="threePt" dir="t">
              <a:rot lat="0" lon="0" rev="1200000"/>
            </a:lightRig>
          </a:scene3d>
          <a:sp3d>
            <a:bevelT w="63500" h="25400"/>
          </a:sp3d>
        </p:spPr>
        <p:txBody>
          <a:bodyPr wrap="square">
            <a:spAutoFit/>
          </a:bodyPr>
          <a:lstStyle/>
          <a:p>
            <a:pPr>
              <a:defRPr/>
            </a:pPr>
            <a:r>
              <a:rPr lang="en-US" sz="1400" b="1" kern="0" dirty="0">
                <a:solidFill>
                  <a:prstClr val="white"/>
                </a:solidFill>
                <a:latin typeface="Bookman Old Style" pitchFamily="18" charset="0"/>
              </a:rPr>
              <a:t>(Area of outer square)</a:t>
            </a:r>
          </a:p>
        </p:txBody>
      </p:sp>
      <p:sp>
        <p:nvSpPr>
          <p:cNvPr id="132" name="Rectangle 131"/>
          <p:cNvSpPr/>
          <p:nvPr/>
        </p:nvSpPr>
        <p:spPr>
          <a:xfrm>
            <a:off x="4299208" y="3733496"/>
            <a:ext cx="2204567" cy="307777"/>
          </a:xfrm>
          <a:prstGeom prst="rect">
            <a:avLst/>
          </a:prstGeom>
        </p:spPr>
        <p:txBody>
          <a:bodyPr wrap="square">
            <a:spAutoFit/>
          </a:bodyPr>
          <a:lstStyle/>
          <a:p>
            <a:pPr>
              <a:defRPr/>
            </a:pPr>
            <a:r>
              <a:rPr lang="en-US" sz="1400" b="1" kern="0" dirty="0">
                <a:solidFill>
                  <a:prstClr val="black"/>
                </a:solidFill>
                <a:latin typeface="Bookman Old Style" pitchFamily="18" charset="0"/>
              </a:rPr>
              <a:t>(Area of outer square)</a:t>
            </a:r>
          </a:p>
        </p:txBody>
      </p:sp>
      <p:sp>
        <p:nvSpPr>
          <p:cNvPr id="133" name="Rounded Rectangle 132"/>
          <p:cNvSpPr/>
          <p:nvPr/>
        </p:nvSpPr>
        <p:spPr>
          <a:xfrm>
            <a:off x="3673603" y="1694597"/>
            <a:ext cx="2122533" cy="116514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a:solidFill>
                  <a:prstClr val="white"/>
                </a:solidFill>
                <a:latin typeface="Bookman Old Style" panose="02050604050505020204" pitchFamily="18" charset="0"/>
              </a:rPr>
              <a:t>For Finding Area of Outer square we will have to find the length of side of outer square </a:t>
            </a:r>
          </a:p>
        </p:txBody>
      </p:sp>
      <p:sp>
        <p:nvSpPr>
          <p:cNvPr id="134" name="Rectangle 133"/>
          <p:cNvSpPr/>
          <p:nvPr/>
        </p:nvSpPr>
        <p:spPr>
          <a:xfrm>
            <a:off x="5058071" y="3021884"/>
            <a:ext cx="598241" cy="830997"/>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a:ln w="11430"/>
                <a:solidFill>
                  <a:srgbClr val="C00000"/>
                </a:solidFill>
                <a:latin typeface="Bookman Old Style" pitchFamily="18" charset="0"/>
              </a:rPr>
              <a:t>?</a:t>
            </a:r>
          </a:p>
        </p:txBody>
      </p:sp>
      <p:graphicFrame>
        <p:nvGraphicFramePr>
          <p:cNvPr id="135" name="Object 18"/>
          <p:cNvGraphicFramePr>
            <a:graphicFrameLocks noChangeAspect="1"/>
          </p:cNvGraphicFramePr>
          <p:nvPr>
            <p:extLst>
              <p:ext uri="{D42A27DB-BD31-4B8C-83A1-F6EECF244321}">
                <p14:modId xmlns:p14="http://schemas.microsoft.com/office/powerpoint/2010/main" val="4175930580"/>
              </p:ext>
            </p:extLst>
          </p:nvPr>
        </p:nvGraphicFramePr>
        <p:xfrm>
          <a:off x="1030578" y="2132651"/>
          <a:ext cx="298450" cy="203597"/>
        </p:xfrm>
        <a:graphic>
          <a:graphicData uri="http://schemas.openxmlformats.org/presentationml/2006/ole">
            <mc:AlternateContent xmlns:mc="http://schemas.openxmlformats.org/markup-compatibility/2006">
              <mc:Choice xmlns:v="urn:schemas-microsoft-com:vml" Requires="v">
                <p:oleObj spid="_x0000_s1089" name="Equation" r:id="rId15" imgW="139680" imgH="126720" progId="Equation.DSMT4">
                  <p:embed/>
                </p:oleObj>
              </mc:Choice>
              <mc:Fallback>
                <p:oleObj name="Equation" r:id="rId15" imgW="139680" imgH="126720" progId="Equation.DSMT4">
                  <p:embed/>
                  <p:pic>
                    <p:nvPicPr>
                      <p:cNvPr id="0" name=""/>
                      <p:cNvPicPr>
                        <a:picLocks noChangeAspect="1" noChangeArrowheads="1"/>
                      </p:cNvPicPr>
                      <p:nvPr/>
                    </p:nvPicPr>
                    <p:blipFill>
                      <a:blip r:embed="rId16"/>
                      <a:srcRect/>
                      <a:stretch>
                        <a:fillRect/>
                      </a:stretch>
                    </p:blipFill>
                    <p:spPr bwMode="auto">
                      <a:xfrm>
                        <a:off x="1030578" y="213265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 name="Object 18"/>
          <p:cNvGraphicFramePr>
            <a:graphicFrameLocks noChangeAspect="1"/>
          </p:cNvGraphicFramePr>
          <p:nvPr>
            <p:extLst>
              <p:ext uri="{D42A27DB-BD31-4B8C-83A1-F6EECF244321}">
                <p14:modId xmlns:p14="http://schemas.microsoft.com/office/powerpoint/2010/main" val="3181284327"/>
              </p:ext>
            </p:extLst>
          </p:nvPr>
        </p:nvGraphicFramePr>
        <p:xfrm>
          <a:off x="1030578" y="2469003"/>
          <a:ext cx="298450" cy="203597"/>
        </p:xfrm>
        <a:graphic>
          <a:graphicData uri="http://schemas.openxmlformats.org/presentationml/2006/ole">
            <mc:AlternateContent xmlns:mc="http://schemas.openxmlformats.org/markup-compatibility/2006">
              <mc:Choice xmlns:v="urn:schemas-microsoft-com:vml" Requires="v">
                <p:oleObj spid="_x0000_s1090" name="Equation" r:id="rId17" imgW="139680" imgH="126720" progId="Equation.DSMT4">
                  <p:embed/>
                </p:oleObj>
              </mc:Choice>
              <mc:Fallback>
                <p:oleObj name="Equation" r:id="rId17" imgW="139680" imgH="126720" progId="Equation.DSMT4">
                  <p:embed/>
                  <p:pic>
                    <p:nvPicPr>
                      <p:cNvPr id="0" name=""/>
                      <p:cNvPicPr>
                        <a:picLocks noChangeAspect="1" noChangeArrowheads="1"/>
                      </p:cNvPicPr>
                      <p:nvPr/>
                    </p:nvPicPr>
                    <p:blipFill>
                      <a:blip r:embed="rId18"/>
                      <a:srcRect/>
                      <a:stretch>
                        <a:fillRect/>
                      </a:stretch>
                    </p:blipFill>
                    <p:spPr bwMode="auto">
                      <a:xfrm>
                        <a:off x="1030578" y="2469003"/>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 name="Rectangle 136"/>
          <p:cNvSpPr/>
          <p:nvPr/>
        </p:nvSpPr>
        <p:spPr>
          <a:xfrm>
            <a:off x="6688219" y="872300"/>
            <a:ext cx="1088760" cy="307777"/>
          </a:xfrm>
          <a:prstGeom prst="rect">
            <a:avLst/>
          </a:prstGeom>
        </p:spPr>
        <p:txBody>
          <a:bodyPr wrap="none">
            <a:spAutoFit/>
          </a:bodyPr>
          <a:lstStyle/>
          <a:p>
            <a:r>
              <a:rPr lang="en-US" sz="1400" b="1" dirty="0">
                <a:solidFill>
                  <a:prstClr val="black"/>
                </a:solidFill>
                <a:latin typeface="Bookman Old Style" pitchFamily="18" charset="0"/>
              </a:rPr>
              <a:t>(         ) m</a:t>
            </a:r>
          </a:p>
        </p:txBody>
      </p:sp>
      <p:sp>
        <p:nvSpPr>
          <p:cNvPr id="138" name="Text Box 8"/>
          <p:cNvSpPr txBox="1">
            <a:spLocks noChangeArrowheads="1"/>
          </p:cNvSpPr>
          <p:nvPr/>
        </p:nvSpPr>
        <p:spPr bwMode="auto">
          <a:xfrm>
            <a:off x="6804248" y="869820"/>
            <a:ext cx="292068" cy="307777"/>
          </a:xfrm>
          <a:prstGeom prst="rect">
            <a:avLst/>
          </a:prstGeom>
          <a:noFill/>
          <a:ln w="9525" algn="ctr">
            <a:noFill/>
            <a:miter lim="800000"/>
            <a:headEnd/>
            <a:tailEnd/>
          </a:ln>
        </p:spPr>
        <p:txBody>
          <a:bodyPr wrap="none">
            <a:spAutoFit/>
          </a:bodyPr>
          <a:lstStyle/>
          <a:p>
            <a:r>
              <a:rPr lang="en-US" sz="1400" b="1" dirty="0">
                <a:solidFill>
                  <a:prstClr val="black"/>
                </a:solidFill>
                <a:latin typeface="Bookman Old Style" pitchFamily="18" charset="0"/>
              </a:rPr>
              <a:t>x</a:t>
            </a:r>
          </a:p>
        </p:txBody>
      </p:sp>
      <p:sp>
        <p:nvSpPr>
          <p:cNvPr id="139" name="Text Box 15"/>
          <p:cNvSpPr txBox="1">
            <a:spLocks noChangeArrowheads="1"/>
          </p:cNvSpPr>
          <p:nvPr/>
        </p:nvSpPr>
        <p:spPr bwMode="auto">
          <a:xfrm>
            <a:off x="7348865" y="874582"/>
            <a:ext cx="453970" cy="307777"/>
          </a:xfrm>
          <a:prstGeom prst="rect">
            <a:avLst/>
          </a:prstGeom>
          <a:noFill/>
          <a:ln w="9525" algn="ctr">
            <a:noFill/>
            <a:miter lim="800000"/>
            <a:headEnd/>
            <a:tailEnd/>
          </a:ln>
        </p:spPr>
        <p:txBody>
          <a:bodyPr wrap="none">
            <a:spAutoFit/>
          </a:bodyPr>
          <a:lstStyle/>
          <a:p>
            <a:r>
              <a:rPr lang="en-US" sz="1400" b="1" dirty="0">
                <a:ln>
                  <a:solidFill>
                    <a:srgbClr val="FF0000"/>
                  </a:solidFill>
                </a:ln>
                <a:solidFill>
                  <a:srgbClr val="FF0000"/>
                </a:solidFill>
                <a:latin typeface="Bookman Old Style" pitchFamily="18" charset="0"/>
              </a:rPr>
              <a:t>+ </a:t>
            </a:r>
            <a:r>
              <a:rPr lang="en-US" sz="1200" b="1" dirty="0">
                <a:solidFill>
                  <a:prstClr val="black"/>
                </a:solidFill>
                <a:latin typeface="Bookman Old Style" pitchFamily="18" charset="0"/>
              </a:rPr>
              <a:t>2</a:t>
            </a:r>
          </a:p>
        </p:txBody>
      </p:sp>
      <p:sp>
        <p:nvSpPr>
          <p:cNvPr id="140" name="Text Box 15"/>
          <p:cNvSpPr txBox="1">
            <a:spLocks noChangeArrowheads="1"/>
          </p:cNvSpPr>
          <p:nvPr/>
        </p:nvSpPr>
        <p:spPr bwMode="auto">
          <a:xfrm>
            <a:off x="6989897" y="874582"/>
            <a:ext cx="453970" cy="307777"/>
          </a:xfrm>
          <a:prstGeom prst="rect">
            <a:avLst/>
          </a:prstGeom>
          <a:noFill/>
          <a:ln w="9525" algn="ctr">
            <a:noFill/>
            <a:miter lim="800000"/>
            <a:headEnd/>
            <a:tailEnd/>
          </a:ln>
        </p:spPr>
        <p:txBody>
          <a:bodyPr wrap="none">
            <a:spAutoFit/>
          </a:bodyPr>
          <a:lstStyle/>
          <a:p>
            <a:r>
              <a:rPr lang="en-US" sz="1400" b="1" dirty="0">
                <a:ln>
                  <a:solidFill>
                    <a:srgbClr val="FF0000"/>
                  </a:solidFill>
                </a:ln>
                <a:solidFill>
                  <a:srgbClr val="FF0000"/>
                </a:solidFill>
                <a:latin typeface="Bookman Old Style" pitchFamily="18" charset="0"/>
              </a:rPr>
              <a:t>+ </a:t>
            </a:r>
            <a:r>
              <a:rPr lang="en-US" sz="1200" b="1" dirty="0">
                <a:solidFill>
                  <a:prstClr val="black"/>
                </a:solidFill>
                <a:latin typeface="Bookman Old Style" pitchFamily="18" charset="0"/>
              </a:rPr>
              <a:t>2</a:t>
            </a:r>
          </a:p>
        </p:txBody>
      </p:sp>
      <p:sp>
        <p:nvSpPr>
          <p:cNvPr id="141" name="Text Box 15"/>
          <p:cNvSpPr txBox="1">
            <a:spLocks noChangeArrowheads="1"/>
          </p:cNvSpPr>
          <p:nvPr/>
        </p:nvSpPr>
        <p:spPr bwMode="auto">
          <a:xfrm>
            <a:off x="6954915" y="872300"/>
            <a:ext cx="471604" cy="307777"/>
          </a:xfrm>
          <a:prstGeom prst="rect">
            <a:avLst/>
          </a:prstGeom>
          <a:noFill/>
          <a:ln w="9525" algn="ctr">
            <a:noFill/>
            <a:miter lim="800000"/>
            <a:headEnd/>
            <a:tailEnd/>
          </a:ln>
        </p:spPr>
        <p:txBody>
          <a:bodyPr wrap="none">
            <a:spAutoFit/>
          </a:bodyPr>
          <a:lstStyle/>
          <a:p>
            <a:r>
              <a:rPr lang="en-US" sz="1400" b="1" dirty="0">
                <a:solidFill>
                  <a:prstClr val="black"/>
                </a:solidFill>
                <a:latin typeface="Bookman Old Style" pitchFamily="18" charset="0"/>
              </a:rPr>
              <a:t>+ 4</a:t>
            </a:r>
          </a:p>
        </p:txBody>
      </p:sp>
      <p:cxnSp>
        <p:nvCxnSpPr>
          <p:cNvPr id="142" name="Straight Connector 141"/>
          <p:cNvCxnSpPr/>
          <p:nvPr/>
        </p:nvCxnSpPr>
        <p:spPr>
          <a:xfrm>
            <a:off x="5909070" y="1164202"/>
            <a:ext cx="2489268" cy="0"/>
          </a:xfrm>
          <a:prstGeom prst="line">
            <a:avLst/>
          </a:prstGeom>
          <a:noFill/>
          <a:ln w="28575" cap="flat" cmpd="sng" algn="ctr">
            <a:solidFill>
              <a:srgbClr val="FF0000"/>
            </a:solidFill>
            <a:prstDash val="solid"/>
          </a:ln>
          <a:effectLst>
            <a:glow rad="63500">
              <a:srgbClr val="FFFF00">
                <a:alpha val="92000"/>
              </a:srgbClr>
            </a:glow>
          </a:effectLst>
        </p:spPr>
      </p:cxnSp>
      <p:sp>
        <p:nvSpPr>
          <p:cNvPr id="143" name="Text Box 15"/>
          <p:cNvSpPr txBox="1">
            <a:spLocks noChangeArrowheads="1"/>
          </p:cNvSpPr>
          <p:nvPr/>
        </p:nvSpPr>
        <p:spPr bwMode="auto">
          <a:xfrm>
            <a:off x="7989715" y="1260739"/>
            <a:ext cx="439544" cy="276999"/>
          </a:xfrm>
          <a:prstGeom prst="rect">
            <a:avLst/>
          </a:prstGeom>
          <a:noFill/>
          <a:ln w="9525" algn="ctr">
            <a:noFill/>
            <a:miter lim="800000"/>
            <a:headEnd/>
            <a:tailEnd/>
          </a:ln>
        </p:spPr>
        <p:txBody>
          <a:bodyPr wrap="none">
            <a:spAutoFit/>
          </a:bodyPr>
          <a:lstStyle/>
          <a:p>
            <a:r>
              <a:rPr lang="en-US" sz="1200" b="1" dirty="0">
                <a:solidFill>
                  <a:prstClr val="black"/>
                </a:solidFill>
                <a:latin typeface="Bookman Old Style" pitchFamily="18" charset="0"/>
              </a:rPr>
              <a:t>2m</a:t>
            </a:r>
          </a:p>
        </p:txBody>
      </p:sp>
      <p:sp>
        <p:nvSpPr>
          <p:cNvPr id="144" name="Text Box 15"/>
          <p:cNvSpPr txBox="1">
            <a:spLocks noChangeArrowheads="1"/>
          </p:cNvSpPr>
          <p:nvPr/>
        </p:nvSpPr>
        <p:spPr bwMode="auto">
          <a:xfrm>
            <a:off x="5845224" y="1248675"/>
            <a:ext cx="439544" cy="276999"/>
          </a:xfrm>
          <a:prstGeom prst="rect">
            <a:avLst/>
          </a:prstGeom>
          <a:noFill/>
          <a:ln w="9525" algn="ctr">
            <a:noFill/>
            <a:miter lim="800000"/>
            <a:headEnd/>
            <a:tailEnd/>
          </a:ln>
        </p:spPr>
        <p:txBody>
          <a:bodyPr wrap="none">
            <a:spAutoFit/>
          </a:bodyPr>
          <a:lstStyle/>
          <a:p>
            <a:r>
              <a:rPr lang="en-US" sz="1200" b="1" dirty="0">
                <a:solidFill>
                  <a:prstClr val="black"/>
                </a:solidFill>
                <a:latin typeface="Bookman Old Style" pitchFamily="18" charset="0"/>
              </a:rPr>
              <a:t>2m</a:t>
            </a:r>
          </a:p>
        </p:txBody>
      </p:sp>
      <p:sp>
        <p:nvSpPr>
          <p:cNvPr id="145" name="Text Box 8"/>
          <p:cNvSpPr txBox="1">
            <a:spLocks noChangeArrowheads="1"/>
          </p:cNvSpPr>
          <p:nvPr/>
        </p:nvSpPr>
        <p:spPr bwMode="auto">
          <a:xfrm>
            <a:off x="6861636" y="1201535"/>
            <a:ext cx="532518" cy="307777"/>
          </a:xfrm>
          <a:prstGeom prst="rect">
            <a:avLst/>
          </a:prstGeom>
          <a:noFill/>
          <a:ln w="9525" algn="ctr">
            <a:noFill/>
            <a:miter lim="800000"/>
            <a:headEnd/>
            <a:tailEnd/>
          </a:ln>
        </p:spPr>
        <p:txBody>
          <a:bodyPr wrap="none">
            <a:spAutoFit/>
          </a:bodyPr>
          <a:lstStyle/>
          <a:p>
            <a:r>
              <a:rPr lang="en-US" sz="1400" b="1" dirty="0" smtClean="0">
                <a:solidFill>
                  <a:prstClr val="black"/>
                </a:solidFill>
                <a:latin typeface="Bookman Old Style" pitchFamily="18" charset="0"/>
              </a:rPr>
              <a:t>x m</a:t>
            </a:r>
            <a:endParaRPr lang="en-US" sz="1400" b="1" dirty="0">
              <a:solidFill>
                <a:prstClr val="black"/>
              </a:solidFill>
              <a:latin typeface="Bookman Old Style" pitchFamily="18" charset="0"/>
            </a:endParaRPr>
          </a:p>
        </p:txBody>
      </p:sp>
    </p:spTree>
    <p:extLst>
      <p:ext uri="{BB962C8B-B14F-4D97-AF65-F5344CB8AC3E}">
        <p14:creationId xmlns:p14="http://schemas.microsoft.com/office/powerpoint/2010/main" val="42244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par>
                                <p:cTn id="18" presetID="26" presetClass="emph" presetSubtype="0" repeatCount="3000" fill="hold" grpId="0" nodeType="withEffect">
                                  <p:stCondLst>
                                    <p:cond delay="0"/>
                                  </p:stCondLst>
                                  <p:childTnLst>
                                    <p:animEffect transition="out" filter="fade">
                                      <p:cBhvr>
                                        <p:cTn id="19" dur="500" tmFilter="0, 0; .2, .5; .8, .5; 1, 0"/>
                                        <p:tgtEl>
                                          <p:spTgt spid="89"/>
                                        </p:tgtEl>
                                      </p:cBhvr>
                                    </p:animEffect>
                                    <p:animScale>
                                      <p:cBhvr>
                                        <p:cTn id="20" dur="250" autoRev="1" fill="hold"/>
                                        <p:tgtEl>
                                          <p:spTgt spid="89"/>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1"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left)">
                                      <p:cBhvr>
                                        <p:cTn id="30" dur="500"/>
                                        <p:tgtEl>
                                          <p:spTgt spid="88"/>
                                        </p:tgtEl>
                                      </p:cBhvr>
                                    </p:animEffect>
                                  </p:childTnLst>
                                </p:cTn>
                              </p:par>
                              <p:par>
                                <p:cTn id="31" presetID="26" presetClass="emph" presetSubtype="0" repeatCount="3000" fill="hold" grpId="0" nodeType="withEffect">
                                  <p:stCondLst>
                                    <p:cond delay="0"/>
                                  </p:stCondLst>
                                  <p:childTnLst>
                                    <p:animEffect transition="out" filter="fade">
                                      <p:cBhvr>
                                        <p:cTn id="32" dur="500" tmFilter="0, 0; .2, .5; .8, .5; 1, 0"/>
                                        <p:tgtEl>
                                          <p:spTgt spid="88"/>
                                        </p:tgtEl>
                                      </p:cBhvr>
                                    </p:animEffect>
                                    <p:animScale>
                                      <p:cBhvr>
                                        <p:cTn id="33" dur="250" autoRev="1" fill="hold"/>
                                        <p:tgtEl>
                                          <p:spTgt spid="88"/>
                                        </p:tgtEl>
                                      </p:cBhvr>
                                      <p:by x="105000" y="105000"/>
                                    </p:animScale>
                                  </p:childTnLst>
                                </p:cTn>
                              </p:par>
                              <p:par>
                                <p:cTn id="34" presetID="1" presetClass="exit" presetSubtype="0" fill="hold" grpId="2" nodeType="withEffect">
                                  <p:stCondLst>
                                    <p:cond delay="0"/>
                                  </p:stCondLst>
                                  <p:childTnLst>
                                    <p:set>
                                      <p:cBhvr>
                                        <p:cTn id="35" dur="1" fill="hold">
                                          <p:stCondLst>
                                            <p:cond delay="0"/>
                                          </p:stCondLst>
                                        </p:cTn>
                                        <p:tgtEl>
                                          <p:spTgt spid="8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left)">
                                      <p:cBhvr>
                                        <p:cTn id="40" dur="500"/>
                                        <p:tgtEl>
                                          <p:spTgt spid="8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wipe(left)">
                                      <p:cBhvr>
                                        <p:cTn id="43" dur="500"/>
                                        <p:tgtEl>
                                          <p:spTgt spid="10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wipe(left)">
                                      <p:cBhvr>
                                        <p:cTn id="46" dur="500"/>
                                        <p:tgtEl>
                                          <p:spTgt spid="1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wipe(left)">
                                      <p:cBhvr>
                                        <p:cTn id="49" dur="500"/>
                                        <p:tgtEl>
                                          <p:spTgt spid="10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4"/>
                                        </p:tgtEl>
                                        <p:attrNameLst>
                                          <p:attrName>style.visibility</p:attrName>
                                        </p:attrNameLst>
                                      </p:cBhvr>
                                      <p:to>
                                        <p:strVal val="visible"/>
                                      </p:to>
                                    </p:set>
                                    <p:animEffect transition="in" filter="wipe(left)">
                                      <p:cBhvr>
                                        <p:cTn id="52" dur="500"/>
                                        <p:tgtEl>
                                          <p:spTgt spid="14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wipe(left)">
                                      <p:cBhvr>
                                        <p:cTn id="55" dur="500"/>
                                        <p:tgtEl>
                                          <p:spTgt spid="10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wipe(left)">
                                      <p:cBhvr>
                                        <p:cTn id="58" dur="500"/>
                                        <p:tgtEl>
                                          <p:spTgt spid="10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left)">
                                      <p:cBhvr>
                                        <p:cTn id="61" dur="500"/>
                                        <p:tgtEl>
                                          <p:spTgt spid="10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wipe(left)">
                                      <p:cBhvr>
                                        <p:cTn id="64" dur="500"/>
                                        <p:tgtEl>
                                          <p:spTgt spid="10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1" nodeType="click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par>
                                <p:cTn id="70" presetID="26" presetClass="emph" presetSubtype="0" repeatCount="3000" fill="hold" grpId="0" nodeType="withEffect">
                                  <p:stCondLst>
                                    <p:cond delay="0"/>
                                  </p:stCondLst>
                                  <p:childTnLst>
                                    <p:animEffect transition="out" filter="fade">
                                      <p:cBhvr>
                                        <p:cTn id="71" dur="500" tmFilter="0, 0; .2, .5; .8, .5; 1, 0"/>
                                        <p:tgtEl>
                                          <p:spTgt spid="86"/>
                                        </p:tgtEl>
                                      </p:cBhvr>
                                    </p:animEffect>
                                    <p:animScale>
                                      <p:cBhvr>
                                        <p:cTn id="72" dur="250" autoRev="1" fill="hold"/>
                                        <p:tgtEl>
                                          <p:spTgt spid="86"/>
                                        </p:tgtEl>
                                      </p:cBhvr>
                                      <p:by x="105000" y="105000"/>
                                    </p:animScale>
                                  </p:childTnLst>
                                </p:cTn>
                              </p:par>
                              <p:par>
                                <p:cTn id="73" presetID="1" presetClass="exit" presetSubtype="0" fill="hold" grpId="2" nodeType="withEffect">
                                  <p:stCondLst>
                                    <p:cond delay="0"/>
                                  </p:stCondLst>
                                  <p:childTnLst>
                                    <p:set>
                                      <p:cBhvr>
                                        <p:cTn id="74" dur="1" fill="hold">
                                          <p:stCondLst>
                                            <p:cond delay="0"/>
                                          </p:stCondLst>
                                        </p:cTn>
                                        <p:tgtEl>
                                          <p:spTgt spid="8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heel(1)">
                                      <p:cBhvr>
                                        <p:cTn id="79" dur="2000"/>
                                        <p:tgtEl>
                                          <p:spTgt spid="9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wipe(left)">
                                      <p:cBhvr>
                                        <p:cTn id="84" dur="500"/>
                                        <p:tgtEl>
                                          <p:spTgt spid="97"/>
                                        </p:tgtEl>
                                      </p:cBhvr>
                                    </p:animEffect>
                                  </p:childTnLst>
                                </p:cTn>
                              </p:par>
                              <p:par>
                                <p:cTn id="85" presetID="22" presetClass="entr" presetSubtype="8"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wipe(left)">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2" nodeType="clickEffect">
                                  <p:stCondLst>
                                    <p:cond delay="0"/>
                                  </p:stCondLst>
                                  <p:childTnLst>
                                    <p:set>
                                      <p:cBhvr>
                                        <p:cTn id="91" dur="1" fill="hold">
                                          <p:stCondLst>
                                            <p:cond delay="0"/>
                                          </p:stCondLst>
                                        </p:cTn>
                                        <p:tgtEl>
                                          <p:spTgt spid="86"/>
                                        </p:tgtEl>
                                        <p:attrNameLst>
                                          <p:attrName>style.visibility</p:attrName>
                                        </p:attrNameLst>
                                      </p:cBhvr>
                                      <p:to>
                                        <p:strVal val="hidden"/>
                                      </p:to>
                                    </p:set>
                                  </p:childTnLst>
                                </p:cTn>
                              </p:par>
                            </p:childTnLst>
                          </p:cTn>
                        </p:par>
                        <p:par>
                          <p:cTn id="92" fill="hold">
                            <p:stCondLst>
                              <p:cond delay="0"/>
                            </p:stCondLst>
                            <p:childTnLst>
                              <p:par>
                                <p:cTn id="93" presetID="22" presetClass="entr" presetSubtype="8" fill="hold" grpId="1" nodeType="afterEffect">
                                  <p:stCondLst>
                                    <p:cond delay="0"/>
                                  </p:stCondLst>
                                  <p:childTnLst>
                                    <p:set>
                                      <p:cBhvr>
                                        <p:cTn id="94" dur="1" fill="hold">
                                          <p:stCondLst>
                                            <p:cond delay="0"/>
                                          </p:stCondLst>
                                        </p:cTn>
                                        <p:tgtEl>
                                          <p:spTgt spid="85"/>
                                        </p:tgtEl>
                                        <p:attrNameLst>
                                          <p:attrName>style.visibility</p:attrName>
                                        </p:attrNameLst>
                                      </p:cBhvr>
                                      <p:to>
                                        <p:strVal val="visible"/>
                                      </p:to>
                                    </p:set>
                                    <p:animEffect transition="in" filter="wipe(left)">
                                      <p:cBhvr>
                                        <p:cTn id="95" dur="500"/>
                                        <p:tgtEl>
                                          <p:spTgt spid="85"/>
                                        </p:tgtEl>
                                      </p:cBhvr>
                                    </p:animEffect>
                                  </p:childTnLst>
                                </p:cTn>
                              </p:par>
                              <p:par>
                                <p:cTn id="96" presetID="26" presetClass="emph" presetSubtype="0" repeatCount="3000" fill="hold" grpId="0" nodeType="withEffect">
                                  <p:stCondLst>
                                    <p:cond delay="0"/>
                                  </p:stCondLst>
                                  <p:childTnLst>
                                    <p:animEffect transition="out" filter="fade">
                                      <p:cBhvr>
                                        <p:cTn id="97" dur="500" tmFilter="0, 0; .2, .5; .8, .5; 1, 0"/>
                                        <p:tgtEl>
                                          <p:spTgt spid="85"/>
                                        </p:tgtEl>
                                      </p:cBhvr>
                                    </p:animEffect>
                                    <p:animScale>
                                      <p:cBhvr>
                                        <p:cTn id="98" dur="250" autoRev="1" fill="hold"/>
                                        <p:tgtEl>
                                          <p:spTgt spid="85"/>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wipe(left)">
                                      <p:cBhvr>
                                        <p:cTn id="103" dur="500"/>
                                        <p:tgtEl>
                                          <p:spTgt spid="9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1" nodeType="click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wipe(left)">
                                      <p:cBhvr>
                                        <p:cTn id="108" dur="500"/>
                                        <p:tgtEl>
                                          <p:spTgt spid="84"/>
                                        </p:tgtEl>
                                      </p:cBhvr>
                                    </p:animEffect>
                                  </p:childTnLst>
                                </p:cTn>
                              </p:par>
                              <p:par>
                                <p:cTn id="109" presetID="26" presetClass="emph" presetSubtype="0" repeatCount="3000" fill="hold" grpId="0" nodeType="withEffect">
                                  <p:stCondLst>
                                    <p:cond delay="0"/>
                                  </p:stCondLst>
                                  <p:childTnLst>
                                    <p:animEffect transition="out" filter="fade">
                                      <p:cBhvr>
                                        <p:cTn id="110" dur="500" tmFilter="0, 0; .2, .5; .8, .5; 1, 0"/>
                                        <p:tgtEl>
                                          <p:spTgt spid="84"/>
                                        </p:tgtEl>
                                      </p:cBhvr>
                                    </p:animEffect>
                                    <p:animScale>
                                      <p:cBhvr>
                                        <p:cTn id="111" dur="250" autoRev="1" fill="hold"/>
                                        <p:tgtEl>
                                          <p:spTgt spid="84"/>
                                        </p:tgtEl>
                                      </p:cBhvr>
                                      <p:by x="105000" y="105000"/>
                                    </p:animScale>
                                  </p:childTnLst>
                                </p:cTn>
                              </p:par>
                              <p:par>
                                <p:cTn id="112" presetID="1" presetClass="exit" presetSubtype="0" fill="hold" grpId="2" nodeType="withEffect">
                                  <p:stCondLst>
                                    <p:cond delay="0"/>
                                  </p:stCondLst>
                                  <p:childTnLst>
                                    <p:set>
                                      <p:cBhvr>
                                        <p:cTn id="113" dur="1" fill="hold">
                                          <p:stCondLst>
                                            <p:cond delay="0"/>
                                          </p:stCondLst>
                                        </p:cTn>
                                        <p:tgtEl>
                                          <p:spTgt spid="85"/>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0"/>
                                        </p:tgtEl>
                                        <p:attrNameLst>
                                          <p:attrName>style.visibility</p:attrName>
                                        </p:attrNameLst>
                                      </p:cBhvr>
                                      <p:to>
                                        <p:strVal val="visible"/>
                                      </p:to>
                                    </p:set>
                                    <p:animEffect transition="in" filter="wipe(left)">
                                      <p:cBhvr>
                                        <p:cTn id="118" dur="500"/>
                                        <p:tgtEl>
                                          <p:spTgt spid="10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1" nodeType="click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left)">
                                      <p:cBhvr>
                                        <p:cTn id="123" dur="500"/>
                                        <p:tgtEl>
                                          <p:spTgt spid="83"/>
                                        </p:tgtEl>
                                      </p:cBhvr>
                                    </p:animEffect>
                                  </p:childTnLst>
                                </p:cTn>
                              </p:par>
                              <p:par>
                                <p:cTn id="124" presetID="26" presetClass="emph" presetSubtype="0" repeatCount="3000" fill="hold" grpId="0" nodeType="withEffect">
                                  <p:stCondLst>
                                    <p:cond delay="0"/>
                                  </p:stCondLst>
                                  <p:childTnLst>
                                    <p:animEffect transition="out" filter="fade">
                                      <p:cBhvr>
                                        <p:cTn id="125" dur="500" tmFilter="0, 0; .2, .5; .8, .5; 1, 0"/>
                                        <p:tgtEl>
                                          <p:spTgt spid="83"/>
                                        </p:tgtEl>
                                      </p:cBhvr>
                                    </p:animEffect>
                                    <p:animScale>
                                      <p:cBhvr>
                                        <p:cTn id="126" dur="250" autoRev="1" fill="hold"/>
                                        <p:tgtEl>
                                          <p:spTgt spid="83"/>
                                        </p:tgtEl>
                                      </p:cBhvr>
                                      <p:by x="105000" y="105000"/>
                                    </p:animScale>
                                  </p:childTnLst>
                                </p:cTn>
                              </p:par>
                              <p:par>
                                <p:cTn id="127" presetID="1" presetClass="exit" presetSubtype="0" fill="hold" grpId="2" nodeType="withEffect">
                                  <p:stCondLst>
                                    <p:cond delay="0"/>
                                  </p:stCondLst>
                                  <p:childTnLst>
                                    <p:set>
                                      <p:cBhvr>
                                        <p:cTn id="128" dur="1" fill="hold">
                                          <p:stCondLst>
                                            <p:cond delay="0"/>
                                          </p:stCondLst>
                                        </p:cTn>
                                        <p:tgtEl>
                                          <p:spTgt spid="8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1" presetClass="entr" presetSubtype="4"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animEffect transition="in" filter="wheel(4)">
                                      <p:cBhvr>
                                        <p:cTn id="133" dur="2000"/>
                                        <p:tgtEl>
                                          <p:spTgt spid="10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wipe(left)">
                                      <p:cBhvr>
                                        <p:cTn id="138" dur="500"/>
                                        <p:tgtEl>
                                          <p:spTgt spid="10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94"/>
                                        </p:tgtEl>
                                        <p:attrNameLst>
                                          <p:attrName>style.visibility</p:attrName>
                                        </p:attrNameLst>
                                      </p:cBhvr>
                                      <p:to>
                                        <p:strVal val="visible"/>
                                      </p:to>
                                    </p:set>
                                    <p:animEffect transition="in" filter="wipe(left)">
                                      <p:cBhvr>
                                        <p:cTn id="143" dur="500"/>
                                        <p:tgtEl>
                                          <p:spTgt spid="94"/>
                                        </p:tgtEl>
                                      </p:cBhvr>
                                    </p:animEffect>
                                  </p:childTnLst>
                                </p:cTn>
                              </p:par>
                              <p:par>
                                <p:cTn id="144" presetID="1" presetClass="exit" presetSubtype="0" fill="hold" grpId="2" nodeType="withEffect">
                                  <p:stCondLst>
                                    <p:cond delay="0"/>
                                  </p:stCondLst>
                                  <p:childTnLst>
                                    <p:set>
                                      <p:cBhvr>
                                        <p:cTn id="145" dur="1" fill="hold">
                                          <p:stCondLst>
                                            <p:cond delay="0"/>
                                          </p:stCondLst>
                                        </p:cTn>
                                        <p:tgtEl>
                                          <p:spTgt spid="8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1" nodeType="clickEffect">
                                  <p:stCondLst>
                                    <p:cond delay="0"/>
                                  </p:stCondLst>
                                  <p:childTnLst>
                                    <p:set>
                                      <p:cBhvr>
                                        <p:cTn id="149" dur="1" fill="hold">
                                          <p:stCondLst>
                                            <p:cond delay="0"/>
                                          </p:stCondLst>
                                        </p:cTn>
                                        <p:tgtEl>
                                          <p:spTgt spid="90"/>
                                        </p:tgtEl>
                                        <p:attrNameLst>
                                          <p:attrName>style.visibility</p:attrName>
                                        </p:attrNameLst>
                                      </p:cBhvr>
                                      <p:to>
                                        <p:strVal val="visible"/>
                                      </p:to>
                                    </p:set>
                                    <p:animEffect transition="in" filter="wipe(left)">
                                      <p:cBhvr>
                                        <p:cTn id="150" dur="500"/>
                                        <p:tgtEl>
                                          <p:spTgt spid="90"/>
                                        </p:tgtEl>
                                      </p:cBhvr>
                                    </p:animEffect>
                                  </p:childTnLst>
                                </p:cTn>
                              </p:par>
                              <p:par>
                                <p:cTn id="151" presetID="26" presetClass="emph" presetSubtype="0" repeatCount="3000" fill="hold" grpId="0" nodeType="withEffect">
                                  <p:stCondLst>
                                    <p:cond delay="0"/>
                                  </p:stCondLst>
                                  <p:childTnLst>
                                    <p:animEffect transition="out" filter="fade">
                                      <p:cBhvr>
                                        <p:cTn id="152" dur="500" tmFilter="0, 0; .2, .5; .8, .5; 1, 0"/>
                                        <p:tgtEl>
                                          <p:spTgt spid="90"/>
                                        </p:tgtEl>
                                      </p:cBhvr>
                                    </p:animEffect>
                                    <p:animScale>
                                      <p:cBhvr>
                                        <p:cTn id="153" dur="250" autoRev="1" fill="hold"/>
                                        <p:tgtEl>
                                          <p:spTgt spid="90"/>
                                        </p:tgtEl>
                                      </p:cBhvr>
                                      <p:by x="105000" y="105000"/>
                                    </p:animScale>
                                  </p:childTnLst>
                                </p:cTn>
                              </p:par>
                              <p:par>
                                <p:cTn id="154" presetID="26" presetClass="emph" presetSubtype="0" repeatCount="3000" fill="hold" grpId="1" nodeType="withEffect">
                                  <p:stCondLst>
                                    <p:cond delay="0"/>
                                  </p:stCondLst>
                                  <p:childTnLst>
                                    <p:animEffect transition="out" filter="fade">
                                      <p:cBhvr>
                                        <p:cTn id="155" dur="500" tmFilter="0, 0; .2, .5; .8, .5; 1, 0"/>
                                        <p:tgtEl>
                                          <p:spTgt spid="102"/>
                                        </p:tgtEl>
                                      </p:cBhvr>
                                    </p:animEffect>
                                    <p:animScale>
                                      <p:cBhvr>
                                        <p:cTn id="156" dur="250" autoRev="1" fill="hold"/>
                                        <p:tgtEl>
                                          <p:spTgt spid="102"/>
                                        </p:tgtEl>
                                      </p:cBhvr>
                                      <p:by x="105000" y="105000"/>
                                    </p:animScale>
                                  </p:childTnLst>
                                </p:cTn>
                              </p:par>
                            </p:childTnLst>
                          </p:cTn>
                        </p:par>
                        <p:par>
                          <p:cTn id="157" fill="hold">
                            <p:stCondLst>
                              <p:cond delay="1500"/>
                            </p:stCondLst>
                            <p:childTnLst>
                              <p:par>
                                <p:cTn id="158" presetID="22" presetClass="entr" presetSubtype="8" fill="hold" grpId="0" nodeType="afterEffect">
                                  <p:stCondLst>
                                    <p:cond delay="0"/>
                                  </p:stCondLst>
                                  <p:childTnLst>
                                    <p:set>
                                      <p:cBhvr>
                                        <p:cTn id="159" dur="1" fill="hold">
                                          <p:stCondLst>
                                            <p:cond delay="0"/>
                                          </p:stCondLst>
                                        </p:cTn>
                                        <p:tgtEl>
                                          <p:spTgt spid="109"/>
                                        </p:tgtEl>
                                        <p:attrNameLst>
                                          <p:attrName>style.visibility</p:attrName>
                                        </p:attrNameLst>
                                      </p:cBhvr>
                                      <p:to>
                                        <p:strVal val="visible"/>
                                      </p:to>
                                    </p:set>
                                    <p:animEffect transition="in" filter="wipe(left)">
                                      <p:cBhvr>
                                        <p:cTn id="160" dur="500"/>
                                        <p:tgtEl>
                                          <p:spTgt spid="109"/>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10"/>
                                        </p:tgtEl>
                                        <p:attrNameLst>
                                          <p:attrName>style.visibility</p:attrName>
                                        </p:attrNameLst>
                                      </p:cBhvr>
                                      <p:to>
                                        <p:strVal val="visible"/>
                                      </p:to>
                                    </p:set>
                                    <p:animEffect transition="in" filter="wipe(left)">
                                      <p:cBhvr>
                                        <p:cTn id="165" dur="500"/>
                                        <p:tgtEl>
                                          <p:spTgt spid="110"/>
                                        </p:tgtEl>
                                      </p:cBhvr>
                                    </p:animEffect>
                                  </p:childTnLst>
                                </p:cTn>
                              </p:par>
                              <p:par>
                                <p:cTn id="166" presetID="1" presetClass="exit" presetSubtype="0" fill="hold" grpId="2" nodeType="withEffect">
                                  <p:stCondLst>
                                    <p:cond delay="0"/>
                                  </p:stCondLst>
                                  <p:childTnLst>
                                    <p:set>
                                      <p:cBhvr>
                                        <p:cTn id="167" dur="1" fill="hold">
                                          <p:stCondLst>
                                            <p:cond delay="0"/>
                                          </p:stCondLst>
                                        </p:cTn>
                                        <p:tgtEl>
                                          <p:spTgt spid="90"/>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94"/>
                                        </p:tgtEl>
                                        <p:attrNameLst>
                                          <p:attrName>style.visibility</p:attrName>
                                        </p:attrNameLst>
                                      </p:cBhvr>
                                      <p:to>
                                        <p:strVal val="hidden"/>
                                      </p:to>
                                    </p:set>
                                  </p:childTnLst>
                                </p:cTn>
                              </p:par>
                              <p:par>
                                <p:cTn id="170" presetID="21" presetClass="entr" presetSubtype="1" fill="hold" grpId="0" nodeType="withEffect">
                                  <p:stCondLst>
                                    <p:cond delay="0"/>
                                  </p:stCondLst>
                                  <p:childTnLst>
                                    <p:set>
                                      <p:cBhvr>
                                        <p:cTn id="171" dur="1" fill="hold">
                                          <p:stCondLst>
                                            <p:cond delay="0"/>
                                          </p:stCondLst>
                                        </p:cTn>
                                        <p:tgtEl>
                                          <p:spTgt spid="111"/>
                                        </p:tgtEl>
                                        <p:attrNameLst>
                                          <p:attrName>style.visibility</p:attrName>
                                        </p:attrNameLst>
                                      </p:cBhvr>
                                      <p:to>
                                        <p:strVal val="visible"/>
                                      </p:to>
                                    </p:set>
                                    <p:animEffect transition="in" filter="wheel(1)">
                                      <p:cBhvr>
                                        <p:cTn id="172" dur="2000"/>
                                        <p:tgtEl>
                                          <p:spTgt spid="111"/>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12"/>
                                        </p:tgtEl>
                                        <p:attrNameLst>
                                          <p:attrName>style.visibility</p:attrName>
                                        </p:attrNameLst>
                                      </p:cBhvr>
                                      <p:to>
                                        <p:strVal val="visible"/>
                                      </p:to>
                                    </p:set>
                                    <p:animEffect transition="in" filter="wipe(left)">
                                      <p:cBhvr>
                                        <p:cTn id="177" dur="500"/>
                                        <p:tgtEl>
                                          <p:spTgt spid="112"/>
                                        </p:tgtEl>
                                      </p:cBhvr>
                                    </p:animEffect>
                                  </p:childTnLst>
                                </p:cTn>
                              </p:par>
                              <p:par>
                                <p:cTn id="178" presetID="1" presetClass="exit" presetSubtype="0" fill="hold" grpId="1" nodeType="withEffect">
                                  <p:stCondLst>
                                    <p:cond delay="0"/>
                                  </p:stCondLst>
                                  <p:childTnLst>
                                    <p:set>
                                      <p:cBhvr>
                                        <p:cTn id="179" dur="1" fill="hold">
                                          <p:stCondLst>
                                            <p:cond delay="0"/>
                                          </p:stCondLst>
                                        </p:cTn>
                                        <p:tgtEl>
                                          <p:spTgt spid="110"/>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15"/>
                                        </p:tgtEl>
                                        <p:attrNameLst>
                                          <p:attrName>style.visibility</p:attrName>
                                        </p:attrNameLst>
                                      </p:cBhvr>
                                      <p:to>
                                        <p:strVal val="visible"/>
                                      </p:to>
                                    </p:set>
                                    <p:animEffect transition="in" filter="wipe(left)">
                                      <p:cBhvr>
                                        <p:cTn id="184" dur="500"/>
                                        <p:tgtEl>
                                          <p:spTgt spid="115"/>
                                        </p:tgtEl>
                                      </p:cBhvr>
                                    </p:animEffect>
                                  </p:childTnLst>
                                </p:cTn>
                              </p:par>
                            </p:childTnLst>
                          </p:cTn>
                        </p:par>
                        <p:par>
                          <p:cTn id="185" fill="hold">
                            <p:stCondLst>
                              <p:cond delay="500"/>
                            </p:stCondLst>
                            <p:childTnLst>
                              <p:par>
                                <p:cTn id="186" presetID="1" presetClass="exit" presetSubtype="0" fill="hold" grpId="1" nodeType="afterEffect">
                                  <p:stCondLst>
                                    <p:cond delay="0"/>
                                  </p:stCondLst>
                                  <p:childTnLst>
                                    <p:set>
                                      <p:cBhvr>
                                        <p:cTn id="187" dur="1" fill="hold">
                                          <p:stCondLst>
                                            <p:cond delay="0"/>
                                          </p:stCondLst>
                                        </p:cTn>
                                        <p:tgtEl>
                                          <p:spTgt spid="112"/>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113"/>
                                        </p:tgtEl>
                                        <p:attrNameLst>
                                          <p:attrName>style.visibility</p:attrName>
                                        </p:attrNameLst>
                                      </p:cBhvr>
                                      <p:to>
                                        <p:strVal val="visible"/>
                                      </p:to>
                                    </p:set>
                                    <p:animEffect transition="in" filter="wipe(left)">
                                      <p:cBhvr>
                                        <p:cTn id="192" dur="500"/>
                                        <p:tgtEl>
                                          <p:spTgt spid="113"/>
                                        </p:tgtEl>
                                      </p:cBhvr>
                                    </p:animEffect>
                                  </p:childTnLst>
                                </p:cTn>
                              </p:par>
                              <p:par>
                                <p:cTn id="193" presetID="22" presetClass="entr" presetSubtype="8" fill="hold" grpId="1" nodeType="with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wipe(left)">
                                      <p:cBhvr>
                                        <p:cTn id="195" dur="500"/>
                                        <p:tgtEl>
                                          <p:spTgt spid="114"/>
                                        </p:tgtEl>
                                      </p:cBhvr>
                                    </p:animEffect>
                                  </p:childTnLst>
                                </p:cTn>
                              </p:par>
                              <p:par>
                                <p:cTn id="196" presetID="26" presetClass="emph" presetSubtype="0" repeatCount="3000" fill="hold" grpId="0" nodeType="withEffect">
                                  <p:stCondLst>
                                    <p:cond delay="0"/>
                                  </p:stCondLst>
                                  <p:childTnLst>
                                    <p:animEffect transition="out" filter="fade">
                                      <p:cBhvr>
                                        <p:cTn id="197" dur="500" tmFilter="0, 0; .2, .5; .8, .5; 1, 0"/>
                                        <p:tgtEl>
                                          <p:spTgt spid="114"/>
                                        </p:tgtEl>
                                      </p:cBhvr>
                                    </p:animEffect>
                                    <p:animScale>
                                      <p:cBhvr>
                                        <p:cTn id="198" dur="250" autoRev="1" fill="hold"/>
                                        <p:tgtEl>
                                          <p:spTgt spid="114"/>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77"/>
                                        </p:tgtEl>
                                        <p:attrNameLst>
                                          <p:attrName>style.visibility</p:attrName>
                                        </p:attrNameLst>
                                      </p:cBhvr>
                                      <p:to>
                                        <p:strVal val="visible"/>
                                      </p:to>
                                    </p:set>
                                    <p:animEffect transition="in" filter="wipe(left)">
                                      <p:cBhvr>
                                        <p:cTn id="203" dur="500"/>
                                        <p:tgtEl>
                                          <p:spTgt spid="77"/>
                                        </p:tgtEl>
                                      </p:cBhvr>
                                    </p:animEffect>
                                  </p:childTnLst>
                                </p:cTn>
                              </p:par>
                              <p:par>
                                <p:cTn id="204" presetID="1" presetClass="exit" presetSubtype="0" fill="hold" grpId="1" nodeType="withEffect">
                                  <p:stCondLst>
                                    <p:cond delay="0"/>
                                  </p:stCondLst>
                                  <p:childTnLst>
                                    <p:set>
                                      <p:cBhvr>
                                        <p:cTn id="205" dur="1" fill="hold">
                                          <p:stCondLst>
                                            <p:cond delay="0"/>
                                          </p:stCondLst>
                                        </p:cTn>
                                        <p:tgtEl>
                                          <p:spTgt spid="113"/>
                                        </p:tgtEl>
                                        <p:attrNameLst>
                                          <p:attrName>style.visibility</p:attrName>
                                        </p:attrNameLst>
                                      </p:cBhvr>
                                      <p:to>
                                        <p:strVal val="hidden"/>
                                      </p:to>
                                    </p:set>
                                  </p:childTnLst>
                                </p:cTn>
                              </p:par>
                              <p:par>
                                <p:cTn id="206" presetID="1" presetClass="exit" presetSubtype="0" fill="hold" grpId="2" nodeType="withEffect">
                                  <p:stCondLst>
                                    <p:cond delay="0"/>
                                  </p:stCondLst>
                                  <p:childTnLst>
                                    <p:set>
                                      <p:cBhvr>
                                        <p:cTn id="207" dur="1" fill="hold">
                                          <p:stCondLst>
                                            <p:cond delay="0"/>
                                          </p:stCondLst>
                                        </p:cTn>
                                        <p:tgtEl>
                                          <p:spTgt spid="114"/>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14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16"/>
                                        </p:tgtEl>
                                        <p:attrNameLst>
                                          <p:attrName>style.visibility</p:attrName>
                                        </p:attrNameLst>
                                      </p:cBhvr>
                                      <p:to>
                                        <p:strVal val="visible"/>
                                      </p:to>
                                    </p:set>
                                    <p:animEffect transition="in" filter="wipe(left)">
                                      <p:cBhvr>
                                        <p:cTn id="216" dur="500"/>
                                        <p:tgtEl>
                                          <p:spTgt spid="116"/>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118"/>
                                        </p:tgtEl>
                                        <p:attrNameLst>
                                          <p:attrName>style.visibility</p:attrName>
                                        </p:attrNameLst>
                                      </p:cBhvr>
                                      <p:to>
                                        <p:strVal val="visible"/>
                                      </p:to>
                                    </p:set>
                                    <p:animEffect transition="in" filter="wipe(left)">
                                      <p:cBhvr>
                                        <p:cTn id="221" dur="500"/>
                                        <p:tgtEl>
                                          <p:spTgt spid="118"/>
                                        </p:tgtEl>
                                      </p:cBhvr>
                                    </p:animEffect>
                                  </p:childTnLst>
                                </p:cTn>
                              </p:par>
                            </p:childTnLst>
                          </p:cTn>
                        </p:par>
                        <p:par>
                          <p:cTn id="222" fill="hold">
                            <p:stCondLst>
                              <p:cond delay="500"/>
                            </p:stCondLst>
                            <p:childTnLst>
                              <p:par>
                                <p:cTn id="223" presetID="22" presetClass="entr" presetSubtype="8" fill="hold" grpId="0" nodeType="afterEffect">
                                  <p:stCondLst>
                                    <p:cond delay="0"/>
                                  </p:stCondLst>
                                  <p:childTnLst>
                                    <p:set>
                                      <p:cBhvr>
                                        <p:cTn id="224" dur="1" fill="hold">
                                          <p:stCondLst>
                                            <p:cond delay="0"/>
                                          </p:stCondLst>
                                        </p:cTn>
                                        <p:tgtEl>
                                          <p:spTgt spid="117"/>
                                        </p:tgtEl>
                                        <p:attrNameLst>
                                          <p:attrName>style.visibility</p:attrName>
                                        </p:attrNameLst>
                                      </p:cBhvr>
                                      <p:to>
                                        <p:strVal val="visible"/>
                                      </p:to>
                                    </p:set>
                                    <p:animEffect transition="in" filter="wipe(left)">
                                      <p:cBhvr>
                                        <p:cTn id="225" dur="500"/>
                                        <p:tgtEl>
                                          <p:spTgt spid="117"/>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119"/>
                                        </p:tgtEl>
                                        <p:attrNameLst>
                                          <p:attrName>style.visibility</p:attrName>
                                        </p:attrNameLst>
                                      </p:cBhvr>
                                      <p:to>
                                        <p:strVal val="visible"/>
                                      </p:to>
                                    </p:set>
                                    <p:animEffect transition="in" filter="wipe(left)">
                                      <p:cBhvr>
                                        <p:cTn id="230" dur="500"/>
                                        <p:tgtEl>
                                          <p:spTgt spid="119"/>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nodeType="clickEffect">
                                  <p:stCondLst>
                                    <p:cond delay="0"/>
                                  </p:stCondLst>
                                  <p:childTnLst>
                                    <p:set>
                                      <p:cBhvr>
                                        <p:cTn id="234" dur="1" fill="hold">
                                          <p:stCondLst>
                                            <p:cond delay="0"/>
                                          </p:stCondLst>
                                        </p:cTn>
                                        <p:tgtEl>
                                          <p:spTgt spid="121"/>
                                        </p:tgtEl>
                                        <p:attrNameLst>
                                          <p:attrName>style.visibility</p:attrName>
                                        </p:attrNameLst>
                                      </p:cBhvr>
                                      <p:to>
                                        <p:strVal val="visible"/>
                                      </p:to>
                                    </p:set>
                                    <p:animEffect transition="in" filter="wipe(left)">
                                      <p:cBhvr>
                                        <p:cTn id="235" dur="500"/>
                                        <p:tgtEl>
                                          <p:spTgt spid="121"/>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120"/>
                                        </p:tgtEl>
                                        <p:attrNameLst>
                                          <p:attrName>style.visibility</p:attrName>
                                        </p:attrNameLst>
                                      </p:cBhvr>
                                      <p:to>
                                        <p:strVal val="visible"/>
                                      </p:to>
                                    </p:set>
                                    <p:animEffect transition="in" filter="wipe(left)">
                                      <p:cBhvr>
                                        <p:cTn id="238" dur="500"/>
                                        <p:tgtEl>
                                          <p:spTgt spid="120"/>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23"/>
                                        </p:tgtEl>
                                        <p:attrNameLst>
                                          <p:attrName>style.visibility</p:attrName>
                                        </p:attrNameLst>
                                      </p:cBhvr>
                                      <p:to>
                                        <p:strVal val="visible"/>
                                      </p:to>
                                    </p:set>
                                    <p:animEffect transition="in" filter="wipe(left)">
                                      <p:cBhvr>
                                        <p:cTn id="243" dur="500"/>
                                        <p:tgtEl>
                                          <p:spTgt spid="123"/>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22"/>
                                        </p:tgtEl>
                                        <p:attrNameLst>
                                          <p:attrName>style.visibility</p:attrName>
                                        </p:attrNameLst>
                                      </p:cBhvr>
                                      <p:to>
                                        <p:strVal val="visible"/>
                                      </p:to>
                                    </p:set>
                                    <p:animEffect transition="in" filter="wipe(left)">
                                      <p:cBhvr>
                                        <p:cTn id="248" dur="500"/>
                                        <p:tgtEl>
                                          <p:spTgt spid="122"/>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4"/>
                                        </p:tgtEl>
                                        <p:attrNameLst>
                                          <p:attrName>style.visibility</p:attrName>
                                        </p:attrNameLst>
                                      </p:cBhvr>
                                      <p:to>
                                        <p:strVal val="visible"/>
                                      </p:to>
                                    </p:set>
                                  </p:childTnLst>
                                </p:cTn>
                              </p:par>
                              <p:par>
                                <p:cTn id="253" presetID="35" presetClass="emph" presetSubtype="0" repeatCount="3000" fill="hold" grpId="2" nodeType="withEffect">
                                  <p:stCondLst>
                                    <p:cond delay="0"/>
                                  </p:stCondLst>
                                  <p:childTnLst>
                                    <p:anim calcmode="discrete" valueType="str">
                                      <p:cBhvr>
                                        <p:cTn id="254" dur="500" fill="hold"/>
                                        <p:tgtEl>
                                          <p:spTgt spid="74"/>
                                        </p:tgtEl>
                                        <p:attrNameLst>
                                          <p:attrName>style.visibility</p:attrName>
                                        </p:attrNameLst>
                                      </p:cBhvr>
                                      <p:tavLst>
                                        <p:tav tm="0">
                                          <p:val>
                                            <p:strVal val="hidden"/>
                                          </p:val>
                                        </p:tav>
                                        <p:tav tm="50000">
                                          <p:val>
                                            <p:strVal val="visible"/>
                                          </p:val>
                                        </p:tav>
                                      </p:tavLst>
                                    </p:anim>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24"/>
                                        </p:tgtEl>
                                        <p:attrNameLst>
                                          <p:attrName>style.visibility</p:attrName>
                                        </p:attrNameLst>
                                      </p:cBhvr>
                                      <p:to>
                                        <p:strVal val="visible"/>
                                      </p:to>
                                    </p:set>
                                  </p:childTnLst>
                                </p:cTn>
                              </p:par>
                              <p:par>
                                <p:cTn id="259" presetID="0" presetClass="path" presetSubtype="0" accel="50000" decel="50000" fill="hold" grpId="1" nodeType="withEffect">
                                  <p:stCondLst>
                                    <p:cond delay="0"/>
                                  </p:stCondLst>
                                  <p:childTnLst>
                                    <p:animMotion origin="layout" path="M -0.01598 -0.30618 L -5E-6 3.08642E-6 " pathEditMode="relative" ptsTypes="AA">
                                      <p:cBhvr>
                                        <p:cTn id="260" dur="2000" fill="hold"/>
                                        <p:tgtEl>
                                          <p:spTgt spid="124"/>
                                        </p:tgtEl>
                                        <p:attrNameLst>
                                          <p:attrName>ppt_x</p:attrName>
                                          <p:attrName>ppt_y</p:attrName>
                                        </p:attrNameLst>
                                      </p:cBhvr>
                                    </p:animMotion>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499"/>
                                          </p:stCondLst>
                                        </p:cTn>
                                        <p:tgtEl>
                                          <p:spTgt spid="74"/>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30"/>
                                        </p:tgtEl>
                                        <p:attrNameLst>
                                          <p:attrName>style.visibility</p:attrName>
                                        </p:attrNameLst>
                                      </p:cBhvr>
                                      <p:to>
                                        <p:strVal val="visible"/>
                                      </p:to>
                                    </p:set>
                                    <p:animEffect transition="in" filter="wipe(left)">
                                      <p:cBhvr>
                                        <p:cTn id="269" dur="500"/>
                                        <p:tgtEl>
                                          <p:spTgt spid="130"/>
                                        </p:tgtEl>
                                      </p:cBhvr>
                                    </p:animEffect>
                                  </p:childTnLst>
                                </p:cTn>
                              </p:par>
                            </p:childTnLst>
                          </p:cTn>
                        </p:par>
                      </p:childTnLst>
                    </p:cTn>
                  </p:par>
                  <p:par>
                    <p:cTn id="270" fill="hold">
                      <p:stCondLst>
                        <p:cond delay="indefinite"/>
                      </p:stCondLst>
                      <p:childTnLst>
                        <p:par>
                          <p:cTn id="271" fill="hold">
                            <p:stCondLst>
                              <p:cond delay="0"/>
                            </p:stCondLst>
                            <p:childTnLst>
                              <p:par>
                                <p:cTn id="272" presetID="27" presetClass="emph" presetSubtype="0" repeatCount="2000" fill="remove" grpId="2" nodeType="clickEffect">
                                  <p:stCondLst>
                                    <p:cond delay="0"/>
                                  </p:stCondLst>
                                  <p:childTnLst>
                                    <p:animClr clrSpc="rgb" dir="cw">
                                      <p:cBhvr override="childStyle">
                                        <p:cTn id="273" dur="250" autoRev="1" fill="remove"/>
                                        <p:tgtEl>
                                          <p:spTgt spid="102"/>
                                        </p:tgtEl>
                                        <p:attrNameLst>
                                          <p:attrName>style.color</p:attrName>
                                        </p:attrNameLst>
                                      </p:cBhvr>
                                      <p:to>
                                        <a:schemeClr val="bg1"/>
                                      </p:to>
                                    </p:animClr>
                                    <p:animClr clrSpc="rgb" dir="cw">
                                      <p:cBhvr>
                                        <p:cTn id="274" dur="250" autoRev="1" fill="remove"/>
                                        <p:tgtEl>
                                          <p:spTgt spid="102"/>
                                        </p:tgtEl>
                                        <p:attrNameLst>
                                          <p:attrName>fillcolor</p:attrName>
                                        </p:attrNameLst>
                                      </p:cBhvr>
                                      <p:to>
                                        <a:schemeClr val="bg1"/>
                                      </p:to>
                                    </p:animClr>
                                    <p:set>
                                      <p:cBhvr>
                                        <p:cTn id="275" dur="250" autoRev="1" fill="remove"/>
                                        <p:tgtEl>
                                          <p:spTgt spid="102"/>
                                        </p:tgtEl>
                                        <p:attrNameLst>
                                          <p:attrName>fill.type</p:attrName>
                                        </p:attrNameLst>
                                      </p:cBhvr>
                                      <p:to>
                                        <p:strVal val="solid"/>
                                      </p:to>
                                    </p:set>
                                    <p:set>
                                      <p:cBhvr>
                                        <p:cTn id="276" dur="250" autoRev="1" fill="remove"/>
                                        <p:tgtEl>
                                          <p:spTgt spid="102"/>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26"/>
                                        </p:tgtEl>
                                        <p:attrNameLst>
                                          <p:attrName>style.visibility</p:attrName>
                                        </p:attrNameLst>
                                      </p:cBhvr>
                                      <p:to>
                                        <p:strVal val="visible"/>
                                      </p:to>
                                    </p:set>
                                    <p:animEffect transition="in" filter="wipe(left)">
                                      <p:cBhvr>
                                        <p:cTn id="281" dur="500"/>
                                        <p:tgtEl>
                                          <p:spTgt spid="126"/>
                                        </p:tgtEl>
                                      </p:cBhvr>
                                    </p:animEffect>
                                  </p:childTnLst>
                                </p:cTn>
                              </p:par>
                            </p:childTnLst>
                          </p:cTn>
                        </p:par>
                      </p:childTnLst>
                    </p:cTn>
                  </p:par>
                  <p:par>
                    <p:cTn id="282" fill="hold">
                      <p:stCondLst>
                        <p:cond delay="indefinite"/>
                      </p:stCondLst>
                      <p:childTnLst>
                        <p:par>
                          <p:cTn id="283" fill="hold">
                            <p:stCondLst>
                              <p:cond delay="0"/>
                            </p:stCondLst>
                            <p:childTnLst>
                              <p:par>
                                <p:cTn id="284" presetID="27" presetClass="emph" presetSubtype="0" repeatCount="2000" fill="remove" grpId="1" nodeType="clickEffect">
                                  <p:stCondLst>
                                    <p:cond delay="0"/>
                                  </p:stCondLst>
                                  <p:childTnLst>
                                    <p:animClr clrSpc="rgb" dir="cw">
                                      <p:cBhvr override="childStyle">
                                        <p:cTn id="285" dur="250" autoRev="1" fill="remove"/>
                                        <p:tgtEl>
                                          <p:spTgt spid="96"/>
                                        </p:tgtEl>
                                        <p:attrNameLst>
                                          <p:attrName>style.color</p:attrName>
                                        </p:attrNameLst>
                                      </p:cBhvr>
                                      <p:to>
                                        <a:schemeClr val="bg1"/>
                                      </p:to>
                                    </p:animClr>
                                    <p:animClr clrSpc="rgb" dir="cw">
                                      <p:cBhvr>
                                        <p:cTn id="286" dur="250" autoRev="1" fill="remove"/>
                                        <p:tgtEl>
                                          <p:spTgt spid="96"/>
                                        </p:tgtEl>
                                        <p:attrNameLst>
                                          <p:attrName>fillcolor</p:attrName>
                                        </p:attrNameLst>
                                      </p:cBhvr>
                                      <p:to>
                                        <a:schemeClr val="bg1"/>
                                      </p:to>
                                    </p:animClr>
                                    <p:set>
                                      <p:cBhvr>
                                        <p:cTn id="287" dur="250" autoRev="1" fill="remove"/>
                                        <p:tgtEl>
                                          <p:spTgt spid="96"/>
                                        </p:tgtEl>
                                        <p:attrNameLst>
                                          <p:attrName>fill.type</p:attrName>
                                        </p:attrNameLst>
                                      </p:cBhvr>
                                      <p:to>
                                        <p:strVal val="solid"/>
                                      </p:to>
                                    </p:set>
                                    <p:set>
                                      <p:cBhvr>
                                        <p:cTn id="288" dur="250" autoRev="1" fill="remove"/>
                                        <p:tgtEl>
                                          <p:spTgt spid="96"/>
                                        </p:tgtEl>
                                        <p:attrNameLst>
                                          <p:attrName>fill.on</p:attrName>
                                        </p:attrNameLst>
                                      </p:cBhvr>
                                      <p:to>
                                        <p:strVal val="true"/>
                                      </p:to>
                                    </p:se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27"/>
                                        </p:tgtEl>
                                        <p:attrNameLst>
                                          <p:attrName>style.visibility</p:attrName>
                                        </p:attrNameLst>
                                      </p:cBhvr>
                                      <p:to>
                                        <p:strVal val="visible"/>
                                      </p:to>
                                    </p:set>
                                    <p:animEffect transition="in" filter="wipe(left)">
                                      <p:cBhvr>
                                        <p:cTn id="293" dur="500"/>
                                        <p:tgtEl>
                                          <p:spTgt spid="127"/>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1" nodeType="clickEffect">
                                  <p:stCondLst>
                                    <p:cond delay="0"/>
                                  </p:stCondLst>
                                  <p:childTnLst>
                                    <p:set>
                                      <p:cBhvr>
                                        <p:cTn id="297" dur="1" fill="hold">
                                          <p:stCondLst>
                                            <p:cond delay="0"/>
                                          </p:stCondLst>
                                        </p:cTn>
                                        <p:tgtEl>
                                          <p:spTgt spid="125"/>
                                        </p:tgtEl>
                                        <p:attrNameLst>
                                          <p:attrName>style.visibility</p:attrName>
                                        </p:attrNameLst>
                                      </p:cBhvr>
                                      <p:to>
                                        <p:strVal val="visible"/>
                                      </p:to>
                                    </p:set>
                                    <p:animEffect transition="in" filter="wipe(left)">
                                      <p:cBhvr>
                                        <p:cTn id="298" dur="500"/>
                                        <p:tgtEl>
                                          <p:spTgt spid="125"/>
                                        </p:tgtEl>
                                      </p:cBhvr>
                                    </p:animEffect>
                                  </p:childTnLst>
                                </p:cTn>
                              </p:par>
                              <p:par>
                                <p:cTn id="299" presetID="22" presetClass="entr" presetSubtype="8" fill="hold" grpId="0" nodeType="withEffect">
                                  <p:stCondLst>
                                    <p:cond delay="0"/>
                                  </p:stCondLst>
                                  <p:childTnLst>
                                    <p:set>
                                      <p:cBhvr>
                                        <p:cTn id="300" dur="1" fill="hold">
                                          <p:stCondLst>
                                            <p:cond delay="0"/>
                                          </p:stCondLst>
                                        </p:cTn>
                                        <p:tgtEl>
                                          <p:spTgt spid="131"/>
                                        </p:tgtEl>
                                        <p:attrNameLst>
                                          <p:attrName>style.visibility</p:attrName>
                                        </p:attrNameLst>
                                      </p:cBhvr>
                                      <p:to>
                                        <p:strVal val="visible"/>
                                      </p:to>
                                    </p:set>
                                    <p:animEffect transition="in" filter="wipe(left)">
                                      <p:cBhvr>
                                        <p:cTn id="301" dur="500"/>
                                        <p:tgtEl>
                                          <p:spTgt spid="131"/>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128"/>
                                        </p:tgtEl>
                                        <p:attrNameLst>
                                          <p:attrName>style.visibility</p:attrName>
                                        </p:attrNameLst>
                                      </p:cBhvr>
                                      <p:to>
                                        <p:strVal val="visible"/>
                                      </p:to>
                                    </p:set>
                                    <p:animEffect transition="in" filter="wipe(left)">
                                      <p:cBhvr>
                                        <p:cTn id="306" dur="500"/>
                                        <p:tgtEl>
                                          <p:spTgt spid="128"/>
                                        </p:tgtEl>
                                      </p:cBhvr>
                                    </p:animEffect>
                                  </p:childTnLst>
                                </p:cTn>
                              </p:par>
                            </p:childTnLst>
                          </p:cTn>
                        </p:par>
                        <p:par>
                          <p:cTn id="307" fill="hold">
                            <p:stCondLst>
                              <p:cond delay="500"/>
                            </p:stCondLst>
                            <p:childTnLst>
                              <p:par>
                                <p:cTn id="308" presetID="22" presetClass="entr" presetSubtype="8" fill="hold" grpId="0" nodeType="afterEffect">
                                  <p:stCondLst>
                                    <p:cond delay="0"/>
                                  </p:stCondLst>
                                  <p:childTnLst>
                                    <p:set>
                                      <p:cBhvr>
                                        <p:cTn id="309" dur="1" fill="hold">
                                          <p:stCondLst>
                                            <p:cond delay="0"/>
                                          </p:stCondLst>
                                        </p:cTn>
                                        <p:tgtEl>
                                          <p:spTgt spid="129"/>
                                        </p:tgtEl>
                                        <p:attrNameLst>
                                          <p:attrName>style.visibility</p:attrName>
                                        </p:attrNameLst>
                                      </p:cBhvr>
                                      <p:to>
                                        <p:strVal val="visible"/>
                                      </p:to>
                                    </p:set>
                                    <p:animEffect transition="in" filter="wipe(left)">
                                      <p:cBhvr>
                                        <p:cTn id="310" dur="500"/>
                                        <p:tgtEl>
                                          <p:spTgt spid="129"/>
                                        </p:tgtEl>
                                      </p:cBhvr>
                                    </p:animEffect>
                                  </p:childTnLst>
                                </p:cTn>
                              </p:par>
                              <p:par>
                                <p:cTn id="311" presetID="1" presetClass="exit" presetSubtype="0" fill="hold" grpId="1" nodeType="withEffect">
                                  <p:stCondLst>
                                    <p:cond delay="0"/>
                                  </p:stCondLst>
                                  <p:childTnLst>
                                    <p:set>
                                      <p:cBhvr>
                                        <p:cTn id="312" dur="1" fill="hold">
                                          <p:stCondLst>
                                            <p:cond delay="0"/>
                                          </p:stCondLst>
                                        </p:cTn>
                                        <p:tgtEl>
                                          <p:spTgt spid="130"/>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0" nodeType="clickEffect">
                                  <p:stCondLst>
                                    <p:cond delay="0"/>
                                  </p:stCondLst>
                                  <p:childTnLst>
                                    <p:set>
                                      <p:cBhvr>
                                        <p:cTn id="316" dur="1" fill="hold">
                                          <p:stCondLst>
                                            <p:cond delay="0"/>
                                          </p:stCondLst>
                                        </p:cTn>
                                        <p:tgtEl>
                                          <p:spTgt spid="132"/>
                                        </p:tgtEl>
                                        <p:attrNameLst>
                                          <p:attrName>style.visibility</p:attrName>
                                        </p:attrNameLst>
                                      </p:cBhvr>
                                      <p:to>
                                        <p:strVal val="visible"/>
                                      </p:to>
                                    </p:set>
                                    <p:animEffect transition="in" filter="wipe(left)">
                                      <p:cBhvr>
                                        <p:cTn id="317" dur="500"/>
                                        <p:tgtEl>
                                          <p:spTgt spid="132"/>
                                        </p:tgtEl>
                                      </p:cBhvr>
                                    </p:animEffect>
                                  </p:childTnLst>
                                </p:cTn>
                              </p:par>
                              <p:par>
                                <p:cTn id="318" presetID="10" presetClass="exit" presetSubtype="0" fill="hold" grpId="0" nodeType="withEffect">
                                  <p:stCondLst>
                                    <p:cond delay="0"/>
                                  </p:stCondLst>
                                  <p:childTnLst>
                                    <p:animEffect transition="out" filter="fade">
                                      <p:cBhvr>
                                        <p:cTn id="319" dur="500"/>
                                        <p:tgtEl>
                                          <p:spTgt spid="125"/>
                                        </p:tgtEl>
                                      </p:cBhvr>
                                    </p:animEffect>
                                    <p:set>
                                      <p:cBhvr>
                                        <p:cTn id="320" dur="1" fill="hold">
                                          <p:stCondLst>
                                            <p:cond delay="499"/>
                                          </p:stCondLst>
                                        </p:cTn>
                                        <p:tgtEl>
                                          <p:spTgt spid="125"/>
                                        </p:tgtEl>
                                        <p:attrNameLst>
                                          <p:attrName>style.visibility</p:attrName>
                                        </p:attrNameLst>
                                      </p:cBhvr>
                                      <p:to>
                                        <p:strVal val="hidden"/>
                                      </p:to>
                                    </p:set>
                                  </p:childTnLst>
                                </p:cTn>
                              </p:par>
                              <p:par>
                                <p:cTn id="321" presetID="10" presetClass="exit" presetSubtype="0" fill="hold" grpId="1" nodeType="withEffect">
                                  <p:stCondLst>
                                    <p:cond delay="0"/>
                                  </p:stCondLst>
                                  <p:childTnLst>
                                    <p:animEffect transition="out" filter="fade">
                                      <p:cBhvr>
                                        <p:cTn id="322" dur="500"/>
                                        <p:tgtEl>
                                          <p:spTgt spid="131"/>
                                        </p:tgtEl>
                                      </p:cBhvr>
                                    </p:animEffect>
                                    <p:set>
                                      <p:cBhvr>
                                        <p:cTn id="323" dur="1" fill="hold">
                                          <p:stCondLst>
                                            <p:cond delay="499"/>
                                          </p:stCondLst>
                                        </p:cTn>
                                        <p:tgtEl>
                                          <p:spTgt spid="131"/>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grpId="0" nodeType="clickEffect">
                                  <p:stCondLst>
                                    <p:cond delay="0"/>
                                  </p:stCondLst>
                                  <p:childTnLst>
                                    <p:set>
                                      <p:cBhvr>
                                        <p:cTn id="327" dur="1" fill="hold">
                                          <p:stCondLst>
                                            <p:cond delay="0"/>
                                          </p:stCondLst>
                                        </p:cTn>
                                        <p:tgtEl>
                                          <p:spTgt spid="80"/>
                                        </p:tgtEl>
                                        <p:attrNameLst>
                                          <p:attrName>style.visibility</p:attrName>
                                        </p:attrNameLst>
                                      </p:cBhvr>
                                      <p:to>
                                        <p:strVal val="visible"/>
                                      </p:to>
                                    </p:set>
                                  </p:childTnLst>
                                </p:cTn>
                              </p:par>
                              <p:par>
                                <p:cTn id="328" presetID="35" presetClass="emph" presetSubtype="0" repeatCount="3000" fill="hold" grpId="2" nodeType="withEffect">
                                  <p:stCondLst>
                                    <p:cond delay="0"/>
                                  </p:stCondLst>
                                  <p:childTnLst>
                                    <p:anim calcmode="discrete" valueType="str">
                                      <p:cBhvr>
                                        <p:cTn id="329" dur="500" fill="hold"/>
                                        <p:tgtEl>
                                          <p:spTgt spid="80"/>
                                        </p:tgtEl>
                                        <p:attrNameLst>
                                          <p:attrName>style.visibility</p:attrName>
                                        </p:attrNameLst>
                                      </p:cBhvr>
                                      <p:tavLst>
                                        <p:tav tm="0">
                                          <p:val>
                                            <p:strVal val="hidden"/>
                                          </p:val>
                                        </p:tav>
                                        <p:tav tm="50000">
                                          <p:val>
                                            <p:strVal val="visible"/>
                                          </p:val>
                                        </p:tav>
                                      </p:tavLst>
                                    </p:anim>
                                  </p:childTnLst>
                                </p:cTn>
                              </p:par>
                            </p:childTnLst>
                          </p:cTn>
                        </p:par>
                      </p:childTnLst>
                    </p:cTn>
                  </p:par>
                  <p:par>
                    <p:cTn id="330" fill="hold">
                      <p:stCondLst>
                        <p:cond delay="indefinite"/>
                      </p:stCondLst>
                      <p:childTnLst>
                        <p:par>
                          <p:cTn id="331" fill="hold">
                            <p:stCondLst>
                              <p:cond delay="0"/>
                            </p:stCondLst>
                            <p:childTnLst>
                              <p:par>
                                <p:cTn id="332" presetID="1" presetClass="entr" presetSubtype="0" fill="hold" grpId="0" nodeType="clickEffect">
                                  <p:stCondLst>
                                    <p:cond delay="0"/>
                                  </p:stCondLst>
                                  <p:childTnLst>
                                    <p:set>
                                      <p:cBhvr>
                                        <p:cTn id="333" dur="1" fill="hold">
                                          <p:stCondLst>
                                            <p:cond delay="0"/>
                                          </p:stCondLst>
                                        </p:cTn>
                                        <p:tgtEl>
                                          <p:spTgt spid="81"/>
                                        </p:tgtEl>
                                        <p:attrNameLst>
                                          <p:attrName>style.visibility</p:attrName>
                                        </p:attrNameLst>
                                      </p:cBhvr>
                                      <p:to>
                                        <p:strVal val="visible"/>
                                      </p:to>
                                    </p:set>
                                  </p:childTnLst>
                                </p:cTn>
                              </p:par>
                              <p:par>
                                <p:cTn id="334" presetID="35" presetClass="emph" presetSubtype="0" repeatCount="3000" fill="hold" grpId="2" nodeType="withEffect">
                                  <p:stCondLst>
                                    <p:cond delay="0"/>
                                  </p:stCondLst>
                                  <p:childTnLst>
                                    <p:anim calcmode="discrete" valueType="str">
                                      <p:cBhvr>
                                        <p:cTn id="335" dur="5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336" fill="hold">
                      <p:stCondLst>
                        <p:cond delay="indefinite"/>
                      </p:stCondLst>
                      <p:childTnLst>
                        <p:par>
                          <p:cTn id="337" fill="hold">
                            <p:stCondLst>
                              <p:cond delay="0"/>
                            </p:stCondLst>
                            <p:childTnLst>
                              <p:par>
                                <p:cTn id="338" presetID="1" presetClass="exit" presetSubtype="0" fill="hold" grpId="1" nodeType="clickEffect">
                                  <p:stCondLst>
                                    <p:cond delay="0"/>
                                  </p:stCondLst>
                                  <p:childTnLst>
                                    <p:set>
                                      <p:cBhvr>
                                        <p:cTn id="339" dur="1" fill="hold">
                                          <p:stCondLst>
                                            <p:cond delay="499"/>
                                          </p:stCondLst>
                                        </p:cTn>
                                        <p:tgtEl>
                                          <p:spTgt spid="80"/>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499"/>
                                          </p:stCondLst>
                                        </p:cTn>
                                        <p:tgtEl>
                                          <p:spTgt spid="81"/>
                                        </p:tgtEl>
                                        <p:attrNameLst>
                                          <p:attrName>style.visibility</p:attrName>
                                        </p:attrNameLst>
                                      </p:cBhvr>
                                      <p:to>
                                        <p:strVal val="hidden"/>
                                      </p:to>
                                    </p:set>
                                  </p:childTnLst>
                                </p:cTn>
                              </p:par>
                            </p:childTnLst>
                          </p:cTn>
                        </p:par>
                        <p:par>
                          <p:cTn id="342" fill="hold">
                            <p:stCondLst>
                              <p:cond delay="500"/>
                            </p:stCondLst>
                            <p:childTnLst>
                              <p:par>
                                <p:cTn id="343" presetID="1" presetClass="entr" presetSubtype="0" fill="hold" grpId="0" nodeType="afterEffect">
                                  <p:stCondLst>
                                    <p:cond delay="0"/>
                                  </p:stCondLst>
                                  <p:childTnLst>
                                    <p:set>
                                      <p:cBhvr>
                                        <p:cTn id="344" dur="1" fill="hold">
                                          <p:stCondLst>
                                            <p:cond delay="0"/>
                                          </p:stCondLst>
                                        </p:cTn>
                                        <p:tgtEl>
                                          <p:spTgt spid="79"/>
                                        </p:tgtEl>
                                        <p:attrNameLst>
                                          <p:attrName>style.visibility</p:attrName>
                                        </p:attrNameLst>
                                      </p:cBhvr>
                                      <p:to>
                                        <p:strVal val="visible"/>
                                      </p:to>
                                    </p:set>
                                  </p:childTnLst>
                                </p:cTn>
                              </p:par>
                              <p:par>
                                <p:cTn id="345" presetID="35" presetClass="emph" presetSubtype="0" repeatCount="3000" fill="hold" grpId="2" nodeType="withEffect">
                                  <p:stCondLst>
                                    <p:cond delay="0"/>
                                  </p:stCondLst>
                                  <p:childTnLst>
                                    <p:anim calcmode="discrete" valueType="str">
                                      <p:cBhvr>
                                        <p:cTn id="346" dur="500" fill="hold"/>
                                        <p:tgtEl>
                                          <p:spTgt spid="79"/>
                                        </p:tgtEl>
                                        <p:attrNameLst>
                                          <p:attrName>style.visibility</p:attrName>
                                        </p:attrNameLst>
                                      </p:cBhvr>
                                      <p:tavLst>
                                        <p:tav tm="0">
                                          <p:val>
                                            <p:strVal val="hidden"/>
                                          </p:val>
                                        </p:tav>
                                        <p:tav tm="50000">
                                          <p:val>
                                            <p:strVal val="visible"/>
                                          </p:val>
                                        </p:tav>
                                      </p:tavLst>
                                    </p:anim>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82"/>
                                        </p:tgtEl>
                                        <p:attrNameLst>
                                          <p:attrName>style.visibility</p:attrName>
                                        </p:attrNameLst>
                                      </p:cBhvr>
                                      <p:to>
                                        <p:strVal val="visible"/>
                                      </p:to>
                                    </p:set>
                                  </p:childTnLst>
                                </p:cTn>
                              </p:par>
                              <p:par>
                                <p:cTn id="351" presetID="35" presetClass="emph" presetSubtype="0" repeatCount="3000" fill="hold" grpId="2" nodeType="withEffect">
                                  <p:stCondLst>
                                    <p:cond delay="0"/>
                                  </p:stCondLst>
                                  <p:childTnLst>
                                    <p:anim calcmode="discrete" valueType="str">
                                      <p:cBhvr>
                                        <p:cTn id="352" dur="5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499"/>
                                          </p:stCondLst>
                                        </p:cTn>
                                        <p:tgtEl>
                                          <p:spTgt spid="79"/>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499"/>
                                          </p:stCondLst>
                                        </p:cTn>
                                        <p:tgtEl>
                                          <p:spTgt spid="82"/>
                                        </p:tgtEl>
                                        <p:attrNameLst>
                                          <p:attrName>style.visibility</p:attrName>
                                        </p:attrNameLst>
                                      </p:cBhvr>
                                      <p:to>
                                        <p:strVal val="hidden"/>
                                      </p:to>
                                    </p:set>
                                  </p:childTnLst>
                                </p:cTn>
                              </p:par>
                            </p:childTnLst>
                          </p:cTn>
                        </p:par>
                        <p:par>
                          <p:cTn id="359" fill="hold">
                            <p:stCondLst>
                              <p:cond delay="500"/>
                            </p:stCondLst>
                            <p:childTnLst>
                              <p:par>
                                <p:cTn id="360" presetID="1" presetClass="entr" presetSubtype="0" fill="hold" grpId="0" nodeType="afterEffect">
                                  <p:stCondLst>
                                    <p:cond delay="0"/>
                                  </p:stCondLst>
                                  <p:childTnLst>
                                    <p:set>
                                      <p:cBhvr>
                                        <p:cTn id="361" dur="1" fill="hold">
                                          <p:stCondLst>
                                            <p:cond delay="0"/>
                                          </p:stCondLst>
                                        </p:cTn>
                                        <p:tgtEl>
                                          <p:spTgt spid="78"/>
                                        </p:tgtEl>
                                        <p:attrNameLst>
                                          <p:attrName>style.visibility</p:attrName>
                                        </p:attrNameLst>
                                      </p:cBhvr>
                                      <p:to>
                                        <p:strVal val="visible"/>
                                      </p:to>
                                    </p:set>
                                  </p:childTnLst>
                                </p:cTn>
                              </p:par>
                              <p:par>
                                <p:cTn id="362" presetID="35" presetClass="emph" presetSubtype="0" repeatCount="3000" fill="hold" grpId="2" nodeType="withEffect">
                                  <p:stCondLst>
                                    <p:cond delay="0"/>
                                  </p:stCondLst>
                                  <p:childTnLst>
                                    <p:anim calcmode="discrete" valueType="str">
                                      <p:cBhvr>
                                        <p:cTn id="363" dur="500" fill="hold"/>
                                        <p:tgtEl>
                                          <p:spTgt spid="78"/>
                                        </p:tgtEl>
                                        <p:attrNameLst>
                                          <p:attrName>style.visibility</p:attrName>
                                        </p:attrNameLst>
                                      </p:cBhvr>
                                      <p:tavLst>
                                        <p:tav tm="0">
                                          <p:val>
                                            <p:strVal val="hidden"/>
                                          </p:val>
                                        </p:tav>
                                        <p:tav tm="50000">
                                          <p:val>
                                            <p:strVal val="visible"/>
                                          </p:val>
                                        </p:tav>
                                      </p:tavLst>
                                    </p:anim>
                                  </p:childTnLst>
                                </p:cTn>
                              </p:par>
                            </p:childTnLst>
                          </p:cTn>
                        </p:par>
                      </p:childTnLst>
                    </p:cTn>
                  </p:par>
                  <p:par>
                    <p:cTn id="364" fill="hold">
                      <p:stCondLst>
                        <p:cond delay="indefinite"/>
                      </p:stCondLst>
                      <p:childTnLst>
                        <p:par>
                          <p:cTn id="365" fill="hold">
                            <p:stCondLst>
                              <p:cond delay="0"/>
                            </p:stCondLst>
                            <p:childTnLst>
                              <p:par>
                                <p:cTn id="366" presetID="1" presetClass="entr" presetSubtype="0" fill="hold" grpId="0" nodeType="clickEffect">
                                  <p:stCondLst>
                                    <p:cond delay="0"/>
                                  </p:stCondLst>
                                  <p:childTnLst>
                                    <p:set>
                                      <p:cBhvr>
                                        <p:cTn id="367" dur="1" fill="hold">
                                          <p:stCondLst>
                                            <p:cond delay="0"/>
                                          </p:stCondLst>
                                        </p:cTn>
                                        <p:tgtEl>
                                          <p:spTgt spid="134"/>
                                        </p:tgtEl>
                                        <p:attrNameLst>
                                          <p:attrName>style.visibility</p:attrName>
                                        </p:attrNameLst>
                                      </p:cBhvr>
                                      <p:to>
                                        <p:strVal val="visible"/>
                                      </p:to>
                                    </p:set>
                                  </p:childTnLst>
                                </p:cTn>
                              </p:par>
                              <p:par>
                                <p:cTn id="368" presetID="26" presetClass="emph" presetSubtype="0" repeatCount="3000" fill="hold" grpId="1" nodeType="withEffect">
                                  <p:stCondLst>
                                    <p:cond delay="0"/>
                                  </p:stCondLst>
                                  <p:childTnLst>
                                    <p:animEffect transition="out" filter="fade">
                                      <p:cBhvr>
                                        <p:cTn id="369" dur="500" tmFilter="0, 0; .2, .5; .8, .5; 1, 0"/>
                                        <p:tgtEl>
                                          <p:spTgt spid="134"/>
                                        </p:tgtEl>
                                      </p:cBhvr>
                                    </p:animEffect>
                                    <p:animScale>
                                      <p:cBhvr>
                                        <p:cTn id="370" dur="250" autoRev="1" fill="hold"/>
                                        <p:tgtEl>
                                          <p:spTgt spid="134"/>
                                        </p:tgtEl>
                                      </p:cBhvr>
                                      <p:by x="105000" y="105000"/>
                                    </p:animScale>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133"/>
                                        </p:tgtEl>
                                        <p:attrNameLst>
                                          <p:attrName>style.visibility</p:attrName>
                                        </p:attrNameLst>
                                      </p:cBhvr>
                                      <p:to>
                                        <p:strVal val="visible"/>
                                      </p:to>
                                    </p:set>
                                    <p:animEffect transition="in" filter="wipe(left)">
                                      <p:cBhvr>
                                        <p:cTn id="375" dur="500"/>
                                        <p:tgtEl>
                                          <p:spTgt spid="133"/>
                                        </p:tgtEl>
                                      </p:cBhvr>
                                    </p:animEffect>
                                  </p:childTnLst>
                                </p:cTn>
                              </p:par>
                            </p:childTnLst>
                          </p:cTn>
                        </p:par>
                      </p:childTnLst>
                    </p:cTn>
                  </p:par>
                  <p:par>
                    <p:cTn id="376" fill="hold">
                      <p:stCondLst>
                        <p:cond delay="indefinite"/>
                      </p:stCondLst>
                      <p:childTnLst>
                        <p:par>
                          <p:cTn id="377" fill="hold">
                            <p:stCondLst>
                              <p:cond delay="0"/>
                            </p:stCondLst>
                            <p:childTnLst>
                              <p:par>
                                <p:cTn id="378" presetID="10" presetClass="entr" presetSubtype="0" fill="hold" nodeType="clickEffect">
                                  <p:stCondLst>
                                    <p:cond delay="0"/>
                                  </p:stCondLst>
                                  <p:childTnLst>
                                    <p:set>
                                      <p:cBhvr>
                                        <p:cTn id="379" dur="1" fill="hold">
                                          <p:stCondLst>
                                            <p:cond delay="0"/>
                                          </p:stCondLst>
                                        </p:cTn>
                                        <p:tgtEl>
                                          <p:spTgt spid="142"/>
                                        </p:tgtEl>
                                        <p:attrNameLst>
                                          <p:attrName>style.visibility</p:attrName>
                                        </p:attrNameLst>
                                      </p:cBhvr>
                                      <p:to>
                                        <p:strVal val="visible"/>
                                      </p:to>
                                    </p:set>
                                    <p:animEffect transition="in" filter="fade">
                                      <p:cBhvr>
                                        <p:cTn id="380" dur="500"/>
                                        <p:tgtEl>
                                          <p:spTgt spid="142"/>
                                        </p:tgtEl>
                                      </p:cBhvr>
                                    </p:animEffect>
                                  </p:childTnLst>
                                </p:cTn>
                              </p:par>
                              <p:par>
                                <p:cTn id="381" presetID="35" presetClass="emph" presetSubtype="0" repeatCount="3000" fill="hold" nodeType="withEffect">
                                  <p:stCondLst>
                                    <p:cond delay="0"/>
                                  </p:stCondLst>
                                  <p:childTnLst>
                                    <p:anim calcmode="discrete" valueType="str">
                                      <p:cBhvr>
                                        <p:cTn id="382" dur="1000" fill="hold"/>
                                        <p:tgtEl>
                                          <p:spTgt spid="142"/>
                                        </p:tgtEl>
                                        <p:attrNameLst>
                                          <p:attrName>style.visibility</p:attrName>
                                        </p:attrNameLst>
                                      </p:cBhvr>
                                      <p:tavLst>
                                        <p:tav tm="0">
                                          <p:val>
                                            <p:strVal val="hidden"/>
                                          </p:val>
                                        </p:tav>
                                        <p:tav tm="50000">
                                          <p:val>
                                            <p:strVal val="visible"/>
                                          </p:val>
                                        </p:tav>
                                      </p:tavLst>
                                    </p:anim>
                                  </p:childTnLst>
                                </p:cTn>
                              </p:par>
                            </p:childTnLst>
                          </p:cTn>
                        </p:par>
                      </p:childTnLst>
                    </p:cTn>
                  </p:par>
                  <p:par>
                    <p:cTn id="383" fill="hold">
                      <p:stCondLst>
                        <p:cond delay="indefinite"/>
                      </p:stCondLst>
                      <p:childTnLst>
                        <p:par>
                          <p:cTn id="384" fill="hold">
                            <p:stCondLst>
                              <p:cond delay="0"/>
                            </p:stCondLst>
                            <p:childTnLst>
                              <p:par>
                                <p:cTn id="385" presetID="10" presetClass="exit" presetSubtype="0" fill="hold" grpId="1" nodeType="clickEffect">
                                  <p:stCondLst>
                                    <p:cond delay="0"/>
                                  </p:stCondLst>
                                  <p:childTnLst>
                                    <p:animEffect transition="out" filter="fade">
                                      <p:cBhvr>
                                        <p:cTn id="386" dur="500"/>
                                        <p:tgtEl>
                                          <p:spTgt spid="133"/>
                                        </p:tgtEl>
                                      </p:cBhvr>
                                    </p:animEffect>
                                    <p:set>
                                      <p:cBhvr>
                                        <p:cTn id="387" dur="1" fill="hold">
                                          <p:stCondLst>
                                            <p:cond delay="499"/>
                                          </p:stCondLst>
                                        </p:cTn>
                                        <p:tgtEl>
                                          <p:spTgt spid="133"/>
                                        </p:tgtEl>
                                        <p:attrNameLst>
                                          <p:attrName>style.visibility</p:attrName>
                                        </p:attrNameLst>
                                      </p:cBhvr>
                                      <p:to>
                                        <p:strVal val="hidden"/>
                                      </p:to>
                                    </p:set>
                                  </p:childTnLst>
                                </p:cTn>
                              </p:par>
                              <p:par>
                                <p:cTn id="388" presetID="10" presetClass="exit" presetSubtype="0" fill="hold" grpId="1" nodeType="withEffect">
                                  <p:stCondLst>
                                    <p:cond delay="0"/>
                                  </p:stCondLst>
                                  <p:childTnLst>
                                    <p:animEffect transition="out" filter="fade">
                                      <p:cBhvr>
                                        <p:cTn id="389" dur="500"/>
                                        <p:tgtEl>
                                          <p:spTgt spid="78"/>
                                        </p:tgtEl>
                                      </p:cBhvr>
                                    </p:animEffect>
                                    <p:set>
                                      <p:cBhvr>
                                        <p:cTn id="390" dur="1" fill="hold">
                                          <p:stCondLst>
                                            <p:cond delay="499"/>
                                          </p:stCondLst>
                                        </p:cTn>
                                        <p:tgtEl>
                                          <p:spTgt spid="78"/>
                                        </p:tgtEl>
                                        <p:attrNameLst>
                                          <p:attrName>style.visibility</p:attrName>
                                        </p:attrNameLst>
                                      </p:cBhvr>
                                      <p:to>
                                        <p:strVal val="hidden"/>
                                      </p:to>
                                    </p:set>
                                  </p:childTnLst>
                                </p:cTn>
                              </p:par>
                              <p:par>
                                <p:cTn id="391" presetID="10" presetClass="exit" presetSubtype="0" fill="hold" grpId="2" nodeType="withEffect">
                                  <p:stCondLst>
                                    <p:cond delay="0"/>
                                  </p:stCondLst>
                                  <p:childTnLst>
                                    <p:animEffect transition="out" filter="fade">
                                      <p:cBhvr>
                                        <p:cTn id="392" dur="500"/>
                                        <p:tgtEl>
                                          <p:spTgt spid="134"/>
                                        </p:tgtEl>
                                      </p:cBhvr>
                                    </p:animEffect>
                                    <p:set>
                                      <p:cBhvr>
                                        <p:cTn id="393" dur="1" fill="hold">
                                          <p:stCondLst>
                                            <p:cond delay="499"/>
                                          </p:stCondLst>
                                        </p:cTn>
                                        <p:tgtEl>
                                          <p:spTgt spid="134"/>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1" presetClass="entr" presetSubtype="0" fill="hold" grpId="0" nodeType="clickEffect">
                                  <p:stCondLst>
                                    <p:cond delay="0"/>
                                  </p:stCondLst>
                                  <p:childTnLst>
                                    <p:set>
                                      <p:cBhvr>
                                        <p:cTn id="397" dur="1" fill="hold">
                                          <p:stCondLst>
                                            <p:cond delay="0"/>
                                          </p:stCondLst>
                                        </p:cTn>
                                        <p:tgtEl>
                                          <p:spTgt spid="138"/>
                                        </p:tgtEl>
                                        <p:attrNameLst>
                                          <p:attrName>style.visibility</p:attrName>
                                        </p:attrNameLst>
                                      </p:cBhvr>
                                      <p:to>
                                        <p:strVal val="visible"/>
                                      </p:to>
                                    </p:set>
                                  </p:childTnLst>
                                </p:cTn>
                              </p:par>
                              <p:par>
                                <p:cTn id="398" presetID="0" presetClass="path" presetSubtype="0" accel="50000" decel="50000" fill="hold" grpId="1" nodeType="withEffect">
                                  <p:stCondLst>
                                    <p:cond delay="0"/>
                                  </p:stCondLst>
                                  <p:childTnLst>
                                    <p:animMotion origin="layout" path="M 5.55556E-7 -2.59259E-6 L 0.0066 0.07037 " pathEditMode="relative" rAng="0" ptsTypes="AA">
                                      <p:cBhvr>
                                        <p:cTn id="399" dur="2000" spd="-100000" fill="hold"/>
                                        <p:tgtEl>
                                          <p:spTgt spid="138"/>
                                        </p:tgtEl>
                                        <p:attrNameLst>
                                          <p:attrName>ppt_x</p:attrName>
                                          <p:attrName>ppt_y</p:attrName>
                                        </p:attrNameLst>
                                      </p:cBhvr>
                                      <p:rCtr x="330" y="3519"/>
                                    </p:animMotion>
                                  </p:childTnLst>
                                </p:cTn>
                              </p:par>
                            </p:childTnLst>
                          </p:cTn>
                        </p:par>
                      </p:childTnLst>
                    </p:cTn>
                  </p:par>
                  <p:par>
                    <p:cTn id="400" fill="hold">
                      <p:stCondLst>
                        <p:cond delay="indefinite"/>
                      </p:stCondLst>
                      <p:childTnLst>
                        <p:par>
                          <p:cTn id="401" fill="hold">
                            <p:stCondLst>
                              <p:cond delay="0"/>
                            </p:stCondLst>
                            <p:childTnLst>
                              <p:par>
                                <p:cTn id="402" presetID="1" presetClass="entr" presetSubtype="0" fill="hold" grpId="0" nodeType="clickEffect">
                                  <p:stCondLst>
                                    <p:cond delay="0"/>
                                  </p:stCondLst>
                                  <p:childTnLst>
                                    <p:set>
                                      <p:cBhvr>
                                        <p:cTn id="403" dur="1" fill="hold">
                                          <p:stCondLst>
                                            <p:cond delay="0"/>
                                          </p:stCondLst>
                                        </p:cTn>
                                        <p:tgtEl>
                                          <p:spTgt spid="139"/>
                                        </p:tgtEl>
                                        <p:attrNameLst>
                                          <p:attrName>style.visibility</p:attrName>
                                        </p:attrNameLst>
                                      </p:cBhvr>
                                      <p:to>
                                        <p:strVal val="visible"/>
                                      </p:to>
                                    </p:set>
                                  </p:childTnLst>
                                </p:cTn>
                              </p:par>
                              <p:par>
                                <p:cTn id="404" presetID="1" presetClass="entr" presetSubtype="0" fill="hold" grpId="0" nodeType="withEffect">
                                  <p:stCondLst>
                                    <p:cond delay="0"/>
                                  </p:stCondLst>
                                  <p:childTnLst>
                                    <p:set>
                                      <p:cBhvr>
                                        <p:cTn id="405" dur="1" fill="hold">
                                          <p:stCondLst>
                                            <p:cond delay="0"/>
                                          </p:stCondLst>
                                        </p:cTn>
                                        <p:tgtEl>
                                          <p:spTgt spid="140"/>
                                        </p:tgtEl>
                                        <p:attrNameLst>
                                          <p:attrName>style.visibility</p:attrName>
                                        </p:attrNameLst>
                                      </p:cBhvr>
                                      <p:to>
                                        <p:strVal val="visible"/>
                                      </p:to>
                                    </p:set>
                                  </p:childTnLst>
                                </p:cTn>
                              </p:par>
                            </p:childTnLst>
                          </p:cTn>
                        </p:par>
                        <p:par>
                          <p:cTn id="406" fill="hold">
                            <p:stCondLst>
                              <p:cond delay="0"/>
                            </p:stCondLst>
                            <p:childTnLst>
                              <p:par>
                                <p:cTn id="407" presetID="0" presetClass="path" presetSubtype="0" accel="50000" decel="50000" fill="hold" grpId="1" nodeType="afterEffect">
                                  <p:stCondLst>
                                    <p:cond delay="0"/>
                                  </p:stCondLst>
                                  <p:childTnLst>
                                    <p:animMotion origin="layout" path="M -2.22222E-6 1.48148E-6 L 0.05747 0.06852 " pathEditMode="relative" rAng="0" ptsTypes="AA">
                                      <p:cBhvr>
                                        <p:cTn id="408" dur="2000" spd="-100000" fill="hold"/>
                                        <p:tgtEl>
                                          <p:spTgt spid="139"/>
                                        </p:tgtEl>
                                        <p:attrNameLst>
                                          <p:attrName>ppt_x</p:attrName>
                                          <p:attrName>ppt_y</p:attrName>
                                        </p:attrNameLst>
                                      </p:cBhvr>
                                      <p:rCtr x="2865" y="3426"/>
                                    </p:animMotion>
                                  </p:childTnLst>
                                </p:cTn>
                              </p:par>
                              <p:par>
                                <p:cTn id="409" presetID="0" presetClass="path" presetSubtype="0" accel="50000" decel="50000" fill="hold" grpId="1" nodeType="withEffect">
                                  <p:stCondLst>
                                    <p:cond delay="0"/>
                                  </p:stCondLst>
                                  <p:childTnLst>
                                    <p:animMotion origin="layout" path="M 3.88889E-6 1.48148E-6 L -0.13177 0.06852 " pathEditMode="relative" rAng="0" ptsTypes="AA">
                                      <p:cBhvr>
                                        <p:cTn id="410" dur="2000" spd="-100000" fill="hold"/>
                                        <p:tgtEl>
                                          <p:spTgt spid="140"/>
                                        </p:tgtEl>
                                        <p:attrNameLst>
                                          <p:attrName>ppt_x</p:attrName>
                                          <p:attrName>ppt_y</p:attrName>
                                        </p:attrNameLst>
                                      </p:cBhvr>
                                      <p:rCtr x="-6597" y="3426"/>
                                    </p:animMotion>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2" nodeType="clickEffect">
                                  <p:stCondLst>
                                    <p:cond delay="0"/>
                                  </p:stCondLst>
                                  <p:childTnLst>
                                    <p:set>
                                      <p:cBhvr>
                                        <p:cTn id="414" dur="1" fill="hold">
                                          <p:stCondLst>
                                            <p:cond delay="0"/>
                                          </p:stCondLst>
                                        </p:cTn>
                                        <p:tgtEl>
                                          <p:spTgt spid="139"/>
                                        </p:tgtEl>
                                        <p:attrNameLst>
                                          <p:attrName>style.visibility</p:attrName>
                                        </p:attrNameLst>
                                      </p:cBhvr>
                                      <p:to>
                                        <p:strVal val="hidden"/>
                                      </p:to>
                                    </p:set>
                                  </p:childTnLst>
                                </p:cTn>
                              </p:par>
                              <p:par>
                                <p:cTn id="415" presetID="1" presetClass="exit" presetSubtype="0" fill="hold" grpId="2" nodeType="withEffect">
                                  <p:stCondLst>
                                    <p:cond delay="0"/>
                                  </p:stCondLst>
                                  <p:childTnLst>
                                    <p:set>
                                      <p:cBhvr>
                                        <p:cTn id="416" dur="1" fill="hold">
                                          <p:stCondLst>
                                            <p:cond delay="0"/>
                                          </p:stCondLst>
                                        </p:cTn>
                                        <p:tgtEl>
                                          <p:spTgt spid="140"/>
                                        </p:tgtEl>
                                        <p:attrNameLst>
                                          <p:attrName>style.visibility</p:attrName>
                                        </p:attrNameLst>
                                      </p:cBhvr>
                                      <p:to>
                                        <p:strVal val="hidden"/>
                                      </p:to>
                                    </p:set>
                                  </p:childTnLst>
                                </p:cTn>
                              </p:par>
                            </p:childTnLst>
                          </p:cTn>
                        </p:par>
                        <p:par>
                          <p:cTn id="417" fill="hold">
                            <p:stCondLst>
                              <p:cond delay="0"/>
                            </p:stCondLst>
                            <p:childTnLst>
                              <p:par>
                                <p:cTn id="418" presetID="22" presetClass="entr" presetSubtype="8" fill="hold" grpId="0" nodeType="afterEffect">
                                  <p:stCondLst>
                                    <p:cond delay="0"/>
                                  </p:stCondLst>
                                  <p:childTnLst>
                                    <p:set>
                                      <p:cBhvr>
                                        <p:cTn id="419" dur="1" fill="hold">
                                          <p:stCondLst>
                                            <p:cond delay="0"/>
                                          </p:stCondLst>
                                        </p:cTn>
                                        <p:tgtEl>
                                          <p:spTgt spid="141"/>
                                        </p:tgtEl>
                                        <p:attrNameLst>
                                          <p:attrName>style.visibility</p:attrName>
                                        </p:attrNameLst>
                                      </p:cBhvr>
                                      <p:to>
                                        <p:strVal val="visible"/>
                                      </p:to>
                                    </p:set>
                                    <p:animEffect transition="in" filter="wipe(left)">
                                      <p:cBhvr>
                                        <p:cTn id="420" dur="500"/>
                                        <p:tgtEl>
                                          <p:spTgt spid="141"/>
                                        </p:tgtEl>
                                      </p:cBhvr>
                                    </p:animEffect>
                                  </p:childTnLst>
                                </p:cTn>
                              </p:par>
                            </p:childTnLst>
                          </p:cTn>
                        </p:par>
                        <p:par>
                          <p:cTn id="421" fill="hold">
                            <p:stCondLst>
                              <p:cond delay="500"/>
                            </p:stCondLst>
                            <p:childTnLst>
                              <p:par>
                                <p:cTn id="422" presetID="22" presetClass="entr" presetSubtype="8" fill="hold" grpId="0" nodeType="afterEffect">
                                  <p:stCondLst>
                                    <p:cond delay="0"/>
                                  </p:stCondLst>
                                  <p:childTnLst>
                                    <p:set>
                                      <p:cBhvr>
                                        <p:cTn id="423" dur="1" fill="hold">
                                          <p:stCondLst>
                                            <p:cond delay="0"/>
                                          </p:stCondLst>
                                        </p:cTn>
                                        <p:tgtEl>
                                          <p:spTgt spid="137"/>
                                        </p:tgtEl>
                                        <p:attrNameLst>
                                          <p:attrName>style.visibility</p:attrName>
                                        </p:attrNameLst>
                                      </p:cBhvr>
                                      <p:to>
                                        <p:strVal val="visible"/>
                                      </p:to>
                                    </p:set>
                                    <p:animEffect transition="in" filter="wipe(left)">
                                      <p:cBhvr>
                                        <p:cTn id="424" dur="500"/>
                                        <p:tgtEl>
                                          <p:spTgt spid="137"/>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xit" presetSubtype="0" fill="hold" nodeType="clickEffect">
                                  <p:stCondLst>
                                    <p:cond delay="0"/>
                                  </p:stCondLst>
                                  <p:childTnLst>
                                    <p:animEffect transition="out" filter="fade">
                                      <p:cBhvr>
                                        <p:cTn id="428" dur="500"/>
                                        <p:tgtEl>
                                          <p:spTgt spid="142"/>
                                        </p:tgtEl>
                                      </p:cBhvr>
                                    </p:animEffect>
                                    <p:set>
                                      <p:cBhvr>
                                        <p:cTn id="429" dur="1" fill="hold">
                                          <p:stCondLst>
                                            <p:cond delay="499"/>
                                          </p:stCondLst>
                                        </p:cTn>
                                        <p:tgtEl>
                                          <p:spTgt spid="142"/>
                                        </p:tgtEl>
                                        <p:attrNameLst>
                                          <p:attrName>style.visibility</p:attrName>
                                        </p:attrNameLst>
                                      </p:cBhvr>
                                      <p:to>
                                        <p:strVal val="hidden"/>
                                      </p:to>
                                    </p:set>
                                  </p:childTnLst>
                                </p:cTn>
                              </p:par>
                              <p:par>
                                <p:cTn id="430" presetID="22" presetClass="entr" presetSubtype="8" fill="hold" nodeType="withEffect">
                                  <p:stCondLst>
                                    <p:cond delay="0"/>
                                  </p:stCondLst>
                                  <p:childTnLst>
                                    <p:set>
                                      <p:cBhvr>
                                        <p:cTn id="431" dur="1" fill="hold">
                                          <p:stCondLst>
                                            <p:cond delay="0"/>
                                          </p:stCondLst>
                                        </p:cTn>
                                        <p:tgtEl>
                                          <p:spTgt spid="135"/>
                                        </p:tgtEl>
                                        <p:attrNameLst>
                                          <p:attrName>style.visibility</p:attrName>
                                        </p:attrNameLst>
                                      </p:cBhvr>
                                      <p:to>
                                        <p:strVal val="visible"/>
                                      </p:to>
                                    </p:set>
                                    <p:animEffect transition="in" filter="wipe(left)">
                                      <p:cBhvr>
                                        <p:cTn id="432" dur="500"/>
                                        <p:tgtEl>
                                          <p:spTgt spid="135"/>
                                        </p:tgtEl>
                                      </p:cBhvr>
                                    </p:animEffect>
                                  </p:childTnLst>
                                </p:cTn>
                              </p:par>
                            </p:childTnLst>
                          </p:cTn>
                        </p:par>
                        <p:par>
                          <p:cTn id="433" fill="hold">
                            <p:stCondLst>
                              <p:cond delay="500"/>
                            </p:stCondLst>
                            <p:childTnLst>
                              <p:par>
                                <p:cTn id="434" presetID="22" presetClass="entr" presetSubtype="8" fill="hold" grpId="0" nodeType="afterEffect">
                                  <p:stCondLst>
                                    <p:cond delay="0"/>
                                  </p:stCondLst>
                                  <p:childTnLst>
                                    <p:set>
                                      <p:cBhvr>
                                        <p:cTn id="435" dur="1" fill="hold">
                                          <p:stCondLst>
                                            <p:cond delay="0"/>
                                          </p:stCondLst>
                                        </p:cTn>
                                        <p:tgtEl>
                                          <p:spTgt spid="75"/>
                                        </p:tgtEl>
                                        <p:attrNameLst>
                                          <p:attrName>style.visibility</p:attrName>
                                        </p:attrNameLst>
                                      </p:cBhvr>
                                      <p:to>
                                        <p:strVal val="visible"/>
                                      </p:to>
                                    </p:set>
                                    <p:animEffect transition="in" filter="wipe(left)">
                                      <p:cBhvr>
                                        <p:cTn id="436" dur="500"/>
                                        <p:tgtEl>
                                          <p:spTgt spid="75"/>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nodeType="clickEffect">
                                  <p:stCondLst>
                                    <p:cond delay="0"/>
                                  </p:stCondLst>
                                  <p:childTnLst>
                                    <p:set>
                                      <p:cBhvr>
                                        <p:cTn id="440" dur="1" fill="hold">
                                          <p:stCondLst>
                                            <p:cond delay="0"/>
                                          </p:stCondLst>
                                        </p:cTn>
                                        <p:tgtEl>
                                          <p:spTgt spid="136"/>
                                        </p:tgtEl>
                                        <p:attrNameLst>
                                          <p:attrName>style.visibility</p:attrName>
                                        </p:attrNameLst>
                                      </p:cBhvr>
                                      <p:to>
                                        <p:strVal val="visible"/>
                                      </p:to>
                                    </p:set>
                                    <p:animEffect transition="in" filter="wipe(left)">
                                      <p:cBhvr>
                                        <p:cTn id="441" dur="500"/>
                                        <p:tgtEl>
                                          <p:spTgt spid="136"/>
                                        </p:tgtEl>
                                      </p:cBhvr>
                                    </p:animEffect>
                                  </p:childTnLst>
                                </p:cTn>
                              </p:par>
                            </p:childTnLst>
                          </p:cTn>
                        </p:par>
                        <p:par>
                          <p:cTn id="442" fill="hold">
                            <p:stCondLst>
                              <p:cond delay="500"/>
                            </p:stCondLst>
                            <p:childTnLst>
                              <p:par>
                                <p:cTn id="443" presetID="22" presetClass="entr" presetSubtype="8" fill="hold" grpId="0" nodeType="afterEffect">
                                  <p:stCondLst>
                                    <p:cond delay="0"/>
                                  </p:stCondLst>
                                  <p:childTnLst>
                                    <p:set>
                                      <p:cBhvr>
                                        <p:cTn id="444" dur="1" fill="hold">
                                          <p:stCondLst>
                                            <p:cond delay="0"/>
                                          </p:stCondLst>
                                        </p:cTn>
                                        <p:tgtEl>
                                          <p:spTgt spid="76"/>
                                        </p:tgtEl>
                                        <p:attrNameLst>
                                          <p:attrName>style.visibility</p:attrName>
                                        </p:attrNameLst>
                                      </p:cBhvr>
                                      <p:to>
                                        <p:strVal val="visible"/>
                                      </p:to>
                                    </p:set>
                                    <p:animEffect transition="in" filter="wipe(left)">
                                      <p:cBhvr>
                                        <p:cTn id="44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p:bldP spid="76" grpId="0"/>
      <p:bldP spid="77" grpId="0"/>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5" grpId="2" animBg="1"/>
      <p:bldP spid="86" grpId="0" animBg="1"/>
      <p:bldP spid="86" grpId="1" animBg="1"/>
      <p:bldP spid="86" grpId="2" animBg="1"/>
      <p:bldP spid="88" grpId="0" animBg="1"/>
      <p:bldP spid="88" grpId="1" animBg="1"/>
      <p:bldP spid="88" grpId="2" animBg="1"/>
      <p:bldP spid="89" grpId="0" animBg="1"/>
      <p:bldP spid="89" grpId="1" animBg="1"/>
      <p:bldP spid="89" grpId="2" animBg="1"/>
      <p:bldP spid="90" grpId="0" animBg="1"/>
      <p:bldP spid="90" grpId="1" animBg="1"/>
      <p:bldP spid="90" grpId="2" animBg="1"/>
      <p:bldP spid="91" grpId="0"/>
      <p:bldP spid="92" grpId="0"/>
      <p:bldP spid="94" grpId="0" animBg="1"/>
      <p:bldP spid="94" grpId="1" animBg="1"/>
      <p:bldP spid="96" grpId="0" animBg="1"/>
      <p:bldP spid="96" grpId="1" animBg="1"/>
      <p:bldP spid="97" grpId="0"/>
      <p:bldP spid="99" grpId="0"/>
      <p:bldP spid="100" grpId="0"/>
      <p:bldP spid="101" grpId="0"/>
      <p:bldP spid="102" grpId="0" animBg="1"/>
      <p:bldP spid="102" grpId="1" animBg="1"/>
      <p:bldP spid="102" grpId="2" animBg="1"/>
      <p:bldP spid="103" grpId="0" animBg="1"/>
      <p:bldP spid="104" grpId="0" animBg="1"/>
      <p:bldP spid="105" grpId="0"/>
      <p:bldP spid="106" grpId="0" animBg="1"/>
      <p:bldP spid="107" grpId="0"/>
      <p:bldP spid="108" grpId="0" animBg="1"/>
      <p:bldP spid="109" grpId="0"/>
      <p:bldP spid="110" grpId="0" animBg="1"/>
      <p:bldP spid="110" grpId="1" animBg="1"/>
      <p:bldP spid="111" grpId="0" animBg="1"/>
      <p:bldP spid="112" grpId="0" animBg="1"/>
      <p:bldP spid="112" grpId="1" animBg="1"/>
      <p:bldP spid="113" grpId="0" animBg="1"/>
      <p:bldP spid="113" grpId="1" animBg="1"/>
      <p:bldP spid="114" grpId="0" animBg="1"/>
      <p:bldP spid="114" grpId="1" animBg="1"/>
      <p:bldP spid="114" grpId="2" animBg="1"/>
      <p:bldP spid="115" grpId="0"/>
      <p:bldP spid="116" grpId="0"/>
      <p:bldP spid="117" grpId="0"/>
      <p:bldP spid="119" grpId="0"/>
      <p:bldP spid="120" grpId="0"/>
      <p:bldP spid="122" grpId="0"/>
      <p:bldP spid="123" grpId="0"/>
      <p:bldP spid="124" grpId="0"/>
      <p:bldP spid="124" grpId="1"/>
      <p:bldP spid="125" grpId="0" animBg="1"/>
      <p:bldP spid="125" grpId="1" animBg="1"/>
      <p:bldP spid="126" grpId="0"/>
      <p:bldP spid="127" grpId="0"/>
      <p:bldP spid="128" grpId="0"/>
      <p:bldP spid="129" grpId="0"/>
      <p:bldP spid="130" grpId="0" animBg="1"/>
      <p:bldP spid="130" grpId="1" animBg="1"/>
      <p:bldP spid="131" grpId="0" animBg="1"/>
      <p:bldP spid="131" grpId="1" animBg="1"/>
      <p:bldP spid="132" grpId="0"/>
      <p:bldP spid="133" grpId="0" animBg="1"/>
      <p:bldP spid="133" grpId="1" animBg="1"/>
      <p:bldP spid="134" grpId="0"/>
      <p:bldP spid="134" grpId="1"/>
      <p:bldP spid="134" grpId="2"/>
      <p:bldP spid="137" grpId="0"/>
      <p:bldP spid="138" grpId="0"/>
      <p:bldP spid="138" grpId="1"/>
      <p:bldP spid="139" grpId="0"/>
      <p:bldP spid="139" grpId="1"/>
      <p:bldP spid="139" grpId="2"/>
      <p:bldP spid="140" grpId="0"/>
      <p:bldP spid="140" grpId="1"/>
      <p:bldP spid="140" grpId="2"/>
      <p:bldP spid="141" grpId="0"/>
      <p:bldP spid="143" grpId="0"/>
      <p:bldP spid="144" grpId="0"/>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3728562" y="3668859"/>
            <a:ext cx="1237423"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159" name="Group 158"/>
          <p:cNvGrpSpPr/>
          <p:nvPr/>
        </p:nvGrpSpPr>
        <p:grpSpPr>
          <a:xfrm>
            <a:off x="4078212" y="3692093"/>
            <a:ext cx="685800" cy="780604"/>
            <a:chOff x="4587166" y="-1460698"/>
            <a:chExt cx="685800" cy="780604"/>
          </a:xfrm>
        </p:grpSpPr>
        <p:grpSp>
          <p:nvGrpSpPr>
            <p:cNvPr id="162" name="Group 28"/>
            <p:cNvGrpSpPr/>
            <p:nvPr/>
          </p:nvGrpSpPr>
          <p:grpSpPr>
            <a:xfrm>
              <a:off x="4587166" y="-1206557"/>
              <a:ext cx="685800" cy="526463"/>
              <a:chOff x="1524000" y="4876800"/>
              <a:chExt cx="990599" cy="762001"/>
            </a:xfrm>
          </p:grpSpPr>
          <p:cxnSp>
            <p:nvCxnSpPr>
              <p:cNvPr id="167" name="Straight Connector 166"/>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68" name="Straight Connector 167"/>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63" name="Rectangle 162"/>
            <p:cNvSpPr>
              <a:spLocks noChangeArrowheads="1"/>
            </p:cNvSpPr>
            <p:nvPr/>
          </p:nvSpPr>
          <p:spPr bwMode="auto">
            <a:xfrm>
              <a:off x="4684617" y="-1460698"/>
              <a:ext cx="184731" cy="307777"/>
            </a:xfrm>
            <a:prstGeom prst="rect">
              <a:avLst/>
            </a:prstGeom>
            <a:noFill/>
            <a:ln w="9525">
              <a:noFill/>
              <a:miter lim="800000"/>
              <a:headEnd/>
              <a:tailEnd/>
            </a:ln>
          </p:spPr>
          <p:txBody>
            <a:bodyPr wrap="none">
              <a:spAutoFit/>
            </a:bodyPr>
            <a:lstStyle/>
            <a:p>
              <a:pPr defTabSz="912813">
                <a:defRPr/>
              </a:pPr>
              <a:endParaRPr lang="en-US" sz="1400" b="1" kern="0" dirty="0">
                <a:solidFill>
                  <a:sysClr val="windowText" lastClr="000000"/>
                </a:solidFill>
                <a:latin typeface="Bookman Old Style" pitchFamily="18" charset="0"/>
              </a:endParaRPr>
            </a:p>
          </p:txBody>
        </p:sp>
      </p:grpSp>
      <p:sp>
        <p:nvSpPr>
          <p:cNvPr id="171" name="Rectangle 170"/>
          <p:cNvSpPr>
            <a:spLocks noChangeArrowheads="1"/>
          </p:cNvSpPr>
          <p:nvPr/>
        </p:nvSpPr>
        <p:spPr bwMode="auto">
          <a:xfrm>
            <a:off x="4121599" y="3675789"/>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320</a:t>
            </a:r>
            <a:endParaRPr lang="en-US" sz="1400" b="1" kern="0" dirty="0">
              <a:solidFill>
                <a:sysClr val="windowText" lastClr="000000"/>
              </a:solidFill>
              <a:latin typeface="Bookman Old Style" pitchFamily="18" charset="0"/>
            </a:endParaRPr>
          </a:p>
        </p:txBody>
      </p:sp>
      <p:sp>
        <p:nvSpPr>
          <p:cNvPr id="173" name="Rectangle 172"/>
          <p:cNvSpPr>
            <a:spLocks noChangeArrowheads="1"/>
          </p:cNvSpPr>
          <p:nvPr/>
        </p:nvSpPr>
        <p:spPr bwMode="auto">
          <a:xfrm>
            <a:off x="4121229" y="3672232"/>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32</a:t>
            </a:r>
            <a:endParaRPr lang="en-US" sz="1400" b="1" kern="0" dirty="0">
              <a:solidFill>
                <a:sysClr val="windowText" lastClr="000000"/>
              </a:solidFill>
              <a:latin typeface="Bookman Old Style" pitchFamily="18" charset="0"/>
            </a:endParaRPr>
          </a:p>
        </p:txBody>
      </p:sp>
      <p:sp>
        <p:nvSpPr>
          <p:cNvPr id="175" name="Rectangle 174"/>
          <p:cNvSpPr>
            <a:spLocks noChangeArrowheads="1"/>
          </p:cNvSpPr>
          <p:nvPr/>
        </p:nvSpPr>
        <p:spPr bwMode="auto">
          <a:xfrm>
            <a:off x="3916126" y="446424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4</a:t>
            </a:r>
            <a:endParaRPr lang="en-US" sz="1400" b="1" kern="0" dirty="0">
              <a:solidFill>
                <a:sysClr val="windowText" lastClr="000000"/>
              </a:solidFill>
              <a:latin typeface="Bookman Old Style" pitchFamily="18" charset="0"/>
            </a:endParaRPr>
          </a:p>
        </p:txBody>
      </p:sp>
      <p:sp>
        <p:nvSpPr>
          <p:cNvPr id="176" name="Rectangle 175"/>
          <p:cNvSpPr>
            <a:spLocks noChangeArrowheads="1"/>
          </p:cNvSpPr>
          <p:nvPr/>
        </p:nvSpPr>
        <p:spPr bwMode="auto">
          <a:xfrm>
            <a:off x="4614626" y="446424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8</a:t>
            </a:r>
            <a:endParaRPr lang="en-US" sz="1400" b="1" kern="0" dirty="0">
              <a:solidFill>
                <a:sysClr val="windowText" lastClr="000000"/>
              </a:solidFill>
              <a:latin typeface="Bookman Old Style" pitchFamily="18" charset="0"/>
            </a:endParaRPr>
          </a:p>
        </p:txBody>
      </p:sp>
      <p:sp>
        <p:nvSpPr>
          <p:cNvPr id="177" name="Rectangle 176"/>
          <p:cNvSpPr>
            <a:spLocks noChangeArrowheads="1"/>
          </p:cNvSpPr>
          <p:nvPr/>
        </p:nvSpPr>
        <p:spPr bwMode="auto">
          <a:xfrm>
            <a:off x="4034252" y="446387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0</a:t>
            </a:r>
            <a:endParaRPr lang="en-US" sz="1400" b="1" kern="0" dirty="0">
              <a:solidFill>
                <a:sysClr val="windowText" lastClr="000000"/>
              </a:solidFill>
              <a:latin typeface="Bookman Old Style" pitchFamily="18" charset="0"/>
            </a:endParaRPr>
          </a:p>
        </p:txBody>
      </p:sp>
      <p:grpSp>
        <p:nvGrpSpPr>
          <p:cNvPr id="289" name="Group 288"/>
          <p:cNvGrpSpPr/>
          <p:nvPr/>
        </p:nvGrpSpPr>
        <p:grpSpPr>
          <a:xfrm>
            <a:off x="382836" y="1154450"/>
            <a:ext cx="5062735" cy="2520295"/>
            <a:chOff x="382836" y="1154450"/>
            <a:chExt cx="5062735" cy="2520295"/>
          </a:xfrm>
        </p:grpSpPr>
        <p:sp>
          <p:nvSpPr>
            <p:cNvPr id="290" name="Rectangle 289"/>
            <p:cNvSpPr/>
            <p:nvPr/>
          </p:nvSpPr>
          <p:spPr>
            <a:xfrm>
              <a:off x="1306454" y="1946538"/>
              <a:ext cx="3829895" cy="307777"/>
            </a:xfrm>
            <a:prstGeom prst="rect">
              <a:avLst/>
            </a:prstGeom>
          </p:spPr>
          <p:txBody>
            <a:bodyPr wrap="none">
              <a:spAutoFit/>
            </a:bodyPr>
            <a:lstStyle/>
            <a:p>
              <a:pPr>
                <a:defRPr/>
              </a:pPr>
              <a:r>
                <a:rPr lang="en-US" sz="1400" kern="0" dirty="0">
                  <a:solidFill>
                    <a:prstClr val="black"/>
                  </a:solidFill>
                  <a:latin typeface="Bookman Old Style" pitchFamily="18" charset="0"/>
                </a:rPr>
                <a:t>Length of side of outer square = (x + 4) m</a:t>
              </a:r>
            </a:p>
          </p:txBody>
        </p:sp>
        <p:sp>
          <p:nvSpPr>
            <p:cNvPr id="291" name="Rectangle 290"/>
            <p:cNvSpPr/>
            <p:nvPr/>
          </p:nvSpPr>
          <p:spPr>
            <a:xfrm>
              <a:off x="1306454" y="2181230"/>
              <a:ext cx="3187091" cy="307777"/>
            </a:xfrm>
            <a:prstGeom prst="rect">
              <a:avLst/>
            </a:prstGeom>
          </p:spPr>
          <p:txBody>
            <a:bodyPr wrap="none">
              <a:spAutoFit/>
            </a:bodyPr>
            <a:lstStyle/>
            <a:p>
              <a:pPr>
                <a:defRPr/>
              </a:pPr>
              <a:r>
                <a:rPr lang="en-US" sz="1400" kern="0" dirty="0">
                  <a:solidFill>
                    <a:prstClr val="black"/>
                  </a:solidFill>
                  <a:latin typeface="Bookman Old Style" pitchFamily="18" charset="0"/>
                </a:rPr>
                <a:t>Area of the outer square = (x + 4)</a:t>
              </a:r>
              <a:r>
                <a:rPr lang="en-US" sz="1400" kern="0" baseline="30000" dirty="0">
                  <a:solidFill>
                    <a:prstClr val="black"/>
                  </a:solidFill>
                  <a:latin typeface="Bookman Old Style" pitchFamily="18" charset="0"/>
                </a:rPr>
                <a:t>2</a:t>
              </a:r>
            </a:p>
          </p:txBody>
        </p:sp>
        <p:sp>
          <p:nvSpPr>
            <p:cNvPr id="292" name="Rectangle 291"/>
            <p:cNvSpPr/>
            <p:nvPr/>
          </p:nvSpPr>
          <p:spPr>
            <a:xfrm>
              <a:off x="907603" y="1156253"/>
              <a:ext cx="4240461" cy="307777"/>
            </a:xfrm>
            <a:prstGeom prst="rect">
              <a:avLst/>
            </a:prstGeom>
          </p:spPr>
          <p:txBody>
            <a:bodyPr wrap="square">
              <a:spAutoFit/>
            </a:bodyPr>
            <a:lstStyle/>
            <a:p>
              <a:pPr>
                <a:defRPr/>
              </a:pPr>
              <a:r>
                <a:rPr lang="en-US" sz="1400" kern="0" dirty="0">
                  <a:solidFill>
                    <a:prstClr val="black"/>
                  </a:solidFill>
                  <a:latin typeface="Bookman Old Style" pitchFamily="18" charset="0"/>
                </a:rPr>
                <a:t>Let the length of the side of the pool be x m.</a:t>
              </a:r>
            </a:p>
          </p:txBody>
        </p:sp>
        <p:sp>
          <p:nvSpPr>
            <p:cNvPr id="293" name="Text Box 8"/>
            <p:cNvSpPr txBox="1">
              <a:spLocks noChangeArrowheads="1"/>
            </p:cNvSpPr>
            <p:nvPr/>
          </p:nvSpPr>
          <p:spPr bwMode="auto">
            <a:xfrm>
              <a:off x="466279" y="1154450"/>
              <a:ext cx="535724" cy="307777"/>
            </a:xfrm>
            <a:prstGeom prst="rect">
              <a:avLst/>
            </a:prstGeom>
            <a:noFill/>
            <a:ln w="9525">
              <a:noFill/>
              <a:miter lim="800000"/>
              <a:headEnd/>
              <a:tailEnd/>
            </a:ln>
          </p:spPr>
          <p:txBody>
            <a:bodyPr wrap="none">
              <a:spAutoFit/>
            </a:bodyPr>
            <a:lstStyle/>
            <a:p>
              <a:pPr>
                <a:defRPr/>
              </a:pPr>
              <a:r>
                <a:rPr lang="en-US" sz="1400" b="1" kern="0" dirty="0">
                  <a:solidFill>
                    <a:prstClr val="black"/>
                  </a:solidFill>
                  <a:latin typeface="Bookman Old Style" pitchFamily="18" charset="0"/>
                  <a:ea typeface="Arial" charset="0"/>
                  <a:cs typeface="Arial" charset="0"/>
                </a:rPr>
                <a:t>Sol.</a:t>
              </a:r>
            </a:p>
          </p:txBody>
        </p:sp>
        <p:sp>
          <p:nvSpPr>
            <p:cNvPr id="294" name="Rectangle 293"/>
            <p:cNvSpPr/>
            <p:nvPr/>
          </p:nvSpPr>
          <p:spPr>
            <a:xfrm>
              <a:off x="1317179" y="2550138"/>
              <a:ext cx="1754006" cy="307777"/>
            </a:xfrm>
            <a:prstGeom prst="rect">
              <a:avLst/>
            </a:prstGeom>
          </p:spPr>
          <p:txBody>
            <a:bodyPr wrap="none">
              <a:spAutoFit/>
            </a:bodyPr>
            <a:lstStyle/>
            <a:p>
              <a:pPr>
                <a:defRPr/>
              </a:pPr>
              <a:r>
                <a:rPr lang="en-US" sz="1400" kern="0" dirty="0">
                  <a:solidFill>
                    <a:prstClr val="black"/>
                  </a:solidFill>
                  <a:latin typeface="Bookman Old Style" pitchFamily="18" charset="0"/>
                </a:rPr>
                <a:t>(Area of footpath) </a:t>
              </a:r>
            </a:p>
          </p:txBody>
        </p:sp>
        <mc:AlternateContent xmlns:mc="http://schemas.openxmlformats.org/markup-compatibility/2006" xmlns:a14="http://schemas.microsoft.com/office/drawing/2010/main">
          <mc:Choice Requires="a14">
            <p:graphicFrame>
              <p:nvGraphicFramePr>
                <p:cNvPr id="295" name="Object 18"/>
                <p:cNvGraphicFramePr>
                  <a:graphicFrameLocks noChangeAspect="1"/>
                </p:cNvGraphicFramePr>
                <p:nvPr>
                  <p:extLst>
                    <p:ext uri="{D42A27DB-BD31-4B8C-83A1-F6EECF244321}">
                      <p14:modId xmlns:p14="http://schemas.microsoft.com/office/powerpoint/2010/main" val="1161247003"/>
                    </p:ext>
                  </p:extLst>
                </p:nvPr>
              </p:nvGraphicFramePr>
              <p:xfrm>
                <a:off x="1030578" y="2602228"/>
                <a:ext cx="298450" cy="203597"/>
              </p:xfrm>
              <a:graphic>
                <a:graphicData uri="http://schemas.openxmlformats.org/presentationml/2006/ole">
                  <mc:AlternateContent>
                    <mc:Choice xmlns:v="urn:schemas-microsoft-com:vml" Requires="v">
                      <p:oleObj spid="_x0000_s2146" name="Equation" r:id="rId3" imgW="139680" imgH="126720" progId="Equation.DSMT4">
                        <p:embed/>
                      </p:oleObj>
                    </mc:Choice>
                    <mc:Fallback>
                      <p:oleObj name="Equation" r:id="rId3" imgW="139680" imgH="126720" progId="Equation.DSMT4">
                        <p:embed/>
                        <p:pic>
                          <p:nvPicPr>
                            <p:cNvPr id="0" name=""/>
                            <p:cNvPicPr>
                              <a:picLocks noChangeAspect="1" noChangeArrowheads="1"/>
                            </p:cNvPicPr>
                            <p:nvPr/>
                          </p:nvPicPr>
                          <p:blipFill>
                            <a:blip r:embed="rId4"/>
                            <a:srcRect/>
                            <a:stretch>
                              <a:fillRect/>
                            </a:stretch>
                          </p:blipFill>
                          <p:spPr bwMode="auto">
                            <a:xfrm>
                              <a:off x="1030578" y="2602228"/>
                              <a:ext cx="298450" cy="20359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95" name="Object 18"/>
                <p:cNvGraphicFramePr>
                  <a:graphicFrameLocks noChangeAspect="1"/>
                </p:cNvGraphicFramePr>
                <p:nvPr>
                  <p:extLst>
                    <p:ext uri="{D42A27DB-BD31-4B8C-83A1-F6EECF244321}">
                      <p14:modId xmlns:p14="http://schemas.microsoft.com/office/powerpoint/2010/main" val="2183306022"/>
                    </p:ext>
                  </p:extLst>
                </p:nvPr>
              </p:nvGraphicFramePr>
              <p:xfrm>
                <a:off x="1030578" y="2602228"/>
                <a:ext cx="298450" cy="203597"/>
              </p:xfrm>
              <a:graphic>
                <a:graphicData uri="http://schemas.openxmlformats.org/presentationml/2006/ole">
                  <mc:AlternateContent>
                    <mc:Choice xmlns:v="urn:schemas-microsoft-com:vml" Requires="v">
                      <p:oleObj spid="_x0000_s1018438" name="Equation" r:id="rId5" imgW="139680" imgH="126720" progId="Equation.DSMT4">
                        <p:embed/>
                      </p:oleObj>
                    </mc:Choice>
                    <mc:Fallback>
                      <p:oleObj name="Equation" r:id="rId5" imgW="139680" imgH="126720" progId="Equation.DSMT4">
                        <p:embed/>
                        <p:pic>
                          <p:nvPicPr>
                            <p:cNvPr id="0" name=""/>
                            <p:cNvPicPr>
                              <a:picLocks noChangeAspect="1" noChangeArrowheads="1"/>
                            </p:cNvPicPr>
                            <p:nvPr/>
                          </p:nvPicPr>
                          <p:blipFill>
                            <a:blip r:embed="rId6"/>
                            <a:srcRect/>
                            <a:stretch>
                              <a:fillRect/>
                            </a:stretch>
                          </p:blipFill>
                          <p:spPr bwMode="auto">
                            <a:xfrm>
                              <a:off x="1030578" y="2602228"/>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296" name="Rectangle 295"/>
            <p:cNvSpPr/>
            <p:nvPr/>
          </p:nvSpPr>
          <p:spPr>
            <a:xfrm>
              <a:off x="2917378" y="2550138"/>
              <a:ext cx="292068" cy="307777"/>
            </a:xfrm>
            <a:prstGeom prst="rect">
              <a:avLst/>
            </a:prstGeom>
          </p:spPr>
          <p:txBody>
            <a:bodyPr wrap="none">
              <a:spAutoFit/>
            </a:bodyPr>
            <a:lstStyle/>
            <a:p>
              <a:pPr>
                <a:defRPr/>
              </a:pPr>
              <a:r>
                <a:rPr lang="en-US" sz="1400" kern="0" dirty="0">
                  <a:solidFill>
                    <a:prstClr val="black"/>
                  </a:solidFill>
                  <a:latin typeface="Bookman Old Style" pitchFamily="18" charset="0"/>
                </a:rPr>
                <a:t>=</a:t>
              </a:r>
              <a:endParaRPr lang="en-US" kern="0" dirty="0">
                <a:solidFill>
                  <a:prstClr val="black"/>
                </a:solidFill>
              </a:endParaRPr>
            </a:p>
          </p:txBody>
        </p:sp>
        <mc:AlternateContent xmlns:mc="http://schemas.openxmlformats.org/markup-compatibility/2006" xmlns:a14="http://schemas.microsoft.com/office/drawing/2010/main">
          <mc:Choice Requires="a14">
            <p:sp>
              <p:nvSpPr>
                <p:cNvPr id="297" name="Rectangle 296"/>
                <p:cNvSpPr/>
                <p:nvPr/>
              </p:nvSpPr>
              <p:spPr>
                <a:xfrm>
                  <a:off x="3145978" y="2454022"/>
                  <a:ext cx="322524" cy="500009"/>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f>
                          <m:fPr>
                            <m:ctrlPr>
                              <a:rPr lang="en-US" sz="1400" i="1" kern="0" dirty="0">
                                <a:solidFill>
                                  <a:prstClr val="black"/>
                                </a:solidFill>
                                <a:latin typeface="Cambria Math" panose="02040503050406030204" pitchFamily="18" charset="0"/>
                              </a:rPr>
                            </m:ctrlPr>
                          </m:fPr>
                          <m:num>
                            <m:r>
                              <a:rPr lang="en-US" sz="1400" i="1" kern="0" dirty="0">
                                <a:solidFill>
                                  <a:prstClr val="black"/>
                                </a:solidFill>
                                <a:latin typeface="Cambria Math"/>
                              </a:rPr>
                              <m:t>5</m:t>
                            </m:r>
                          </m:num>
                          <m:den>
                            <m:r>
                              <a:rPr lang="en-US" sz="1400" i="1" kern="0" dirty="0">
                                <a:solidFill>
                                  <a:prstClr val="black"/>
                                </a:solidFill>
                                <a:latin typeface="Cambria Math"/>
                              </a:rPr>
                              <m:t>4</m:t>
                            </m:r>
                          </m:den>
                        </m:f>
                      </m:oMath>
                    </m:oMathPara>
                  </a14:m>
                  <a:endParaRPr lang="en-US" sz="1400" kern="0" baseline="30000" dirty="0">
                    <a:solidFill>
                      <a:prstClr val="black"/>
                    </a:solidFill>
                    <a:latin typeface="Bookman Old Style" pitchFamily="18" charset="0"/>
                  </a:endParaRPr>
                </a:p>
              </p:txBody>
            </p:sp>
          </mc:Choice>
          <mc:Fallback xmlns="">
            <p:sp>
              <p:nvSpPr>
                <p:cNvPr id="297" name="Rectangle 296"/>
                <p:cNvSpPr>
                  <a:spLocks noRot="1" noChangeAspect="1" noMove="1" noResize="1" noEditPoints="1" noAdjustHandles="1" noChangeArrowheads="1" noChangeShapeType="1" noTextEdit="1"/>
                </p:cNvSpPr>
                <p:nvPr/>
              </p:nvSpPr>
              <p:spPr>
                <a:xfrm>
                  <a:off x="3145978" y="2454022"/>
                  <a:ext cx="322524" cy="500009"/>
                </a:xfrm>
                <a:prstGeom prst="rect">
                  <a:avLst/>
                </a:prstGeom>
                <a:blipFill rotWithShape="1">
                  <a:blip r:embed="rId7"/>
                  <a:stretch>
                    <a:fillRect b="-1220"/>
                  </a:stretch>
                </a:blipFill>
              </p:spPr>
              <p:txBody>
                <a:bodyPr/>
                <a:lstStyle/>
                <a:p>
                  <a:r>
                    <a:rPr lang="en-US">
                      <a:noFill/>
                    </a:rPr>
                    <a:t> </a:t>
                  </a:r>
                </a:p>
              </p:txBody>
            </p:sp>
          </mc:Fallback>
        </mc:AlternateContent>
        <p:sp>
          <p:nvSpPr>
            <p:cNvPr id="298" name="Rectangle 297"/>
            <p:cNvSpPr/>
            <p:nvPr/>
          </p:nvSpPr>
          <p:spPr>
            <a:xfrm>
              <a:off x="3324304" y="2550138"/>
              <a:ext cx="1390124" cy="307777"/>
            </a:xfrm>
            <a:prstGeom prst="rect">
              <a:avLst/>
            </a:prstGeom>
          </p:spPr>
          <p:txBody>
            <a:bodyPr wrap="none">
              <a:spAutoFit/>
            </a:bodyPr>
            <a:lstStyle/>
            <a:p>
              <a:pPr>
                <a:defRPr/>
              </a:pPr>
              <a:r>
                <a:rPr lang="en-US" sz="1400" kern="0" dirty="0">
                  <a:solidFill>
                    <a:prstClr val="black"/>
                  </a:solidFill>
                  <a:latin typeface="Bookman Old Style" pitchFamily="18" charset="0"/>
                </a:rPr>
                <a:t>(Area of pool) </a:t>
              </a:r>
            </a:p>
          </p:txBody>
        </p:sp>
        <p:sp>
          <p:nvSpPr>
            <p:cNvPr id="299" name="Rectangle 298"/>
            <p:cNvSpPr/>
            <p:nvPr/>
          </p:nvSpPr>
          <p:spPr>
            <a:xfrm>
              <a:off x="981138" y="1419622"/>
              <a:ext cx="2377440" cy="307777"/>
            </a:xfrm>
            <a:prstGeom prst="rect">
              <a:avLst/>
            </a:prstGeom>
            <a:noFill/>
            <a:ln w="28575">
              <a:noFill/>
            </a:ln>
            <a:effectLst/>
            <a:scene3d>
              <a:camera prst="orthographicFront">
                <a:rot lat="0" lon="0" rev="0"/>
              </a:camera>
              <a:lightRig rig="threePt" dir="t">
                <a:rot lat="0" lon="0" rev="1200000"/>
              </a:lightRig>
            </a:scene3d>
            <a:sp3d>
              <a:bevelT w="63500" h="25400"/>
            </a:sp3d>
          </p:spPr>
          <p:txBody>
            <a:bodyPr wrap="square">
              <a:spAutoFit/>
            </a:bodyPr>
            <a:lstStyle/>
            <a:p>
              <a:pPr>
                <a:defRPr/>
              </a:pPr>
              <a:r>
                <a:rPr lang="en-US" sz="1400" b="1" kern="0" dirty="0">
                  <a:solidFill>
                    <a:prstClr val="black"/>
                  </a:solidFill>
                  <a:latin typeface="Bookman Old Style" pitchFamily="18" charset="0"/>
                </a:rPr>
                <a:t>Area of square = (side)</a:t>
              </a:r>
              <a:r>
                <a:rPr lang="en-US" sz="1400" b="1" kern="0" baseline="30000" dirty="0">
                  <a:solidFill>
                    <a:prstClr val="black"/>
                  </a:solidFill>
                  <a:latin typeface="Bookman Old Style" pitchFamily="18" charset="0"/>
                </a:rPr>
                <a:t>2</a:t>
              </a:r>
            </a:p>
          </p:txBody>
        </p:sp>
        <p:sp>
          <p:nvSpPr>
            <p:cNvPr id="300" name="Rectangle 299"/>
            <p:cNvSpPr/>
            <p:nvPr/>
          </p:nvSpPr>
          <p:spPr>
            <a:xfrm>
              <a:off x="1306454" y="1707654"/>
              <a:ext cx="1951175" cy="307777"/>
            </a:xfrm>
            <a:prstGeom prst="rect">
              <a:avLst/>
            </a:prstGeom>
          </p:spPr>
          <p:txBody>
            <a:bodyPr wrap="none">
              <a:spAutoFit/>
            </a:bodyPr>
            <a:lstStyle/>
            <a:p>
              <a:pPr>
                <a:defRPr/>
              </a:pPr>
              <a:r>
                <a:rPr lang="en-US" sz="1400" kern="0" dirty="0">
                  <a:solidFill>
                    <a:prstClr val="black"/>
                  </a:solidFill>
                  <a:latin typeface="Bookman Old Style" pitchFamily="18" charset="0"/>
                </a:rPr>
                <a:t>(Area of the pool)  = </a:t>
              </a:r>
            </a:p>
          </p:txBody>
        </p:sp>
        <mc:AlternateContent xmlns:mc="http://schemas.openxmlformats.org/markup-compatibility/2006" xmlns:a14="http://schemas.microsoft.com/office/drawing/2010/main">
          <mc:Choice Requires="a14">
            <p:graphicFrame>
              <p:nvGraphicFramePr>
                <p:cNvPr id="301" name="Object 18"/>
                <p:cNvGraphicFramePr>
                  <a:graphicFrameLocks noChangeAspect="1"/>
                </p:cNvGraphicFramePr>
                <p:nvPr>
                  <p:extLst>
                    <p:ext uri="{D42A27DB-BD31-4B8C-83A1-F6EECF244321}">
                      <p14:modId xmlns:p14="http://schemas.microsoft.com/office/powerpoint/2010/main" val="1803762552"/>
                    </p:ext>
                  </p:extLst>
                </p:nvPr>
              </p:nvGraphicFramePr>
              <p:xfrm>
                <a:off x="1030578" y="1773611"/>
                <a:ext cx="298450" cy="203597"/>
              </p:xfrm>
              <a:graphic>
                <a:graphicData uri="http://schemas.openxmlformats.org/presentationml/2006/ole">
                  <mc:AlternateContent>
                    <mc:Choice xmlns:v="urn:schemas-microsoft-com:vml" Requires="v">
                      <p:oleObj spid="_x0000_s2147" name="Equation" r:id="rId8" imgW="139518" imgH="126835" progId="Equation.DSMT4">
                        <p:embed/>
                      </p:oleObj>
                    </mc:Choice>
                    <mc:Fallback>
                      <p:oleObj name="Equation" r:id="rId8" imgW="139518" imgH="126835" progId="Equation.DSMT4">
                        <p:embed/>
                        <p:pic>
                          <p:nvPicPr>
                            <p:cNvPr id="0" name=""/>
                            <p:cNvPicPr>
                              <a:picLocks noChangeAspect="1" noChangeArrowheads="1"/>
                            </p:cNvPicPr>
                            <p:nvPr/>
                          </p:nvPicPr>
                          <p:blipFill>
                            <a:blip r:embed="rId4">
                              <a:extLst>
                                <a:ext uri="{28A0092B-C50C-407E-A947-70E740481C1C}">
                                  <a14:useLocalDpi val="0"/>
                                </a:ext>
                              </a:extLst>
                            </a:blip>
                            <a:srcRect/>
                            <a:stretch>
                              <a:fillRect/>
                            </a:stretch>
                          </p:blipFill>
                          <p:spPr bwMode="auto">
                            <a:xfrm>
                              <a:off x="1030578" y="1773611"/>
                              <a:ext cx="298450" cy="20359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1" name="Object 18"/>
                <p:cNvGraphicFramePr>
                  <a:graphicFrameLocks noChangeAspect="1"/>
                </p:cNvGraphicFramePr>
                <p:nvPr>
                  <p:extLst>
                    <p:ext uri="{D42A27DB-BD31-4B8C-83A1-F6EECF244321}">
                      <p14:modId xmlns:p14="http://schemas.microsoft.com/office/powerpoint/2010/main" val="1016883800"/>
                    </p:ext>
                  </p:extLst>
                </p:nvPr>
              </p:nvGraphicFramePr>
              <p:xfrm>
                <a:off x="1030578" y="1773611"/>
                <a:ext cx="298450" cy="203597"/>
              </p:xfrm>
              <a:graphic>
                <a:graphicData uri="http://schemas.openxmlformats.org/presentationml/2006/ole">
                  <mc:AlternateContent>
                    <mc:Choice xmlns:v="urn:schemas-microsoft-com:vml" Requires="v">
                      <p:oleObj spid="_x0000_s1018439" name="Equation" r:id="rId9" imgW="139518" imgH="126835" progId="Equation.DSMT4">
                        <p:embed/>
                      </p:oleObj>
                    </mc:Choice>
                    <mc:Fallback>
                      <p:oleObj name="Equation" r:id="rId9" imgW="139518" imgH="12683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578" y="177361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302" name="Rectangle 301"/>
            <p:cNvSpPr/>
            <p:nvPr/>
          </p:nvSpPr>
          <p:spPr>
            <a:xfrm>
              <a:off x="3194040" y="1707654"/>
              <a:ext cx="359394" cy="307777"/>
            </a:xfrm>
            <a:prstGeom prst="rect">
              <a:avLst/>
            </a:prstGeom>
          </p:spPr>
          <p:txBody>
            <a:bodyPr wrap="none">
              <a:spAutoFit/>
            </a:bodyPr>
            <a:lstStyle/>
            <a:p>
              <a:pPr>
                <a:defRPr/>
              </a:pPr>
              <a:r>
                <a:rPr lang="en-US" sz="1400" kern="0" dirty="0">
                  <a:solidFill>
                    <a:prstClr val="black"/>
                  </a:solidFill>
                  <a:latin typeface="Bookman Old Style" pitchFamily="18" charset="0"/>
                </a:rPr>
                <a:t>x</a:t>
              </a:r>
              <a:r>
                <a:rPr lang="en-US" sz="1400" kern="0" baseline="30000" dirty="0">
                  <a:solidFill>
                    <a:prstClr val="black"/>
                  </a:solidFill>
                  <a:latin typeface="Bookman Old Style" pitchFamily="18" charset="0"/>
                </a:rPr>
                <a:t>2</a:t>
              </a:r>
            </a:p>
          </p:txBody>
        </p:sp>
        <p:sp>
          <p:nvSpPr>
            <p:cNvPr id="303" name="Rectangle 302"/>
            <p:cNvSpPr/>
            <p:nvPr/>
          </p:nvSpPr>
          <p:spPr>
            <a:xfrm>
              <a:off x="1305081" y="3027906"/>
              <a:ext cx="1754006" cy="307777"/>
            </a:xfrm>
            <a:prstGeom prst="rect">
              <a:avLst/>
            </a:prstGeom>
          </p:spPr>
          <p:txBody>
            <a:bodyPr wrap="none">
              <a:spAutoFit/>
            </a:bodyPr>
            <a:lstStyle/>
            <a:p>
              <a:pPr>
                <a:defRPr/>
              </a:pPr>
              <a:r>
                <a:rPr lang="en-US" sz="1400" kern="0" dirty="0">
                  <a:solidFill>
                    <a:prstClr val="black"/>
                  </a:solidFill>
                  <a:latin typeface="Bookman Old Style" pitchFamily="18" charset="0"/>
                </a:rPr>
                <a:t>(Area of footpath) </a:t>
              </a:r>
            </a:p>
          </p:txBody>
        </p:sp>
        <mc:AlternateContent xmlns:mc="http://schemas.openxmlformats.org/markup-compatibility/2006" xmlns:a14="http://schemas.microsoft.com/office/drawing/2010/main">
          <mc:Choice Requires="a14">
            <p:graphicFrame>
              <p:nvGraphicFramePr>
                <p:cNvPr id="304" name="Object 18"/>
                <p:cNvGraphicFramePr>
                  <a:graphicFrameLocks noChangeAspect="1"/>
                </p:cNvGraphicFramePr>
                <p:nvPr>
                  <p:extLst>
                    <p:ext uri="{D42A27DB-BD31-4B8C-83A1-F6EECF244321}">
                      <p14:modId xmlns:p14="http://schemas.microsoft.com/office/powerpoint/2010/main" val="2871308968"/>
                    </p:ext>
                  </p:extLst>
                </p:nvPr>
              </p:nvGraphicFramePr>
              <p:xfrm>
                <a:off x="1030578" y="3079996"/>
                <a:ext cx="298450" cy="203597"/>
              </p:xfrm>
              <a:graphic>
                <a:graphicData uri="http://schemas.openxmlformats.org/presentationml/2006/ole">
                  <mc:AlternateContent>
                    <mc:Choice xmlns:v="urn:schemas-microsoft-com:vml" Requires="v">
                      <p:oleObj spid="_x0000_s2148" name="Equation" r:id="rId10" imgW="139518" imgH="126835" progId="Equation.DSMT4">
                        <p:embed/>
                      </p:oleObj>
                    </mc:Choice>
                    <mc:Fallback>
                      <p:oleObj name="Equation" r:id="rId10" imgW="139518" imgH="126835" progId="Equation.DSMT4">
                        <p:embed/>
                        <p:pic>
                          <p:nvPicPr>
                            <p:cNvPr id="0" name=""/>
                            <p:cNvPicPr>
                              <a:picLocks noChangeAspect="1" noChangeArrowheads="1"/>
                            </p:cNvPicPr>
                            <p:nvPr/>
                          </p:nvPicPr>
                          <p:blipFill>
                            <a:blip r:embed="rId11">
                              <a:extLst>
                                <a:ext uri="{28A0092B-C50C-407E-A947-70E740481C1C}">
                                  <a14:useLocalDpi val="0"/>
                                </a:ext>
                              </a:extLst>
                            </a:blip>
                            <a:srcRect/>
                            <a:stretch>
                              <a:fillRect/>
                            </a:stretch>
                          </p:blipFill>
                          <p:spPr bwMode="auto">
                            <a:xfrm>
                              <a:off x="1030578" y="3079996"/>
                              <a:ext cx="298450" cy="20359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04" name="Object 18"/>
                <p:cNvGraphicFramePr>
                  <a:graphicFrameLocks noChangeAspect="1"/>
                </p:cNvGraphicFramePr>
                <p:nvPr>
                  <p:extLst>
                    <p:ext uri="{D42A27DB-BD31-4B8C-83A1-F6EECF244321}">
                      <p14:modId xmlns:p14="http://schemas.microsoft.com/office/powerpoint/2010/main" val="1892577370"/>
                    </p:ext>
                  </p:extLst>
                </p:nvPr>
              </p:nvGraphicFramePr>
              <p:xfrm>
                <a:off x="1030578" y="3079996"/>
                <a:ext cx="298450" cy="203597"/>
              </p:xfrm>
              <a:graphic>
                <a:graphicData uri="http://schemas.openxmlformats.org/presentationml/2006/ole">
                  <mc:AlternateContent>
                    <mc:Choice xmlns:v="urn:schemas-microsoft-com:vml" Requires="v">
                      <p:oleObj spid="_x0000_s1018440" name="Equation" r:id="rId12" imgW="139518" imgH="126835" progId="Equation.DSMT4">
                        <p:embed/>
                      </p:oleObj>
                    </mc:Choice>
                    <mc:Fallback>
                      <p:oleObj name="Equation" r:id="rId12" imgW="139518" imgH="12683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0578" y="3079996"/>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05" name="Rectangle 304"/>
                <p:cNvSpPr/>
                <p:nvPr/>
              </p:nvSpPr>
              <p:spPr>
                <a:xfrm>
                  <a:off x="3133880" y="2931790"/>
                  <a:ext cx="322524" cy="500009"/>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f>
                          <m:fPr>
                            <m:ctrlPr>
                              <a:rPr lang="en-US" sz="1400" i="1" kern="0" dirty="0">
                                <a:solidFill>
                                  <a:prstClr val="black"/>
                                </a:solidFill>
                                <a:latin typeface="Cambria Math" panose="02040503050406030204" pitchFamily="18" charset="0"/>
                              </a:rPr>
                            </m:ctrlPr>
                          </m:fPr>
                          <m:num>
                            <m:r>
                              <a:rPr lang="en-US" sz="1400" i="1" kern="0" dirty="0">
                                <a:solidFill>
                                  <a:prstClr val="black"/>
                                </a:solidFill>
                                <a:latin typeface="Cambria Math"/>
                              </a:rPr>
                              <m:t>5</m:t>
                            </m:r>
                          </m:num>
                          <m:den>
                            <m:r>
                              <a:rPr lang="en-US" sz="1400" i="1" kern="0" dirty="0">
                                <a:solidFill>
                                  <a:prstClr val="black"/>
                                </a:solidFill>
                                <a:latin typeface="Cambria Math"/>
                              </a:rPr>
                              <m:t>4</m:t>
                            </m:r>
                          </m:den>
                        </m:f>
                      </m:oMath>
                    </m:oMathPara>
                  </a14:m>
                  <a:endParaRPr lang="en-US" sz="1400" kern="0" baseline="30000" dirty="0">
                    <a:solidFill>
                      <a:prstClr val="black"/>
                    </a:solidFill>
                    <a:latin typeface="Bookman Old Style" pitchFamily="18" charset="0"/>
                  </a:endParaRPr>
                </a:p>
              </p:txBody>
            </p:sp>
          </mc:Choice>
          <mc:Fallback xmlns="">
            <p:sp>
              <p:nvSpPr>
                <p:cNvPr id="305" name="Rectangle 304"/>
                <p:cNvSpPr>
                  <a:spLocks noRot="1" noChangeAspect="1" noMove="1" noResize="1" noEditPoints="1" noAdjustHandles="1" noChangeArrowheads="1" noChangeShapeType="1" noTextEdit="1"/>
                </p:cNvSpPr>
                <p:nvPr/>
              </p:nvSpPr>
              <p:spPr>
                <a:xfrm>
                  <a:off x="3133880" y="2931790"/>
                  <a:ext cx="322524" cy="500009"/>
                </a:xfrm>
                <a:prstGeom prst="rect">
                  <a:avLst/>
                </a:prstGeom>
                <a:blipFill rotWithShape="1">
                  <a:blip r:embed="rId7"/>
                  <a:stretch>
                    <a:fillRect b="-1220"/>
                  </a:stretch>
                </a:blipFill>
              </p:spPr>
              <p:txBody>
                <a:bodyPr/>
                <a:lstStyle/>
                <a:p>
                  <a:r>
                    <a:rPr lang="en-US">
                      <a:noFill/>
                    </a:rPr>
                    <a:t> </a:t>
                  </a:r>
                </a:p>
              </p:txBody>
            </p:sp>
          </mc:Fallback>
        </mc:AlternateContent>
        <p:sp>
          <p:nvSpPr>
            <p:cNvPr id="306" name="Rectangle 305"/>
            <p:cNvSpPr/>
            <p:nvPr/>
          </p:nvSpPr>
          <p:spPr>
            <a:xfrm>
              <a:off x="2905280" y="3027906"/>
              <a:ext cx="292068" cy="307777"/>
            </a:xfrm>
            <a:prstGeom prst="rect">
              <a:avLst/>
            </a:prstGeom>
          </p:spPr>
          <p:txBody>
            <a:bodyPr wrap="none">
              <a:spAutoFit/>
            </a:bodyPr>
            <a:lstStyle/>
            <a:p>
              <a:pPr>
                <a:defRPr/>
              </a:pPr>
              <a:r>
                <a:rPr lang="en-US" sz="1400" kern="0" dirty="0">
                  <a:solidFill>
                    <a:prstClr val="black"/>
                  </a:solidFill>
                  <a:latin typeface="Bookman Old Style" pitchFamily="18" charset="0"/>
                </a:rPr>
                <a:t>=</a:t>
              </a:r>
              <a:endParaRPr lang="en-US" kern="0" dirty="0">
                <a:solidFill>
                  <a:prstClr val="black"/>
                </a:solidFill>
              </a:endParaRPr>
            </a:p>
          </p:txBody>
        </p:sp>
        <mc:AlternateContent xmlns:mc="http://schemas.openxmlformats.org/markup-compatibility/2006" xmlns:a14="http://schemas.microsoft.com/office/drawing/2010/main">
          <mc:Choice Requires="a14">
            <p:sp>
              <p:nvSpPr>
                <p:cNvPr id="307" name="Rectangle 306"/>
                <p:cNvSpPr/>
                <p:nvPr/>
              </p:nvSpPr>
              <p:spPr>
                <a:xfrm>
                  <a:off x="3297481" y="3030374"/>
                  <a:ext cx="385041" cy="302840"/>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sz="1400" i="1" kern="0" dirty="0">
                            <a:solidFill>
                              <a:prstClr val="black"/>
                            </a:solidFill>
                            <a:latin typeface="Cambria Math"/>
                          </a:rPr>
                          <m:t>𝑥</m:t>
                        </m:r>
                        <m:r>
                          <a:rPr lang="en-US" sz="1400" i="1" kern="0" baseline="30000" dirty="0">
                            <a:solidFill>
                              <a:prstClr val="black"/>
                            </a:solidFill>
                            <a:latin typeface="Cambria Math"/>
                          </a:rPr>
                          <m:t>2</m:t>
                        </m:r>
                      </m:oMath>
                    </m:oMathPara>
                  </a14:m>
                  <a:endParaRPr lang="en-US" sz="1400" kern="0" baseline="30000" dirty="0">
                    <a:solidFill>
                      <a:prstClr val="black"/>
                    </a:solidFill>
                    <a:latin typeface="Bookman Old Style" pitchFamily="18" charset="0"/>
                  </a:endParaRPr>
                </a:p>
              </p:txBody>
            </p:sp>
          </mc:Choice>
          <mc:Fallback xmlns="">
            <p:sp>
              <p:nvSpPr>
                <p:cNvPr id="307" name="Rectangle 306"/>
                <p:cNvSpPr>
                  <a:spLocks noRot="1" noChangeAspect="1" noMove="1" noResize="1" noEditPoints="1" noAdjustHandles="1" noChangeArrowheads="1" noChangeShapeType="1" noTextEdit="1"/>
                </p:cNvSpPr>
                <p:nvPr/>
              </p:nvSpPr>
              <p:spPr>
                <a:xfrm>
                  <a:off x="3297481" y="3030374"/>
                  <a:ext cx="385041" cy="302840"/>
                </a:xfrm>
                <a:prstGeom prst="rect">
                  <a:avLst/>
                </a:prstGeom>
                <a:blipFill rotWithShape="1">
                  <a:blip r:embed="rId14"/>
                  <a:stretch>
                    <a:fillRect/>
                  </a:stretch>
                </a:blipFill>
              </p:spPr>
              <p:txBody>
                <a:bodyPr/>
                <a:lstStyle/>
                <a:p>
                  <a:r>
                    <a:rPr lang="en-US">
                      <a:noFill/>
                    </a:rPr>
                    <a:t> </a:t>
                  </a:r>
                </a:p>
              </p:txBody>
            </p:sp>
          </mc:Fallback>
        </mc:AlternateContent>
        <p:sp>
          <p:nvSpPr>
            <p:cNvPr id="308" name="Rectangle 307"/>
            <p:cNvSpPr/>
            <p:nvPr/>
          </p:nvSpPr>
          <p:spPr>
            <a:xfrm>
              <a:off x="382836" y="3397746"/>
              <a:ext cx="1547218" cy="269304"/>
            </a:xfrm>
            <a:prstGeom prst="rect">
              <a:avLst/>
            </a:prstGeom>
          </p:spPr>
          <p:txBody>
            <a:bodyPr wrap="none">
              <a:spAutoFit/>
            </a:bodyPr>
            <a:lstStyle/>
            <a:p>
              <a:pPr>
                <a:defRPr/>
              </a:pPr>
              <a:r>
                <a:rPr lang="en-US" sz="1150" b="1" kern="0" dirty="0">
                  <a:solidFill>
                    <a:prstClr val="black"/>
                  </a:solidFill>
                  <a:latin typeface="Bookman Old Style" pitchFamily="18" charset="0"/>
                </a:rPr>
                <a:t> (Area of the pool)</a:t>
              </a:r>
            </a:p>
          </p:txBody>
        </p:sp>
        <p:sp>
          <p:nvSpPr>
            <p:cNvPr id="309" name="Rectangle 308"/>
            <p:cNvSpPr/>
            <p:nvPr/>
          </p:nvSpPr>
          <p:spPr>
            <a:xfrm>
              <a:off x="1879512" y="3397746"/>
              <a:ext cx="1521570" cy="269304"/>
            </a:xfrm>
            <a:prstGeom prst="rect">
              <a:avLst/>
            </a:prstGeom>
          </p:spPr>
          <p:txBody>
            <a:bodyPr wrap="none">
              <a:spAutoFit/>
            </a:bodyPr>
            <a:lstStyle/>
            <a:p>
              <a:pPr>
                <a:defRPr/>
              </a:pPr>
              <a:r>
                <a:rPr lang="en-US" sz="1150" b="1" kern="0" dirty="0">
                  <a:solidFill>
                    <a:prstClr val="black"/>
                  </a:solidFill>
                  <a:latin typeface="Bookman Old Style" pitchFamily="18" charset="0"/>
                </a:rPr>
                <a:t>(Area of footpath)</a:t>
              </a:r>
            </a:p>
          </p:txBody>
        </p:sp>
        <p:sp>
          <p:nvSpPr>
            <p:cNvPr id="310" name="Rectangle 309"/>
            <p:cNvSpPr/>
            <p:nvPr/>
          </p:nvSpPr>
          <p:spPr>
            <a:xfrm>
              <a:off x="1754164" y="3397746"/>
              <a:ext cx="277640" cy="276999"/>
            </a:xfrm>
            <a:prstGeom prst="rect">
              <a:avLst/>
            </a:prstGeom>
          </p:spPr>
          <p:txBody>
            <a:bodyPr wrap="none">
              <a:spAutoFit/>
            </a:bodyPr>
            <a:lstStyle/>
            <a:p>
              <a:pPr>
                <a:defRPr/>
              </a:pPr>
              <a:r>
                <a:rPr lang="en-US" sz="1150" b="1" kern="0" dirty="0">
                  <a:solidFill>
                    <a:prstClr val="black"/>
                  </a:solidFill>
                  <a:latin typeface="Bookman Old Style" pitchFamily="18" charset="0"/>
                </a:rPr>
                <a:t>+</a:t>
              </a:r>
              <a:endParaRPr lang="en-US" sz="1150" kern="0" dirty="0">
                <a:solidFill>
                  <a:prstClr val="black"/>
                </a:solidFill>
              </a:endParaRPr>
            </a:p>
          </p:txBody>
        </p:sp>
        <p:sp>
          <p:nvSpPr>
            <p:cNvPr id="311" name="Rectangle 310"/>
            <p:cNvSpPr/>
            <p:nvPr/>
          </p:nvSpPr>
          <p:spPr>
            <a:xfrm>
              <a:off x="3194324" y="3397746"/>
              <a:ext cx="277640" cy="276999"/>
            </a:xfrm>
            <a:prstGeom prst="rect">
              <a:avLst/>
            </a:prstGeom>
          </p:spPr>
          <p:txBody>
            <a:bodyPr wrap="none">
              <a:spAutoFit/>
            </a:bodyPr>
            <a:lstStyle/>
            <a:p>
              <a:pPr>
                <a:defRPr/>
              </a:pPr>
              <a:r>
                <a:rPr lang="en-US" sz="1150" b="1" kern="0" dirty="0">
                  <a:solidFill>
                    <a:prstClr val="black"/>
                  </a:solidFill>
                  <a:latin typeface="Bookman Old Style" pitchFamily="18" charset="0"/>
                </a:rPr>
                <a:t>=</a:t>
              </a:r>
              <a:endParaRPr lang="en-US" sz="1150" kern="0" dirty="0">
                <a:solidFill>
                  <a:prstClr val="black"/>
                </a:solidFill>
              </a:endParaRPr>
            </a:p>
          </p:txBody>
        </p:sp>
        <p:sp>
          <p:nvSpPr>
            <p:cNvPr id="312" name="Rectangle 311"/>
            <p:cNvSpPr/>
            <p:nvPr/>
          </p:nvSpPr>
          <p:spPr>
            <a:xfrm>
              <a:off x="3306336" y="3397746"/>
              <a:ext cx="2139235" cy="276999"/>
            </a:xfrm>
            <a:prstGeom prst="rect">
              <a:avLst/>
            </a:prstGeom>
          </p:spPr>
          <p:txBody>
            <a:bodyPr wrap="square">
              <a:spAutoFit/>
            </a:bodyPr>
            <a:lstStyle/>
            <a:p>
              <a:pPr>
                <a:defRPr/>
              </a:pPr>
              <a:r>
                <a:rPr lang="en-US" sz="1150" b="1" kern="0" dirty="0">
                  <a:solidFill>
                    <a:prstClr val="black"/>
                  </a:solidFill>
                  <a:latin typeface="Bookman Old Style" pitchFamily="18" charset="0"/>
                </a:rPr>
                <a:t>(Area of outer square)</a:t>
              </a:r>
            </a:p>
          </p:txBody>
        </p:sp>
        <mc:AlternateContent xmlns:mc="http://schemas.openxmlformats.org/markup-compatibility/2006" xmlns:a14="http://schemas.microsoft.com/office/drawing/2010/main">
          <mc:Choice Requires="a14">
            <p:graphicFrame>
              <p:nvGraphicFramePr>
                <p:cNvPr id="313" name="Object 18"/>
                <p:cNvGraphicFramePr>
                  <a:graphicFrameLocks noChangeAspect="1"/>
                </p:cNvGraphicFramePr>
                <p:nvPr>
                  <p:extLst>
                    <p:ext uri="{D42A27DB-BD31-4B8C-83A1-F6EECF244321}">
                      <p14:modId xmlns:p14="http://schemas.microsoft.com/office/powerpoint/2010/main" val="1155533872"/>
                    </p:ext>
                  </p:extLst>
                </p:nvPr>
              </p:nvGraphicFramePr>
              <p:xfrm>
                <a:off x="1030578" y="2233320"/>
                <a:ext cx="298450" cy="203597"/>
              </p:xfrm>
              <a:graphic>
                <a:graphicData uri="http://schemas.openxmlformats.org/presentationml/2006/ole">
                  <mc:AlternateContent>
                    <mc:Choice xmlns:v="urn:schemas-microsoft-com:vml" Requires="v">
                      <p:oleObj spid="_x0000_s2149" name="Equation" r:id="rId15" imgW="139680" imgH="126720" progId="Equation.DSMT4">
                        <p:embed/>
                      </p:oleObj>
                    </mc:Choice>
                    <mc:Fallback>
                      <p:oleObj name="Equation" r:id="rId15" imgW="139680" imgH="126720" progId="Equation.DSMT4">
                        <p:embed/>
                        <p:pic>
                          <p:nvPicPr>
                            <p:cNvPr id="0" name=""/>
                            <p:cNvPicPr>
                              <a:picLocks noChangeAspect="1" noChangeArrowheads="1"/>
                            </p:cNvPicPr>
                            <p:nvPr/>
                          </p:nvPicPr>
                          <p:blipFill>
                            <a:blip r:embed="rId16"/>
                            <a:srcRect/>
                            <a:stretch>
                              <a:fillRect/>
                            </a:stretch>
                          </p:blipFill>
                          <p:spPr bwMode="auto">
                            <a:xfrm>
                              <a:off x="1030578" y="2233320"/>
                              <a:ext cx="298450" cy="20359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13" name="Object 18"/>
                <p:cNvGraphicFramePr>
                  <a:graphicFrameLocks noChangeAspect="1"/>
                </p:cNvGraphicFramePr>
                <p:nvPr>
                  <p:extLst>
                    <p:ext uri="{D42A27DB-BD31-4B8C-83A1-F6EECF244321}">
                      <p14:modId xmlns:p14="http://schemas.microsoft.com/office/powerpoint/2010/main" val="1869888904"/>
                    </p:ext>
                  </p:extLst>
                </p:nvPr>
              </p:nvGraphicFramePr>
              <p:xfrm>
                <a:off x="1030578" y="2233320"/>
                <a:ext cx="298450" cy="203597"/>
              </p:xfrm>
              <a:graphic>
                <a:graphicData uri="http://schemas.openxmlformats.org/presentationml/2006/ole">
                  <mc:AlternateContent>
                    <mc:Choice xmlns:v="urn:schemas-microsoft-com:vml" Requires="v">
                      <p:oleObj spid="_x0000_s1018441" name="Equation" r:id="rId17" imgW="139680" imgH="126720" progId="Equation.DSMT4">
                        <p:embed/>
                      </p:oleObj>
                    </mc:Choice>
                    <mc:Fallback>
                      <p:oleObj name="Equation" r:id="rId17" imgW="139680" imgH="126720" progId="Equation.DSMT4">
                        <p:embed/>
                        <p:pic>
                          <p:nvPicPr>
                            <p:cNvPr id="0" name=""/>
                            <p:cNvPicPr>
                              <a:picLocks noChangeAspect="1" noChangeArrowheads="1"/>
                            </p:cNvPicPr>
                            <p:nvPr/>
                          </p:nvPicPr>
                          <p:blipFill>
                            <a:blip r:embed="rId18"/>
                            <a:srcRect/>
                            <a:stretch>
                              <a:fillRect/>
                            </a:stretch>
                          </p:blipFill>
                          <p:spPr bwMode="auto">
                            <a:xfrm>
                              <a:off x="1030578" y="2233320"/>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321" name="Rectangle 320"/>
              <p:cNvSpPr>
                <a:spLocks noChangeArrowheads="1"/>
              </p:cNvSpPr>
              <p:nvPr/>
            </p:nvSpPr>
            <p:spPr bwMode="auto">
              <a:xfrm>
                <a:off x="936178" y="557938"/>
                <a:ext cx="8305800" cy="710644"/>
              </a:xfrm>
              <a:prstGeom prst="rect">
                <a:avLst/>
              </a:prstGeom>
              <a:noFill/>
              <a:ln w="9525">
                <a:noFill/>
                <a:miter lim="800000"/>
                <a:headEnd/>
                <a:tailEnd/>
              </a:ln>
            </p:spPr>
            <p:txBody>
              <a:bodyPr wrap="square">
                <a:spAutoFit/>
              </a:bodyPr>
              <a:lstStyle/>
              <a:p>
                <a:r>
                  <a:rPr lang="en-US" sz="1400" b="1" dirty="0">
                    <a:solidFill>
                      <a:srgbClr val="0000FF"/>
                    </a:solidFill>
                    <a:latin typeface="Bookman Old Style" pitchFamily="18" charset="0"/>
                    <a:ea typeface="Arial" charset="0"/>
                    <a:cs typeface="Arial" charset="0"/>
                  </a:rPr>
                  <a:t>Around a square pool there is a footpath of width 2m. if the area of the footpath </a:t>
                </a:r>
              </a:p>
              <a:p>
                <a:r>
                  <a:rPr lang="en-US" sz="1400" b="1" dirty="0">
                    <a:solidFill>
                      <a:srgbClr val="0000FF"/>
                    </a:solidFill>
                    <a:latin typeface="Bookman Old Style" pitchFamily="18" charset="0"/>
                    <a:ea typeface="Arial" charset="0"/>
                    <a:cs typeface="Arial" charset="0"/>
                  </a:rPr>
                  <a:t>is </a:t>
                </a:r>
                <a14:m>
                  <m:oMath xmlns:m="http://schemas.openxmlformats.org/officeDocument/2006/math">
                    <m:f>
                      <m:fPr>
                        <m:ctrlPr>
                          <a:rPr lang="en-US" b="1" i="1">
                            <a:solidFill>
                              <a:srgbClr val="0000FF"/>
                            </a:solidFill>
                            <a:latin typeface="Cambria Math" panose="02040503050406030204" pitchFamily="18" charset="0"/>
                            <a:cs typeface="Arial" charset="0"/>
                          </a:rPr>
                        </m:ctrlPr>
                      </m:fPr>
                      <m:num>
                        <m:r>
                          <a:rPr lang="en-US" b="1" i="1">
                            <a:solidFill>
                              <a:srgbClr val="0000FF"/>
                            </a:solidFill>
                            <a:latin typeface="Cambria Math"/>
                            <a:cs typeface="Arial" charset="0"/>
                          </a:rPr>
                          <m:t>𝟓</m:t>
                        </m:r>
                      </m:num>
                      <m:den>
                        <m:r>
                          <a:rPr lang="en-US" b="1" i="1">
                            <a:solidFill>
                              <a:srgbClr val="0000FF"/>
                            </a:solidFill>
                            <a:latin typeface="Cambria Math"/>
                            <a:cs typeface="Arial" charset="0"/>
                          </a:rPr>
                          <m:t>𝟒</m:t>
                        </m:r>
                      </m:den>
                    </m:f>
                  </m:oMath>
                </a14:m>
                <a:r>
                  <a:rPr lang="en-US" sz="1400" b="1" dirty="0">
                    <a:solidFill>
                      <a:srgbClr val="0000FF"/>
                    </a:solidFill>
                    <a:latin typeface="Bookman Old Style" pitchFamily="18" charset="0"/>
                    <a:ea typeface="Arial" charset="0"/>
                    <a:cs typeface="Arial" charset="0"/>
                  </a:rPr>
                  <a:t> times that of the pool. Find the area of the pool.</a:t>
                </a:r>
              </a:p>
            </p:txBody>
          </p:sp>
        </mc:Choice>
        <mc:Fallback xmlns="">
          <p:sp>
            <p:nvSpPr>
              <p:cNvPr id="321" name="Rectangle 320"/>
              <p:cNvSpPr>
                <a:spLocks noRot="1" noChangeAspect="1" noMove="1" noResize="1" noEditPoints="1" noAdjustHandles="1" noChangeArrowheads="1" noChangeShapeType="1" noTextEdit="1"/>
              </p:cNvSpPr>
              <p:nvPr/>
            </p:nvSpPr>
            <p:spPr bwMode="auto">
              <a:xfrm>
                <a:off x="936178" y="557938"/>
                <a:ext cx="8305800" cy="710644"/>
              </a:xfrm>
              <a:prstGeom prst="rect">
                <a:avLst/>
              </a:prstGeom>
              <a:blipFill rotWithShape="1">
                <a:blip r:embed="rId19"/>
                <a:stretch>
                  <a:fillRect l="-220" t="-862" b="-1724"/>
                </a:stretch>
              </a:blipFill>
              <a:ln w="9525">
                <a:noFill/>
                <a:miter lim="800000"/>
                <a:headEnd/>
                <a:tailEnd/>
              </a:ln>
            </p:spPr>
            <p:txBody>
              <a:bodyPr/>
              <a:lstStyle/>
              <a:p>
                <a:r>
                  <a:rPr lang="en-US">
                    <a:noFill/>
                  </a:rPr>
                  <a:t> </a:t>
                </a:r>
              </a:p>
            </p:txBody>
          </p:sp>
        </mc:Fallback>
      </mc:AlternateContent>
      <p:sp>
        <p:nvSpPr>
          <p:cNvPr id="406" name="Rectangle 405"/>
          <p:cNvSpPr/>
          <p:nvPr/>
        </p:nvSpPr>
        <p:spPr>
          <a:xfrm>
            <a:off x="835143" y="3654711"/>
            <a:ext cx="359394" cy="307777"/>
          </a:xfrm>
          <a:prstGeom prst="rect">
            <a:avLst/>
          </a:prstGeom>
        </p:spPr>
        <p:txBody>
          <a:bodyPr wrap="none">
            <a:spAutoFit/>
          </a:bodyPr>
          <a:lstStyle/>
          <a:p>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p>
        </p:txBody>
      </p:sp>
      <p:graphicFrame>
        <p:nvGraphicFramePr>
          <p:cNvPr id="407" name="Object 25"/>
          <p:cNvGraphicFramePr>
            <a:graphicFrameLocks noChangeAspect="1"/>
          </p:cNvGraphicFramePr>
          <p:nvPr>
            <p:extLst>
              <p:ext uri="{D42A27DB-BD31-4B8C-83A1-F6EECF244321}">
                <p14:modId xmlns:p14="http://schemas.microsoft.com/office/powerpoint/2010/main" val="1406036474"/>
              </p:ext>
            </p:extLst>
          </p:nvPr>
        </p:nvGraphicFramePr>
        <p:xfrm>
          <a:off x="486002" y="3706801"/>
          <a:ext cx="298450" cy="203597"/>
        </p:xfrm>
        <a:graphic>
          <a:graphicData uri="http://schemas.openxmlformats.org/presentationml/2006/ole">
            <mc:AlternateContent xmlns:mc="http://schemas.openxmlformats.org/markup-compatibility/2006">
              <mc:Choice xmlns:v="urn:schemas-microsoft-com:vml" Requires="v">
                <p:oleObj spid="_x0000_s2150" name="Equation" r:id="rId20" imgW="139680" imgH="126720" progId="Equation.DSMT4">
                  <p:embed/>
                </p:oleObj>
              </mc:Choice>
              <mc:Fallback>
                <p:oleObj name="Equation" r:id="rId20" imgW="139680" imgH="126720" progId="Equation.DSMT4">
                  <p:embed/>
                  <p:pic>
                    <p:nvPicPr>
                      <p:cNvPr id="0" name=""/>
                      <p:cNvPicPr>
                        <a:picLocks noChangeAspect="1" noChangeArrowheads="1"/>
                      </p:cNvPicPr>
                      <p:nvPr/>
                    </p:nvPicPr>
                    <p:blipFill>
                      <a:blip r:embed="rId11"/>
                      <a:srcRect/>
                      <a:stretch>
                        <a:fillRect/>
                      </a:stretch>
                    </p:blipFill>
                    <p:spPr bwMode="auto">
                      <a:xfrm>
                        <a:off x="486002" y="370680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 name="Rectangle 407"/>
          <p:cNvSpPr/>
          <p:nvPr/>
        </p:nvSpPr>
        <p:spPr>
          <a:xfrm>
            <a:off x="1063374" y="3654711"/>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409" name="Rectangle 408"/>
          <p:cNvSpPr/>
          <p:nvPr/>
        </p:nvSpPr>
        <p:spPr>
          <a:xfrm>
            <a:off x="1610788" y="3654711"/>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410" name="Rectangle 409"/>
          <p:cNvSpPr/>
          <p:nvPr/>
        </p:nvSpPr>
        <p:spPr>
          <a:xfrm>
            <a:off x="1835696" y="3654711"/>
            <a:ext cx="801823" cy="307777"/>
          </a:xfrm>
          <a:prstGeom prst="rect">
            <a:avLst/>
          </a:prstGeom>
        </p:spPr>
        <p:txBody>
          <a:bodyPr wrap="none">
            <a:spAutoFit/>
          </a:bodyPr>
          <a:lstStyle/>
          <a:p>
            <a:r>
              <a:rPr lang="en-US" sz="1400" dirty="0">
                <a:solidFill>
                  <a:prstClr val="black"/>
                </a:solidFill>
                <a:latin typeface="Bookman Old Style" pitchFamily="18" charset="0"/>
              </a:rPr>
              <a:t>(x + 4)</a:t>
            </a:r>
            <a:r>
              <a:rPr lang="en-US" sz="1400" baseline="30000" dirty="0">
                <a:solidFill>
                  <a:prstClr val="black"/>
                </a:solidFill>
                <a:latin typeface="Bookman Old Style" pitchFamily="18" charset="0"/>
              </a:rPr>
              <a:t>2</a:t>
            </a:r>
          </a:p>
        </p:txBody>
      </p:sp>
      <p:sp>
        <p:nvSpPr>
          <p:cNvPr id="411" name="Rectangle 410"/>
          <p:cNvSpPr/>
          <p:nvPr/>
        </p:nvSpPr>
        <p:spPr>
          <a:xfrm>
            <a:off x="835143" y="4061333"/>
            <a:ext cx="359394" cy="307777"/>
          </a:xfrm>
          <a:prstGeom prst="rect">
            <a:avLst/>
          </a:prstGeom>
        </p:spPr>
        <p:txBody>
          <a:bodyPr wrap="none">
            <a:spAutoFit/>
          </a:bodyPr>
          <a:lstStyle/>
          <a:p>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p>
        </p:txBody>
      </p:sp>
      <p:graphicFrame>
        <p:nvGraphicFramePr>
          <p:cNvPr id="412" name="Object 25"/>
          <p:cNvGraphicFramePr>
            <a:graphicFrameLocks noChangeAspect="1"/>
          </p:cNvGraphicFramePr>
          <p:nvPr>
            <p:extLst>
              <p:ext uri="{D42A27DB-BD31-4B8C-83A1-F6EECF244321}">
                <p14:modId xmlns:p14="http://schemas.microsoft.com/office/powerpoint/2010/main" val="2357785087"/>
              </p:ext>
            </p:extLst>
          </p:nvPr>
        </p:nvGraphicFramePr>
        <p:xfrm>
          <a:off x="486002" y="4113423"/>
          <a:ext cx="298450" cy="203597"/>
        </p:xfrm>
        <a:graphic>
          <a:graphicData uri="http://schemas.openxmlformats.org/presentationml/2006/ole">
            <mc:AlternateContent xmlns:mc="http://schemas.openxmlformats.org/markup-compatibility/2006">
              <mc:Choice xmlns:v="urn:schemas-microsoft-com:vml" Requires="v">
                <p:oleObj spid="_x0000_s2151" name="Equation" r:id="rId21" imgW="139680" imgH="126720" progId="Equation.DSMT4">
                  <p:embed/>
                </p:oleObj>
              </mc:Choice>
              <mc:Fallback>
                <p:oleObj name="Equation" r:id="rId21" imgW="139680" imgH="126720" progId="Equation.DSMT4">
                  <p:embed/>
                  <p:pic>
                    <p:nvPicPr>
                      <p:cNvPr id="0" name=""/>
                      <p:cNvPicPr>
                        <a:picLocks noChangeAspect="1" noChangeArrowheads="1"/>
                      </p:cNvPicPr>
                      <p:nvPr/>
                    </p:nvPicPr>
                    <p:blipFill>
                      <a:blip r:embed="rId11"/>
                      <a:srcRect/>
                      <a:stretch>
                        <a:fillRect/>
                      </a:stretch>
                    </p:blipFill>
                    <p:spPr bwMode="auto">
                      <a:xfrm>
                        <a:off x="486002" y="4113423"/>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13" name="Rectangle 412"/>
              <p:cNvSpPr/>
              <p:nvPr/>
            </p:nvSpPr>
            <p:spPr>
              <a:xfrm>
                <a:off x="1063374" y="3971244"/>
                <a:ext cx="679994" cy="487954"/>
              </a:xfrm>
              <a:prstGeom prst="rect">
                <a:avLst/>
              </a:prstGeom>
            </p:spPr>
            <p:txBody>
              <a:bodyPr wrap="none">
                <a:spAutoFit/>
              </a:bodyPr>
              <a:lstStyle/>
              <a:p>
                <a:r>
                  <a:rPr lang="en-US" sz="1400" dirty="0">
                    <a:solidFill>
                      <a:prstClr val="black"/>
                    </a:solidFill>
                    <a:latin typeface="Bookman Old Style" pitchFamily="18" charset="0"/>
                  </a:rPr>
                  <a:t>+ </a:t>
                </a:r>
                <a14:m>
                  <m:oMath xmlns:m="http://schemas.openxmlformats.org/officeDocument/2006/math">
                    <m:f>
                      <m:fPr>
                        <m:ctrlPr>
                          <a:rPr lang="en-US" i="1" dirty="0">
                            <a:solidFill>
                              <a:prstClr val="black"/>
                            </a:solidFill>
                            <a:latin typeface="Cambria Math" panose="02040503050406030204" pitchFamily="18" charset="0"/>
                          </a:rPr>
                        </m:ctrlPr>
                      </m:fPr>
                      <m:num>
                        <m:r>
                          <a:rPr lang="en-US" i="1" dirty="0">
                            <a:solidFill>
                              <a:prstClr val="black"/>
                            </a:solidFill>
                            <a:latin typeface="Cambria Math"/>
                          </a:rPr>
                          <m:t>5</m:t>
                        </m:r>
                      </m:num>
                      <m:den>
                        <m:r>
                          <a:rPr lang="en-US" i="1" dirty="0">
                            <a:solidFill>
                              <a:prstClr val="black"/>
                            </a:solidFill>
                            <a:latin typeface="Cambria Math"/>
                          </a:rPr>
                          <m:t>4</m:t>
                        </m:r>
                      </m:den>
                    </m:f>
                  </m:oMath>
                </a14:m>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r>
                  <a:rPr lang="en-US" sz="1400" dirty="0">
                    <a:solidFill>
                      <a:prstClr val="black"/>
                    </a:solidFill>
                    <a:latin typeface="Bookman Old Style" pitchFamily="18" charset="0"/>
                  </a:rPr>
                  <a:t> </a:t>
                </a:r>
                <a:endParaRPr lang="en-US" sz="1400" baseline="30000" dirty="0">
                  <a:solidFill>
                    <a:prstClr val="black"/>
                  </a:solidFill>
                  <a:latin typeface="Bookman Old Style" pitchFamily="18" charset="0"/>
                </a:endParaRPr>
              </a:p>
            </p:txBody>
          </p:sp>
        </mc:Choice>
        <mc:Fallback xmlns="">
          <p:sp>
            <p:nvSpPr>
              <p:cNvPr id="413" name="Rectangle 412"/>
              <p:cNvSpPr>
                <a:spLocks noRot="1" noChangeAspect="1" noMove="1" noResize="1" noEditPoints="1" noAdjustHandles="1" noChangeArrowheads="1" noChangeShapeType="1" noTextEdit="1"/>
              </p:cNvSpPr>
              <p:nvPr/>
            </p:nvSpPr>
            <p:spPr>
              <a:xfrm>
                <a:off x="1063374" y="3971244"/>
                <a:ext cx="679994" cy="487954"/>
              </a:xfrm>
              <a:prstGeom prst="rect">
                <a:avLst/>
              </a:prstGeom>
              <a:blipFill rotWithShape="1">
                <a:blip r:embed="rId22"/>
                <a:stretch>
                  <a:fillRect l="-1786" b="-1250"/>
                </a:stretch>
              </a:blipFill>
            </p:spPr>
            <p:txBody>
              <a:bodyPr/>
              <a:lstStyle/>
              <a:p>
                <a:r>
                  <a:rPr lang="en-US">
                    <a:noFill/>
                  </a:rPr>
                  <a:t> </a:t>
                </a:r>
              </a:p>
            </p:txBody>
          </p:sp>
        </mc:Fallback>
      </mc:AlternateContent>
      <p:sp>
        <p:nvSpPr>
          <p:cNvPr id="414" name="Rectangle 413"/>
          <p:cNvSpPr/>
          <p:nvPr/>
        </p:nvSpPr>
        <p:spPr>
          <a:xfrm>
            <a:off x="1610788" y="4061333"/>
            <a:ext cx="292068" cy="307777"/>
          </a:xfrm>
          <a:prstGeom prst="rect">
            <a:avLst/>
          </a:prstGeom>
        </p:spPr>
        <p:txBody>
          <a:bodyPr wrap="none">
            <a:spAutoFit/>
          </a:bodyPr>
          <a:lstStyle/>
          <a:p>
            <a:r>
              <a:rPr lang="en-US" sz="1400" dirty="0">
                <a:solidFill>
                  <a:prstClr val="black"/>
                </a:solidFill>
                <a:latin typeface="Bookman Old Style" pitchFamily="18" charset="0"/>
              </a:rPr>
              <a:t>=</a:t>
            </a:r>
            <a:endParaRPr lang="en-US" sz="1400" baseline="30000" dirty="0">
              <a:solidFill>
                <a:prstClr val="black"/>
              </a:solidFill>
              <a:latin typeface="Bookman Old Style" pitchFamily="18" charset="0"/>
            </a:endParaRPr>
          </a:p>
        </p:txBody>
      </p:sp>
      <p:sp>
        <p:nvSpPr>
          <p:cNvPr id="415" name="Rectangle 414"/>
          <p:cNvSpPr/>
          <p:nvPr/>
        </p:nvSpPr>
        <p:spPr>
          <a:xfrm>
            <a:off x="1835696" y="4061333"/>
            <a:ext cx="1237839" cy="307777"/>
          </a:xfrm>
          <a:prstGeom prst="rect">
            <a:avLst/>
          </a:prstGeom>
        </p:spPr>
        <p:txBody>
          <a:bodyPr wrap="none">
            <a:spAutoFit/>
          </a:bodyPr>
          <a:lstStyle/>
          <a:p>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r>
              <a:rPr lang="en-US" sz="1400" dirty="0">
                <a:solidFill>
                  <a:prstClr val="black"/>
                </a:solidFill>
                <a:latin typeface="Bookman Old Style" pitchFamily="18" charset="0"/>
              </a:rPr>
              <a:t> + 8x + 16</a:t>
            </a:r>
            <a:endParaRPr lang="en-US" sz="1400" baseline="300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16" name="Rectangle 415"/>
              <p:cNvSpPr/>
              <p:nvPr/>
            </p:nvSpPr>
            <p:spPr>
              <a:xfrm>
                <a:off x="835143" y="4379570"/>
                <a:ext cx="514885" cy="487954"/>
              </a:xfrm>
              <a:prstGeom prst="rect">
                <a:avLst/>
              </a:prstGeom>
            </p:spPr>
            <p:txBody>
              <a:bodyPr wrap="none">
                <a:spAutoFit/>
              </a:bodyPr>
              <a:lstStyle/>
              <a:p>
                <a14:m>
                  <m:oMath xmlns:m="http://schemas.openxmlformats.org/officeDocument/2006/math">
                    <m:f>
                      <m:fPr>
                        <m:ctrlPr>
                          <a:rPr lang="en-US" i="1" dirty="0">
                            <a:solidFill>
                              <a:prstClr val="black"/>
                            </a:solidFill>
                            <a:latin typeface="Cambria Math" panose="02040503050406030204" pitchFamily="18" charset="0"/>
                          </a:rPr>
                        </m:ctrlPr>
                      </m:fPr>
                      <m:num>
                        <m:r>
                          <a:rPr lang="en-US" i="1" dirty="0">
                            <a:solidFill>
                              <a:prstClr val="black"/>
                            </a:solidFill>
                            <a:latin typeface="Cambria Math"/>
                          </a:rPr>
                          <m:t>5</m:t>
                        </m:r>
                      </m:num>
                      <m:den>
                        <m:r>
                          <a:rPr lang="en-US" i="1" dirty="0">
                            <a:solidFill>
                              <a:prstClr val="black"/>
                            </a:solidFill>
                            <a:latin typeface="Cambria Math"/>
                          </a:rPr>
                          <m:t>4</m:t>
                        </m:r>
                      </m:den>
                    </m:f>
                  </m:oMath>
                </a14:m>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r>
                  <a:rPr lang="en-US" sz="1400" dirty="0">
                    <a:solidFill>
                      <a:prstClr val="black"/>
                    </a:solidFill>
                    <a:latin typeface="Bookman Old Style" pitchFamily="18" charset="0"/>
                  </a:rPr>
                  <a:t> </a:t>
                </a:r>
                <a:endParaRPr lang="en-US" sz="1400" baseline="30000" dirty="0">
                  <a:solidFill>
                    <a:prstClr val="black"/>
                  </a:solidFill>
                  <a:latin typeface="Bookman Old Style" pitchFamily="18" charset="0"/>
                </a:endParaRPr>
              </a:p>
            </p:txBody>
          </p:sp>
        </mc:Choice>
        <mc:Fallback xmlns="">
          <p:sp>
            <p:nvSpPr>
              <p:cNvPr id="416" name="Rectangle 415"/>
              <p:cNvSpPr>
                <a:spLocks noRot="1" noChangeAspect="1" noMove="1" noResize="1" noEditPoints="1" noAdjustHandles="1" noChangeArrowheads="1" noChangeShapeType="1" noTextEdit="1"/>
              </p:cNvSpPr>
              <p:nvPr/>
            </p:nvSpPr>
            <p:spPr>
              <a:xfrm>
                <a:off x="835143" y="4379570"/>
                <a:ext cx="514885" cy="487954"/>
              </a:xfrm>
              <a:prstGeom prst="rect">
                <a:avLst/>
              </a:prstGeom>
              <a:blipFill rotWithShape="1">
                <a:blip r:embed="rId23"/>
                <a:stretch>
                  <a:fillRect b="-1250"/>
                </a:stretch>
              </a:blipFill>
            </p:spPr>
            <p:txBody>
              <a:bodyPr/>
              <a:lstStyle/>
              <a:p>
                <a:r>
                  <a:rPr lang="en-US">
                    <a:noFill/>
                  </a:rPr>
                  <a:t> </a:t>
                </a:r>
              </a:p>
            </p:txBody>
          </p:sp>
        </mc:Fallback>
      </mc:AlternateContent>
      <p:graphicFrame>
        <p:nvGraphicFramePr>
          <p:cNvPr id="417" name="Object 25"/>
          <p:cNvGraphicFramePr>
            <a:graphicFrameLocks noChangeAspect="1"/>
          </p:cNvGraphicFramePr>
          <p:nvPr>
            <p:extLst>
              <p:ext uri="{D42A27DB-BD31-4B8C-83A1-F6EECF244321}">
                <p14:modId xmlns:p14="http://schemas.microsoft.com/office/powerpoint/2010/main" val="586947299"/>
              </p:ext>
            </p:extLst>
          </p:nvPr>
        </p:nvGraphicFramePr>
        <p:xfrm>
          <a:off x="486002" y="4521749"/>
          <a:ext cx="298450" cy="203597"/>
        </p:xfrm>
        <a:graphic>
          <a:graphicData uri="http://schemas.openxmlformats.org/presentationml/2006/ole">
            <mc:AlternateContent xmlns:mc="http://schemas.openxmlformats.org/markup-compatibility/2006">
              <mc:Choice xmlns:v="urn:schemas-microsoft-com:vml" Requires="v">
                <p:oleObj spid="_x0000_s2152" name="Equation" r:id="rId24" imgW="139680" imgH="126720" progId="Equation.DSMT4">
                  <p:embed/>
                </p:oleObj>
              </mc:Choice>
              <mc:Fallback>
                <p:oleObj name="Equation" r:id="rId24" imgW="139680" imgH="126720" progId="Equation.DSMT4">
                  <p:embed/>
                  <p:pic>
                    <p:nvPicPr>
                      <p:cNvPr id="0" name=""/>
                      <p:cNvPicPr>
                        <a:picLocks noChangeAspect="1" noChangeArrowheads="1"/>
                      </p:cNvPicPr>
                      <p:nvPr/>
                    </p:nvPicPr>
                    <p:blipFill>
                      <a:blip r:embed="rId11"/>
                      <a:srcRect/>
                      <a:stretch>
                        <a:fillRect/>
                      </a:stretch>
                    </p:blipFill>
                    <p:spPr bwMode="auto">
                      <a:xfrm>
                        <a:off x="486002" y="4521749"/>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 name="Rectangle 417"/>
          <p:cNvSpPr/>
          <p:nvPr/>
        </p:nvSpPr>
        <p:spPr>
          <a:xfrm>
            <a:off x="1187624" y="4469659"/>
            <a:ext cx="543739" cy="307777"/>
          </a:xfrm>
          <a:prstGeom prst="rect">
            <a:avLst/>
          </a:prstGeom>
        </p:spPr>
        <p:txBody>
          <a:bodyPr wrap="none">
            <a:spAutoFit/>
          </a:bodyPr>
          <a:lstStyle/>
          <a:p>
            <a:r>
              <a:rPr lang="en-US" sz="1400" dirty="0">
                <a:solidFill>
                  <a:prstClr val="black"/>
                </a:solidFill>
                <a:latin typeface="Bookman Old Style" pitchFamily="18" charset="0"/>
              </a:rPr>
              <a:t>– 8x</a:t>
            </a:r>
            <a:endParaRPr lang="en-US" sz="1400" baseline="30000" dirty="0">
              <a:solidFill>
                <a:prstClr val="black"/>
              </a:solidFill>
              <a:latin typeface="Bookman Old Style" pitchFamily="18" charset="0"/>
            </a:endParaRPr>
          </a:p>
        </p:txBody>
      </p:sp>
      <p:sp>
        <p:nvSpPr>
          <p:cNvPr id="419" name="Rectangle 418"/>
          <p:cNvSpPr/>
          <p:nvPr/>
        </p:nvSpPr>
        <p:spPr>
          <a:xfrm>
            <a:off x="1682154" y="4469659"/>
            <a:ext cx="553357" cy="307777"/>
          </a:xfrm>
          <a:prstGeom prst="rect">
            <a:avLst/>
          </a:prstGeom>
        </p:spPr>
        <p:txBody>
          <a:bodyPr wrap="none">
            <a:spAutoFit/>
          </a:bodyPr>
          <a:lstStyle/>
          <a:p>
            <a:r>
              <a:rPr lang="en-US" sz="1400" dirty="0">
                <a:solidFill>
                  <a:prstClr val="black"/>
                </a:solidFill>
                <a:latin typeface="Bookman Old Style" pitchFamily="18" charset="0"/>
              </a:rPr>
              <a:t>– 16</a:t>
            </a:r>
            <a:endParaRPr lang="en-US" sz="1400" baseline="30000" dirty="0">
              <a:solidFill>
                <a:prstClr val="black"/>
              </a:solidFill>
              <a:latin typeface="Bookman Old Style" pitchFamily="18" charset="0"/>
            </a:endParaRPr>
          </a:p>
        </p:txBody>
      </p:sp>
      <p:sp>
        <p:nvSpPr>
          <p:cNvPr id="420" name="Rectangle 419"/>
          <p:cNvSpPr/>
          <p:nvPr/>
        </p:nvSpPr>
        <p:spPr>
          <a:xfrm>
            <a:off x="2167161" y="4469659"/>
            <a:ext cx="460382" cy="307777"/>
          </a:xfrm>
          <a:prstGeom prst="rect">
            <a:avLst/>
          </a:prstGeom>
        </p:spPr>
        <p:txBody>
          <a:bodyPr wrap="none">
            <a:spAutoFit/>
          </a:bodyPr>
          <a:lstStyle/>
          <a:p>
            <a:r>
              <a:rPr lang="en-US" sz="1400" dirty="0">
                <a:solidFill>
                  <a:prstClr val="black"/>
                </a:solidFill>
                <a:latin typeface="Bookman Old Style" pitchFamily="18" charset="0"/>
              </a:rPr>
              <a:t>= 0</a:t>
            </a:r>
            <a:endParaRPr lang="en-US" sz="1400" baseline="300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421" name="Rectangle 420"/>
              <p:cNvSpPr/>
              <p:nvPr/>
            </p:nvSpPr>
            <p:spPr>
              <a:xfrm>
                <a:off x="1234477" y="3579862"/>
                <a:ext cx="514885" cy="487954"/>
              </a:xfrm>
              <a:prstGeom prst="rect">
                <a:avLst/>
              </a:prstGeom>
            </p:spPr>
            <p:txBody>
              <a:bodyPr wrap="none">
                <a:spAutoFit/>
              </a:bodyPr>
              <a:lstStyle/>
              <a:p>
                <a14:m>
                  <m:oMath xmlns:m="http://schemas.openxmlformats.org/officeDocument/2006/math">
                    <m:f>
                      <m:fPr>
                        <m:ctrlPr>
                          <a:rPr lang="en-US" i="1" dirty="0">
                            <a:solidFill>
                              <a:prstClr val="black"/>
                            </a:solidFill>
                            <a:latin typeface="Cambria Math" panose="02040503050406030204" pitchFamily="18" charset="0"/>
                          </a:rPr>
                        </m:ctrlPr>
                      </m:fPr>
                      <m:num>
                        <m:r>
                          <a:rPr lang="en-US" i="1" dirty="0">
                            <a:solidFill>
                              <a:prstClr val="black"/>
                            </a:solidFill>
                            <a:latin typeface="Cambria Math"/>
                          </a:rPr>
                          <m:t>5</m:t>
                        </m:r>
                      </m:num>
                      <m:den>
                        <m:r>
                          <a:rPr lang="en-US" i="1" dirty="0">
                            <a:solidFill>
                              <a:prstClr val="black"/>
                            </a:solidFill>
                            <a:latin typeface="Cambria Math"/>
                          </a:rPr>
                          <m:t>4</m:t>
                        </m:r>
                      </m:den>
                    </m:f>
                  </m:oMath>
                </a14:m>
                <a:r>
                  <a:rPr lang="en-US" sz="1400" dirty="0">
                    <a:solidFill>
                      <a:prstClr val="black"/>
                    </a:solidFill>
                    <a:latin typeface="Bookman Old Style" pitchFamily="18" charset="0"/>
                  </a:rPr>
                  <a:t>x</a:t>
                </a:r>
                <a:r>
                  <a:rPr lang="en-US" sz="1400" baseline="30000" dirty="0">
                    <a:solidFill>
                      <a:prstClr val="black"/>
                    </a:solidFill>
                    <a:latin typeface="Bookman Old Style" pitchFamily="18" charset="0"/>
                  </a:rPr>
                  <a:t>2</a:t>
                </a:r>
                <a:r>
                  <a:rPr lang="en-US" sz="1400" dirty="0">
                    <a:solidFill>
                      <a:prstClr val="black"/>
                    </a:solidFill>
                    <a:latin typeface="Bookman Old Style" pitchFamily="18" charset="0"/>
                  </a:rPr>
                  <a:t> </a:t>
                </a:r>
                <a:endParaRPr lang="en-US" sz="1400" baseline="30000" dirty="0">
                  <a:solidFill>
                    <a:prstClr val="black"/>
                  </a:solidFill>
                  <a:latin typeface="Bookman Old Style" pitchFamily="18" charset="0"/>
                </a:endParaRPr>
              </a:p>
            </p:txBody>
          </p:sp>
        </mc:Choice>
        <mc:Fallback xmlns="">
          <p:sp>
            <p:nvSpPr>
              <p:cNvPr id="421" name="Rectangle 420"/>
              <p:cNvSpPr>
                <a:spLocks noRot="1" noChangeAspect="1" noMove="1" noResize="1" noEditPoints="1" noAdjustHandles="1" noChangeArrowheads="1" noChangeShapeType="1" noTextEdit="1"/>
              </p:cNvSpPr>
              <p:nvPr/>
            </p:nvSpPr>
            <p:spPr>
              <a:xfrm>
                <a:off x="1234477" y="3579862"/>
                <a:ext cx="514885" cy="487954"/>
              </a:xfrm>
              <a:prstGeom prst="rect">
                <a:avLst/>
              </a:prstGeom>
              <a:blipFill rotWithShape="1">
                <a:blip r:embed="rId23"/>
                <a:stretch>
                  <a:fillRect b="-1250"/>
                </a:stretch>
              </a:blipFill>
            </p:spPr>
            <p:txBody>
              <a:bodyPr/>
              <a:lstStyle/>
              <a:p>
                <a:r>
                  <a:rPr lang="en-US">
                    <a:noFill/>
                  </a:rPr>
                  <a:t> </a:t>
                </a:r>
              </a:p>
            </p:txBody>
          </p:sp>
        </mc:Fallback>
      </mc:AlternateContent>
      <p:cxnSp>
        <p:nvCxnSpPr>
          <p:cNvPr id="422" name="Straight Connector 421"/>
          <p:cNvCxnSpPr/>
          <p:nvPr/>
        </p:nvCxnSpPr>
        <p:spPr>
          <a:xfrm flipH="1">
            <a:off x="897815" y="4156606"/>
            <a:ext cx="208376" cy="141351"/>
          </a:xfrm>
          <a:prstGeom prst="line">
            <a:avLst/>
          </a:prstGeom>
          <a:noFill/>
          <a:ln w="28575" cap="flat" cmpd="sng" algn="ctr">
            <a:solidFill>
              <a:srgbClr val="FF0000"/>
            </a:solidFill>
            <a:prstDash val="solid"/>
          </a:ln>
          <a:effectLst/>
        </p:spPr>
      </p:cxnSp>
      <p:cxnSp>
        <p:nvCxnSpPr>
          <p:cNvPr id="423" name="Straight Connector 422"/>
          <p:cNvCxnSpPr/>
          <p:nvPr/>
        </p:nvCxnSpPr>
        <p:spPr>
          <a:xfrm flipH="1">
            <a:off x="1902856" y="4146053"/>
            <a:ext cx="208376" cy="141351"/>
          </a:xfrm>
          <a:prstGeom prst="line">
            <a:avLst/>
          </a:prstGeom>
          <a:noFill/>
          <a:ln w="28575" cap="flat" cmpd="sng" algn="ctr">
            <a:solidFill>
              <a:srgbClr val="FF0000"/>
            </a:solidFill>
            <a:prstDash val="solid"/>
          </a:ln>
          <a:effectLst/>
        </p:spPr>
      </p:cxnSp>
      <p:sp>
        <p:nvSpPr>
          <p:cNvPr id="424" name="Curved Down Arrow 423"/>
          <p:cNvSpPr>
            <a:spLocks noChangeArrowheads="1"/>
          </p:cNvSpPr>
          <p:nvPr/>
        </p:nvSpPr>
        <p:spPr bwMode="auto">
          <a:xfrm rot="10800000" flipV="1">
            <a:off x="1491919" y="3880237"/>
            <a:ext cx="1041253"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425" name="Curved Down Arrow 424"/>
          <p:cNvSpPr>
            <a:spLocks noChangeArrowheads="1"/>
          </p:cNvSpPr>
          <p:nvPr/>
        </p:nvSpPr>
        <p:spPr bwMode="auto">
          <a:xfrm rot="10800000" flipV="1">
            <a:off x="1491919" y="3880237"/>
            <a:ext cx="1408080"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cxnSp>
        <p:nvCxnSpPr>
          <p:cNvPr id="429" name="Straight Connector 428"/>
          <p:cNvCxnSpPr/>
          <p:nvPr/>
        </p:nvCxnSpPr>
        <p:spPr>
          <a:xfrm>
            <a:off x="5043490" y="1194914"/>
            <a:ext cx="0" cy="3723796"/>
          </a:xfrm>
          <a:prstGeom prst="line">
            <a:avLst/>
          </a:prstGeom>
          <a:noFill/>
          <a:ln w="19050" cap="flat" cmpd="sng" algn="ctr">
            <a:solidFill>
              <a:schemeClr val="tx1"/>
            </a:solidFill>
            <a:prstDash val="solid"/>
          </a:ln>
          <a:effectLst>
            <a:outerShdw blurRad="40000" dist="23000" dir="5400000" rotWithShape="0">
              <a:srgbClr val="000000">
                <a:alpha val="35000"/>
              </a:srgbClr>
            </a:outerShdw>
          </a:effectLst>
        </p:spPr>
      </p:cxnSp>
      <p:sp>
        <p:nvSpPr>
          <p:cNvPr id="434" name="Rounded Rectangle 433"/>
          <p:cNvSpPr/>
          <p:nvPr/>
        </p:nvSpPr>
        <p:spPr>
          <a:xfrm>
            <a:off x="6040853" y="1469476"/>
            <a:ext cx="266813" cy="226733"/>
          </a:xfrm>
          <a:prstGeom prst="roundRect">
            <a:avLst/>
          </a:prstGeom>
          <a:solidFill>
            <a:srgbClr val="FFBDD3"/>
          </a:solidFill>
          <a:ln w="12700" cap="flat" cmpd="sng" algn="ctr">
            <a:solidFill>
              <a:schemeClr val="tx1"/>
            </a:solidFill>
            <a:prstDash val="solid"/>
          </a:ln>
          <a:effectLst/>
        </p:spPr>
        <p:txBody>
          <a:bodyPr anchor="ctr"/>
          <a:lstStyle/>
          <a:p>
            <a:pPr algn="ctr"/>
            <a:endParaRPr lang="en-US" kern="0" dirty="0">
              <a:solidFill>
                <a:sysClr val="window" lastClr="FFFFFF"/>
              </a:solidFill>
              <a:latin typeface="Arial"/>
            </a:endParaRPr>
          </a:p>
        </p:txBody>
      </p:sp>
      <p:sp>
        <p:nvSpPr>
          <p:cNvPr id="435" name="Rounded Rectangle 434"/>
          <p:cNvSpPr/>
          <p:nvPr/>
        </p:nvSpPr>
        <p:spPr>
          <a:xfrm>
            <a:off x="5477329" y="1450683"/>
            <a:ext cx="190045" cy="252332"/>
          </a:xfrm>
          <a:prstGeom prst="roundRect">
            <a:avLst/>
          </a:prstGeom>
          <a:solidFill>
            <a:srgbClr val="FFBDD3"/>
          </a:solidFill>
          <a:ln w="12700" cap="flat" cmpd="sng" algn="ctr">
            <a:solidFill>
              <a:schemeClr val="tx1"/>
            </a:solidFill>
            <a:prstDash val="solid"/>
          </a:ln>
          <a:effectLst/>
        </p:spPr>
        <p:txBody>
          <a:bodyPr anchor="ctr"/>
          <a:lstStyle/>
          <a:p>
            <a:pPr algn="ctr">
              <a:defRPr/>
            </a:pPr>
            <a:endParaRPr lang="en-US" sz="1600" kern="0" dirty="0">
              <a:solidFill>
                <a:prstClr val="black"/>
              </a:solidFill>
              <a:latin typeface="Bookman Old Style" pitchFamily="18" charset="0"/>
            </a:endParaRPr>
          </a:p>
        </p:txBody>
      </p:sp>
      <p:sp>
        <p:nvSpPr>
          <p:cNvPr id="436" name="Rectangle 435"/>
          <p:cNvSpPr/>
          <p:nvPr/>
        </p:nvSpPr>
        <p:spPr>
          <a:xfrm>
            <a:off x="5015014" y="1985010"/>
            <a:ext cx="840295"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5x</a:t>
            </a:r>
          </a:p>
        </p:txBody>
      </p:sp>
      <p:sp>
        <p:nvSpPr>
          <p:cNvPr id="437" name="Rectangle 436"/>
          <p:cNvSpPr/>
          <p:nvPr/>
        </p:nvSpPr>
        <p:spPr>
          <a:xfrm>
            <a:off x="7095828" y="1985010"/>
            <a:ext cx="532518"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 = 0</a:t>
            </a:r>
            <a:endParaRPr lang="en-US" sz="1400" kern="0" dirty="0" smtClean="0">
              <a:solidFill>
                <a:sysClr val="windowText" lastClr="000000"/>
              </a:solidFill>
              <a:latin typeface="Bookman Old Style" pitchFamily="18" charset="0"/>
            </a:endParaRPr>
          </a:p>
        </p:txBody>
      </p:sp>
      <p:sp>
        <p:nvSpPr>
          <p:cNvPr id="438" name="Rectangle 437"/>
          <p:cNvSpPr/>
          <p:nvPr/>
        </p:nvSpPr>
        <p:spPr>
          <a:xfrm>
            <a:off x="5015014" y="2274570"/>
            <a:ext cx="1154483"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 – 8)</a:t>
            </a:r>
          </a:p>
        </p:txBody>
      </p:sp>
      <p:sp>
        <p:nvSpPr>
          <p:cNvPr id="439" name="Rectangle 438"/>
          <p:cNvSpPr/>
          <p:nvPr/>
        </p:nvSpPr>
        <p:spPr>
          <a:xfrm>
            <a:off x="5966695" y="2274570"/>
            <a:ext cx="838691" cy="307777"/>
          </a:xfrm>
          <a:prstGeom prst="rect">
            <a:avLst/>
          </a:prstGeom>
        </p:spPr>
        <p:txBody>
          <a:bodyPr wrap="none">
            <a:spAutoFit/>
          </a:bodyPr>
          <a:lstStyle/>
          <a:p>
            <a:r>
              <a:rPr lang="en-US" sz="1400" dirty="0" smtClean="0">
                <a:solidFill>
                  <a:prstClr val="black"/>
                </a:solidFill>
                <a:latin typeface="Bookman Old Style" pitchFamily="18" charset="0"/>
              </a:rPr>
              <a:t>(5x + 8)</a:t>
            </a:r>
            <a:endParaRPr lang="en-US" sz="1400" dirty="0">
              <a:solidFill>
                <a:prstClr val="black"/>
              </a:solidFill>
              <a:latin typeface="Bookman Old Style" pitchFamily="18" charset="0"/>
            </a:endParaRPr>
          </a:p>
        </p:txBody>
      </p:sp>
      <p:sp>
        <p:nvSpPr>
          <p:cNvPr id="440" name="Rectangle 439"/>
          <p:cNvSpPr/>
          <p:nvPr/>
        </p:nvSpPr>
        <p:spPr>
          <a:xfrm>
            <a:off x="6592908" y="2274570"/>
            <a:ext cx="532518"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 = 0</a:t>
            </a:r>
            <a:endParaRPr lang="en-US" sz="1400" kern="0" dirty="0" smtClean="0">
              <a:solidFill>
                <a:sysClr val="windowText" lastClr="000000"/>
              </a:solidFill>
              <a:latin typeface="Bookman Old Style" pitchFamily="18" charset="0"/>
            </a:endParaRPr>
          </a:p>
        </p:txBody>
      </p:sp>
      <p:sp>
        <p:nvSpPr>
          <p:cNvPr id="441" name="Rectangle 440"/>
          <p:cNvSpPr/>
          <p:nvPr/>
        </p:nvSpPr>
        <p:spPr>
          <a:xfrm>
            <a:off x="5015014" y="2568773"/>
            <a:ext cx="1045479"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 – 8</a:t>
            </a:r>
          </a:p>
        </p:txBody>
      </p:sp>
      <p:sp>
        <p:nvSpPr>
          <p:cNvPr id="442" name="Rectangle 441"/>
          <p:cNvSpPr/>
          <p:nvPr/>
        </p:nvSpPr>
        <p:spPr>
          <a:xfrm>
            <a:off x="5967186" y="2568773"/>
            <a:ext cx="532518"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 = 0</a:t>
            </a:r>
            <a:endParaRPr lang="en-US" sz="1400" kern="0" dirty="0" smtClean="0">
              <a:solidFill>
                <a:sysClr val="windowText" lastClr="000000"/>
              </a:solidFill>
              <a:latin typeface="Bookman Old Style" pitchFamily="18" charset="0"/>
            </a:endParaRPr>
          </a:p>
        </p:txBody>
      </p:sp>
      <p:sp>
        <p:nvSpPr>
          <p:cNvPr id="443" name="Rectangle 442"/>
          <p:cNvSpPr/>
          <p:nvPr/>
        </p:nvSpPr>
        <p:spPr>
          <a:xfrm>
            <a:off x="6637500" y="2568773"/>
            <a:ext cx="729687" cy="307777"/>
          </a:xfrm>
          <a:prstGeom prst="rect">
            <a:avLst/>
          </a:prstGeom>
        </p:spPr>
        <p:txBody>
          <a:bodyPr wrap="none">
            <a:spAutoFit/>
          </a:bodyPr>
          <a:lstStyle/>
          <a:p>
            <a:r>
              <a:rPr lang="en-US" sz="1400" dirty="0" smtClean="0">
                <a:solidFill>
                  <a:prstClr val="black"/>
                </a:solidFill>
                <a:latin typeface="Bookman Old Style" pitchFamily="18" charset="0"/>
              </a:rPr>
              <a:t>5x + 8</a:t>
            </a:r>
            <a:endParaRPr lang="en-US" sz="1400" dirty="0">
              <a:solidFill>
                <a:prstClr val="black"/>
              </a:solidFill>
              <a:latin typeface="Bookman Old Style" pitchFamily="18" charset="0"/>
            </a:endParaRPr>
          </a:p>
        </p:txBody>
      </p:sp>
      <p:sp>
        <p:nvSpPr>
          <p:cNvPr id="444" name="Rectangle 443"/>
          <p:cNvSpPr/>
          <p:nvPr/>
        </p:nvSpPr>
        <p:spPr>
          <a:xfrm>
            <a:off x="7271088" y="2568773"/>
            <a:ext cx="532518"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 = 0</a:t>
            </a:r>
            <a:endParaRPr lang="en-US" sz="1400" kern="0" dirty="0" smtClean="0">
              <a:solidFill>
                <a:sysClr val="windowText" lastClr="000000"/>
              </a:solidFill>
              <a:latin typeface="Bookman Old Style" pitchFamily="18" charset="0"/>
            </a:endParaRPr>
          </a:p>
        </p:txBody>
      </p:sp>
      <p:sp>
        <p:nvSpPr>
          <p:cNvPr id="445" name="Rectangle 444"/>
          <p:cNvSpPr/>
          <p:nvPr/>
        </p:nvSpPr>
        <p:spPr>
          <a:xfrm>
            <a:off x="6386501" y="2568773"/>
            <a:ext cx="364202"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or</a:t>
            </a:r>
            <a:endParaRPr lang="en-US" sz="1400" kern="0" dirty="0" smtClean="0">
              <a:solidFill>
                <a:sysClr val="windowText" lastClr="000000"/>
              </a:solidFill>
              <a:latin typeface="Bookman Old Style" pitchFamily="18" charset="0"/>
            </a:endParaRPr>
          </a:p>
        </p:txBody>
      </p:sp>
      <p:sp>
        <p:nvSpPr>
          <p:cNvPr id="446" name="Rectangle 445"/>
          <p:cNvSpPr/>
          <p:nvPr/>
        </p:nvSpPr>
        <p:spPr>
          <a:xfrm>
            <a:off x="5015014" y="2845535"/>
            <a:ext cx="1091966"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 = 8</a:t>
            </a:r>
          </a:p>
        </p:txBody>
      </p:sp>
      <p:sp>
        <p:nvSpPr>
          <p:cNvPr id="447" name="Rectangle 446"/>
          <p:cNvSpPr/>
          <p:nvPr/>
        </p:nvSpPr>
        <p:spPr>
          <a:xfrm>
            <a:off x="6380224" y="2845535"/>
            <a:ext cx="364202"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or</a:t>
            </a:r>
            <a:endParaRPr lang="en-US" sz="1400" kern="0" dirty="0">
              <a:solidFill>
                <a:sysClr val="windowText" lastClr="000000"/>
              </a:solidFill>
              <a:latin typeface="Bookman Old Style" pitchFamily="18" charset="0"/>
            </a:endParaRPr>
          </a:p>
        </p:txBody>
      </p:sp>
      <mc:AlternateContent xmlns:mc="http://schemas.openxmlformats.org/markup-compatibility/2006" xmlns:a14="http://schemas.microsoft.com/office/drawing/2010/main">
        <mc:Choice Requires="a14">
          <p:sp>
            <p:nvSpPr>
              <p:cNvPr id="448" name="Rectangle 447"/>
              <p:cNvSpPr/>
              <p:nvPr/>
            </p:nvSpPr>
            <p:spPr>
              <a:xfrm>
                <a:off x="7186386" y="2756536"/>
                <a:ext cx="728084" cy="485774"/>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x = </a:t>
                </a:r>
                <a14:m>
                  <m:oMath xmlns:m="http://schemas.openxmlformats.org/officeDocument/2006/math">
                    <m:f>
                      <m:fPr>
                        <m:ctrlPr>
                          <a:rPr lang="en-US" i="1" kern="0" smtClean="0">
                            <a:solidFill>
                              <a:sysClr val="windowText" lastClr="000000"/>
                            </a:solidFill>
                            <a:latin typeface="Cambria Math" panose="02040503050406030204" pitchFamily="18" charset="0"/>
                            <a:sym typeface="Symbol"/>
                          </a:rPr>
                        </m:ctrlPr>
                      </m:fPr>
                      <m:num>
                        <m:r>
                          <a:rPr lang="en-US" i="1" kern="0" smtClean="0">
                            <a:solidFill>
                              <a:sysClr val="windowText" lastClr="000000"/>
                            </a:solidFill>
                            <a:latin typeface="Cambria Math"/>
                            <a:sym typeface="Symbol"/>
                          </a:rPr>
                          <m:t>−8</m:t>
                        </m:r>
                      </m:num>
                      <m:den>
                        <m:r>
                          <a:rPr lang="en-US" i="1" kern="0" smtClean="0">
                            <a:solidFill>
                              <a:sysClr val="windowText" lastClr="000000"/>
                            </a:solidFill>
                            <a:latin typeface="Cambria Math"/>
                            <a:sym typeface="Symbol"/>
                          </a:rPr>
                          <m:t>5</m:t>
                        </m:r>
                      </m:den>
                    </m:f>
                  </m:oMath>
                </a14:m>
                <a:endParaRPr lang="en-US" sz="1400" kern="0" dirty="0">
                  <a:solidFill>
                    <a:sysClr val="windowText" lastClr="000000"/>
                  </a:solidFill>
                  <a:latin typeface="Bookman Old Style" pitchFamily="18" charset="0"/>
                </a:endParaRPr>
              </a:p>
            </p:txBody>
          </p:sp>
        </mc:Choice>
        <mc:Fallback xmlns="">
          <p:sp>
            <p:nvSpPr>
              <p:cNvPr id="448" name="Rectangle 447"/>
              <p:cNvSpPr>
                <a:spLocks noRot="1" noChangeAspect="1" noMove="1" noResize="1" noEditPoints="1" noAdjustHandles="1" noChangeArrowheads="1" noChangeShapeType="1" noTextEdit="1"/>
              </p:cNvSpPr>
              <p:nvPr/>
            </p:nvSpPr>
            <p:spPr>
              <a:xfrm>
                <a:off x="7186386" y="2756536"/>
                <a:ext cx="728084" cy="485774"/>
              </a:xfrm>
              <a:prstGeom prst="rect">
                <a:avLst/>
              </a:prstGeom>
              <a:blipFill rotWithShape="1">
                <a:blip r:embed="rId25"/>
                <a:stretch>
                  <a:fillRect l="-2521" b="-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Rectangle 448"/>
              <p:cNvSpPr/>
              <p:nvPr/>
            </p:nvSpPr>
            <p:spPr>
              <a:xfrm>
                <a:off x="5091214" y="3022402"/>
                <a:ext cx="3557484" cy="677108"/>
              </a:xfrm>
              <a:prstGeom prst="rect">
                <a:avLst/>
              </a:prstGeom>
            </p:spPr>
            <p:txBody>
              <a:bodyPr wrap="square">
                <a:spAutoFit/>
              </a:bodyPr>
              <a:lstStyle/>
              <a:p>
                <a:pPr>
                  <a:defRPr/>
                </a:pPr>
                <a:r>
                  <a:rPr lang="en-US" sz="1200" b="1" kern="0" dirty="0" smtClean="0">
                    <a:solidFill>
                      <a:sysClr val="windowText" lastClr="000000"/>
                    </a:solidFill>
                    <a:latin typeface="Bookman Old Style" pitchFamily="18" charset="0"/>
                    <a:sym typeface="Symbol"/>
                  </a:rPr>
                  <a:t>x = </a:t>
                </a:r>
                <a14:m>
                  <m:oMath xmlns:m="http://schemas.openxmlformats.org/officeDocument/2006/math">
                    <m:f>
                      <m:fPr>
                        <m:ctrlPr>
                          <a:rPr lang="en-US" b="1" i="1" kern="0" smtClean="0">
                            <a:solidFill>
                              <a:sysClr val="windowText" lastClr="000000"/>
                            </a:solidFill>
                            <a:latin typeface="Cambria Math" panose="02040503050406030204" pitchFamily="18" charset="0"/>
                            <a:sym typeface="Symbol"/>
                          </a:rPr>
                        </m:ctrlPr>
                      </m:fPr>
                      <m:num>
                        <m:r>
                          <a:rPr lang="en-US" b="1" i="1" kern="0" smtClean="0">
                            <a:solidFill>
                              <a:sysClr val="windowText" lastClr="000000"/>
                            </a:solidFill>
                            <a:latin typeface="Cambria Math"/>
                            <a:sym typeface="Symbol"/>
                          </a:rPr>
                          <m:t>−</m:t>
                        </m:r>
                        <m:r>
                          <a:rPr lang="en-US" b="1" i="1" kern="0" smtClean="0">
                            <a:solidFill>
                              <a:sysClr val="windowText" lastClr="000000"/>
                            </a:solidFill>
                            <a:latin typeface="Cambria Math"/>
                            <a:sym typeface="Symbol"/>
                          </a:rPr>
                          <m:t>𝟖</m:t>
                        </m:r>
                      </m:num>
                      <m:den>
                        <m:r>
                          <a:rPr lang="en-US" b="1" i="1" kern="0" smtClean="0">
                            <a:solidFill>
                              <a:sysClr val="windowText" lastClr="000000"/>
                            </a:solidFill>
                            <a:latin typeface="Cambria Math"/>
                            <a:sym typeface="Symbol"/>
                          </a:rPr>
                          <m:t>𝟓</m:t>
                        </m:r>
                      </m:den>
                    </m:f>
                  </m:oMath>
                </a14:m>
                <a:r>
                  <a:rPr lang="en-US" sz="1200" b="1" kern="0" dirty="0" smtClean="0">
                    <a:solidFill>
                      <a:sysClr val="windowText" lastClr="000000"/>
                    </a:solidFill>
                    <a:latin typeface="Bookman Old Style" pitchFamily="18" charset="0"/>
                  </a:rPr>
                  <a:t> is not acceptable because side of pool cannot be negative</a:t>
                </a:r>
                <a:endParaRPr lang="en-US" sz="1200" b="1" kern="0" dirty="0">
                  <a:solidFill>
                    <a:sysClr val="windowText" lastClr="000000"/>
                  </a:solidFill>
                  <a:latin typeface="Bookman Old Style" pitchFamily="18" charset="0"/>
                </a:endParaRPr>
              </a:p>
            </p:txBody>
          </p:sp>
        </mc:Choice>
        <mc:Fallback xmlns="">
          <p:sp>
            <p:nvSpPr>
              <p:cNvPr id="449" name="Rectangle 448"/>
              <p:cNvSpPr>
                <a:spLocks noRot="1" noChangeAspect="1" noMove="1" noResize="1" noEditPoints="1" noAdjustHandles="1" noChangeArrowheads="1" noChangeShapeType="1" noTextEdit="1"/>
              </p:cNvSpPr>
              <p:nvPr/>
            </p:nvSpPr>
            <p:spPr>
              <a:xfrm>
                <a:off x="5091214" y="3022402"/>
                <a:ext cx="3557484" cy="677108"/>
              </a:xfrm>
              <a:prstGeom prst="rect">
                <a:avLst/>
              </a:prstGeom>
              <a:blipFill rotWithShape="1">
                <a:blip r:embed="rId26"/>
                <a:stretch>
                  <a:fillRect b="-6306"/>
                </a:stretch>
              </a:blipFill>
            </p:spPr>
            <p:txBody>
              <a:bodyPr/>
              <a:lstStyle/>
              <a:p>
                <a:r>
                  <a:rPr lang="en-US">
                    <a:noFill/>
                  </a:rPr>
                  <a:t> </a:t>
                </a:r>
              </a:p>
            </p:txBody>
          </p:sp>
        </mc:Fallback>
      </mc:AlternateContent>
      <p:sp>
        <p:nvSpPr>
          <p:cNvPr id="450" name="Rectangle 449"/>
          <p:cNvSpPr/>
          <p:nvPr/>
        </p:nvSpPr>
        <p:spPr>
          <a:xfrm>
            <a:off x="5060406" y="3569970"/>
            <a:ext cx="1091966"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 = 8</a:t>
            </a:r>
          </a:p>
        </p:txBody>
      </p:sp>
      <p:sp>
        <p:nvSpPr>
          <p:cNvPr id="451" name="Rectangle 450"/>
          <p:cNvSpPr/>
          <p:nvPr/>
        </p:nvSpPr>
        <p:spPr>
          <a:xfrm>
            <a:off x="5052786" y="3867150"/>
            <a:ext cx="1247457"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a:t>
            </a:r>
            <a:r>
              <a:rPr lang="en-US" sz="1400" kern="0" baseline="30000" dirty="0" smtClean="0">
                <a:solidFill>
                  <a:prstClr val="black"/>
                </a:solidFill>
                <a:latin typeface="Bookman Old Style" pitchFamily="18" charset="0"/>
              </a:rPr>
              <a:t>2</a:t>
            </a:r>
            <a:r>
              <a:rPr lang="en-US" sz="1400" kern="0" dirty="0" smtClean="0">
                <a:solidFill>
                  <a:prstClr val="black"/>
                </a:solidFill>
                <a:latin typeface="Bookman Old Style" pitchFamily="18" charset="0"/>
              </a:rPr>
              <a:t> = 8</a:t>
            </a:r>
            <a:r>
              <a:rPr lang="en-US" sz="1400" kern="0" baseline="30000" dirty="0" smtClean="0">
                <a:solidFill>
                  <a:prstClr val="black"/>
                </a:solidFill>
                <a:latin typeface="Bookman Old Style" pitchFamily="18" charset="0"/>
              </a:rPr>
              <a:t>2</a:t>
            </a:r>
          </a:p>
        </p:txBody>
      </p:sp>
      <p:sp>
        <p:nvSpPr>
          <p:cNvPr id="452" name="Rectangle 451"/>
          <p:cNvSpPr/>
          <p:nvPr/>
        </p:nvSpPr>
        <p:spPr>
          <a:xfrm>
            <a:off x="5052786" y="4095750"/>
            <a:ext cx="1247457"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x</a:t>
            </a:r>
            <a:r>
              <a:rPr lang="en-US" sz="1400" kern="0" baseline="30000" dirty="0" smtClean="0">
                <a:solidFill>
                  <a:prstClr val="black"/>
                </a:solidFill>
                <a:latin typeface="Bookman Old Style" pitchFamily="18" charset="0"/>
              </a:rPr>
              <a:t>2</a:t>
            </a:r>
            <a:r>
              <a:rPr lang="en-US" sz="1400" kern="0" dirty="0" smtClean="0">
                <a:solidFill>
                  <a:prstClr val="black"/>
                </a:solidFill>
                <a:latin typeface="Bookman Old Style" pitchFamily="18" charset="0"/>
              </a:rPr>
              <a:t> = 64</a:t>
            </a:r>
            <a:endParaRPr lang="en-US" sz="1400" kern="0" baseline="30000" dirty="0" smtClean="0">
              <a:solidFill>
                <a:prstClr val="black"/>
              </a:solidFill>
              <a:latin typeface="Bookman Old Style" pitchFamily="18" charset="0"/>
            </a:endParaRPr>
          </a:p>
        </p:txBody>
      </p:sp>
      <p:sp>
        <p:nvSpPr>
          <p:cNvPr id="453" name="TextBox 452"/>
          <p:cNvSpPr txBox="1"/>
          <p:nvPr/>
        </p:nvSpPr>
        <p:spPr>
          <a:xfrm>
            <a:off x="5549804" y="4444668"/>
            <a:ext cx="1993996" cy="307777"/>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fontAlgn="base">
              <a:spcBef>
                <a:spcPct val="0"/>
              </a:spcBef>
              <a:spcAft>
                <a:spcPct val="0"/>
              </a:spcAft>
              <a:defRPr sz="1200" b="1" kern="0">
                <a:solidFill>
                  <a:prstClr val="black"/>
                </a:solidFill>
                <a:latin typeface="Cambria Math"/>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smtClean="0">
                <a:sym typeface="Symbol"/>
              </a:rPr>
              <a:t>Area </a:t>
            </a:r>
            <a:r>
              <a:rPr lang="en-US" sz="1400" dirty="0">
                <a:sym typeface="Symbol"/>
              </a:rPr>
              <a:t>of pool is 64 </a:t>
            </a:r>
            <a:r>
              <a:rPr lang="en-US" sz="1400" dirty="0" smtClean="0">
                <a:sym typeface="Symbol"/>
              </a:rPr>
              <a:t> </a:t>
            </a:r>
            <a:r>
              <a:rPr lang="en-US" sz="1400" dirty="0" err="1" smtClean="0">
                <a:sym typeface="Symbol"/>
              </a:rPr>
              <a:t>sq.m</a:t>
            </a:r>
            <a:r>
              <a:rPr lang="en-US" sz="1400" dirty="0" smtClean="0">
                <a:sym typeface="Symbol"/>
              </a:rPr>
              <a:t>.</a:t>
            </a:r>
            <a:endParaRPr lang="en-US" sz="1400" dirty="0"/>
          </a:p>
        </p:txBody>
      </p:sp>
      <p:cxnSp>
        <p:nvCxnSpPr>
          <p:cNvPr id="454" name="Straight Connector 453"/>
          <p:cNvCxnSpPr/>
          <p:nvPr/>
        </p:nvCxnSpPr>
        <p:spPr>
          <a:xfrm>
            <a:off x="5838369" y="2258770"/>
            <a:ext cx="488561"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6682345" y="2258770"/>
            <a:ext cx="488561"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458" name="Rectangle 457"/>
          <p:cNvSpPr/>
          <p:nvPr/>
        </p:nvSpPr>
        <p:spPr>
          <a:xfrm>
            <a:off x="5052784" y="1087270"/>
            <a:ext cx="3329758" cy="307777"/>
          </a:xfrm>
          <a:prstGeom prst="rect">
            <a:avLst/>
          </a:prstGeom>
        </p:spPr>
        <p:txBody>
          <a:bodyPr wrap="none">
            <a:spAutoFit/>
          </a:bodyPr>
          <a:lstStyle/>
          <a:p>
            <a:r>
              <a:rPr lang="en-US" sz="1400" dirty="0" smtClean="0">
                <a:solidFill>
                  <a:prstClr val="black"/>
                </a:solidFill>
                <a:latin typeface="Bookman Old Style" pitchFamily="18" charset="0"/>
              </a:rPr>
              <a:t>Multiplying throughout by 4 we get,</a:t>
            </a:r>
            <a:endParaRPr lang="en-US" sz="1400" dirty="0">
              <a:solidFill>
                <a:prstClr val="black"/>
              </a:solidFill>
              <a:latin typeface="Bookman Old Style" pitchFamily="18" charset="0"/>
            </a:endParaRPr>
          </a:p>
        </p:txBody>
      </p:sp>
      <p:sp>
        <p:nvSpPr>
          <p:cNvPr id="464" name="Rectangle 463"/>
          <p:cNvSpPr/>
          <p:nvPr/>
        </p:nvSpPr>
        <p:spPr>
          <a:xfrm>
            <a:off x="5433785" y="1412434"/>
            <a:ext cx="470000" cy="307777"/>
          </a:xfrm>
          <a:prstGeom prst="rect">
            <a:avLst/>
          </a:prstGeom>
        </p:spPr>
        <p:txBody>
          <a:bodyPr wrap="none">
            <a:spAutoFit/>
          </a:bodyPr>
          <a:lstStyle/>
          <a:p>
            <a:r>
              <a:rPr lang="en-US" sz="1400" dirty="0" smtClean="0">
                <a:solidFill>
                  <a:prstClr val="black"/>
                </a:solidFill>
                <a:latin typeface="Bookman Old Style" pitchFamily="18" charset="0"/>
              </a:rPr>
              <a:t>5x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endParaRPr>
          </a:p>
        </p:txBody>
      </p:sp>
      <p:graphicFrame>
        <p:nvGraphicFramePr>
          <p:cNvPr id="467" name="Object 18"/>
          <p:cNvGraphicFramePr>
            <a:graphicFrameLocks noChangeAspect="1"/>
          </p:cNvGraphicFramePr>
          <p:nvPr>
            <p:extLst>
              <p:ext uri="{D42A27DB-BD31-4B8C-83A1-F6EECF244321}">
                <p14:modId xmlns:p14="http://schemas.microsoft.com/office/powerpoint/2010/main" val="716118336"/>
              </p:ext>
            </p:extLst>
          </p:nvPr>
        </p:nvGraphicFramePr>
        <p:xfrm>
          <a:off x="5059134" y="1480981"/>
          <a:ext cx="298450" cy="203597"/>
        </p:xfrm>
        <a:graphic>
          <a:graphicData uri="http://schemas.openxmlformats.org/presentationml/2006/ole">
            <mc:AlternateContent xmlns:mc="http://schemas.openxmlformats.org/markup-compatibility/2006">
              <mc:Choice xmlns:v="urn:schemas-microsoft-com:vml" Requires="v">
                <p:oleObj spid="_x0000_s2153" name="Equation" r:id="rId27" imgW="139518" imgH="126835" progId="Equation.DSMT4">
                  <p:embed/>
                </p:oleObj>
              </mc:Choice>
              <mc:Fallback>
                <p:oleObj name="Equation" r:id="rId27" imgW="139518" imgH="12683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59134" y="1480981"/>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 name="Curved Down Arrow 467"/>
          <p:cNvSpPr/>
          <p:nvPr/>
        </p:nvSpPr>
        <p:spPr>
          <a:xfrm flipH="1">
            <a:off x="5522591" y="1210707"/>
            <a:ext cx="1336576"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501" name="Rectangle 500"/>
          <p:cNvSpPr/>
          <p:nvPr/>
        </p:nvSpPr>
        <p:spPr>
          <a:xfrm>
            <a:off x="4998356" y="1685925"/>
            <a:ext cx="914033"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r>
              <a:rPr lang="en-US" sz="1400" kern="0" dirty="0" smtClean="0">
                <a:solidFill>
                  <a:prstClr val="black"/>
                </a:solidFill>
                <a:latin typeface="Bookman Old Style" pitchFamily="18" charset="0"/>
                <a:sym typeface="Symbol"/>
              </a:rPr>
              <a:t>     </a:t>
            </a:r>
            <a:r>
              <a:rPr lang="en-US" sz="1400" kern="0" dirty="0" smtClean="0">
                <a:solidFill>
                  <a:prstClr val="black"/>
                </a:solidFill>
                <a:latin typeface="Bookman Old Style" pitchFamily="18" charset="0"/>
              </a:rPr>
              <a:t>5x</a:t>
            </a:r>
            <a:r>
              <a:rPr lang="en-US" sz="1400" kern="0" baseline="30000" dirty="0" smtClean="0">
                <a:solidFill>
                  <a:prstClr val="black"/>
                </a:solidFill>
                <a:latin typeface="Bookman Old Style" pitchFamily="18" charset="0"/>
              </a:rPr>
              <a:t>2</a:t>
            </a:r>
          </a:p>
        </p:txBody>
      </p:sp>
      <p:sp>
        <p:nvSpPr>
          <p:cNvPr id="502" name="Rectangle 501"/>
          <p:cNvSpPr/>
          <p:nvPr/>
        </p:nvSpPr>
        <p:spPr>
          <a:xfrm>
            <a:off x="7079170" y="1685925"/>
            <a:ext cx="532518" cy="307777"/>
          </a:xfrm>
          <a:prstGeom prst="rect">
            <a:avLst/>
          </a:prstGeom>
        </p:spPr>
        <p:txBody>
          <a:bodyPr wrap="none">
            <a:spAutoFit/>
          </a:bodyPr>
          <a:lstStyle/>
          <a:p>
            <a:pPr>
              <a:defRPr/>
            </a:pPr>
            <a:r>
              <a:rPr lang="en-US" sz="1400" kern="0" dirty="0" smtClean="0">
                <a:solidFill>
                  <a:sysClr val="windowText" lastClr="000000"/>
                </a:solidFill>
                <a:latin typeface="Bookman Old Style" pitchFamily="18" charset="0"/>
                <a:sym typeface="Symbol"/>
              </a:rPr>
              <a:t> = 0</a:t>
            </a:r>
            <a:endParaRPr lang="en-US" sz="1400" kern="0" dirty="0" smtClean="0">
              <a:solidFill>
                <a:sysClr val="windowText" lastClr="000000"/>
              </a:solidFill>
              <a:latin typeface="Bookman Old Style" pitchFamily="18" charset="0"/>
            </a:endParaRPr>
          </a:p>
        </p:txBody>
      </p:sp>
      <p:cxnSp>
        <p:nvCxnSpPr>
          <p:cNvPr id="503" name="Straight Connector 502"/>
          <p:cNvCxnSpPr/>
          <p:nvPr/>
        </p:nvCxnSpPr>
        <p:spPr>
          <a:xfrm>
            <a:off x="5582499" y="1946417"/>
            <a:ext cx="715303"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6572367" y="1946417"/>
            <a:ext cx="591159"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grpSp>
        <p:nvGrpSpPr>
          <p:cNvPr id="508" name="Group 507"/>
          <p:cNvGrpSpPr/>
          <p:nvPr/>
        </p:nvGrpSpPr>
        <p:grpSpPr>
          <a:xfrm>
            <a:off x="5062311" y="2247631"/>
            <a:ext cx="2303208" cy="1632791"/>
            <a:chOff x="1962033" y="3596228"/>
            <a:chExt cx="2735355" cy="820475"/>
          </a:xfrm>
        </p:grpSpPr>
        <p:sp>
          <p:nvSpPr>
            <p:cNvPr id="509" name="Rounded Rectangular Callout 508"/>
            <p:cNvSpPr/>
            <p:nvPr/>
          </p:nvSpPr>
          <p:spPr>
            <a:xfrm>
              <a:off x="1962033" y="3596228"/>
              <a:ext cx="2735355" cy="749499"/>
            </a:xfrm>
            <a:prstGeom prst="wedgeRoundRectCallout">
              <a:avLst>
                <a:gd name="adj1" fmla="val -569"/>
                <a:gd name="adj2" fmla="val -84378"/>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510" name="TextBox 509"/>
            <p:cNvSpPr txBox="1"/>
            <p:nvPr/>
          </p:nvSpPr>
          <p:spPr>
            <a:xfrm>
              <a:off x="2204229" y="3612485"/>
              <a:ext cx="2163440" cy="804218"/>
            </a:xfrm>
            <a:prstGeom prst="rect">
              <a:avLst/>
            </a:prstGeom>
            <a:noFill/>
          </p:spPr>
          <p:txBody>
            <a:bodyPr wrap="square" rtlCol="0">
              <a:spAutoFit/>
            </a:bodyPr>
            <a:lstStyle/>
            <a:p>
              <a:pPr algn="ctr">
                <a:defRPr/>
              </a:pPr>
              <a:r>
                <a:rPr lang="en-US" sz="1400" b="1" kern="0" dirty="0">
                  <a:solidFill>
                    <a:sysClr val="window" lastClr="FFFFFF"/>
                  </a:solidFill>
                  <a:latin typeface="Bookman Old Style"/>
                </a:rPr>
                <a:t>Find two factors of </a:t>
              </a:r>
              <a:r>
                <a:rPr lang="en-US" sz="1400" b="1" kern="0" dirty="0" smtClean="0">
                  <a:solidFill>
                    <a:sysClr val="window" lastClr="FFFFFF"/>
                  </a:solidFill>
                  <a:latin typeface="Bookman Old Style"/>
                </a:rPr>
                <a:t>320 in </a:t>
              </a:r>
              <a:r>
                <a:rPr lang="en-US" sz="1400" b="1" kern="0" dirty="0">
                  <a:solidFill>
                    <a:sysClr val="window" lastClr="FFFFFF"/>
                  </a:solidFill>
                  <a:latin typeface="Bookman Old Style"/>
                </a:rPr>
                <a:t>such a way that by subtracting factors we get middle number.</a:t>
              </a:r>
            </a:p>
          </p:txBody>
        </p:sp>
      </p:grpSp>
      <p:sp>
        <p:nvSpPr>
          <p:cNvPr id="511" name="Oval 510"/>
          <p:cNvSpPr/>
          <p:nvPr/>
        </p:nvSpPr>
        <p:spPr>
          <a:xfrm>
            <a:off x="6446158" y="1483765"/>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525" name="Rectangle 524"/>
          <p:cNvSpPr/>
          <p:nvPr/>
        </p:nvSpPr>
        <p:spPr>
          <a:xfrm>
            <a:off x="3738518" y="4419361"/>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526" name="Rectangle 525"/>
          <p:cNvSpPr/>
          <p:nvPr/>
        </p:nvSpPr>
        <p:spPr>
          <a:xfrm>
            <a:off x="4431104" y="4419361"/>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527" name="Oval 526"/>
          <p:cNvSpPr/>
          <p:nvPr/>
        </p:nvSpPr>
        <p:spPr bwMode="auto">
          <a:xfrm>
            <a:off x="6434714" y="1463355"/>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528" name="Oval 527"/>
          <p:cNvSpPr/>
          <p:nvPr/>
        </p:nvSpPr>
        <p:spPr bwMode="auto">
          <a:xfrm>
            <a:off x="5790126" y="1463042"/>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529" name="Rectangle 528"/>
          <p:cNvSpPr/>
          <p:nvPr/>
        </p:nvSpPr>
        <p:spPr>
          <a:xfrm>
            <a:off x="5792293" y="1685925"/>
            <a:ext cx="654346" cy="307777"/>
          </a:xfrm>
          <a:prstGeom prst="rect">
            <a:avLst/>
          </a:prstGeom>
        </p:spPr>
        <p:txBody>
          <a:bodyPr wrap="none">
            <a:spAutoFit/>
          </a:bodyPr>
          <a:lstStyle/>
          <a:p>
            <a:pPr>
              <a:defRPr/>
            </a:pPr>
            <a:r>
              <a:rPr lang="en-US" sz="1400" kern="0" dirty="0">
                <a:solidFill>
                  <a:prstClr val="black"/>
                </a:solidFill>
                <a:latin typeface="Bookman Old Style" pitchFamily="18" charset="0"/>
              </a:rPr>
              <a:t>– </a:t>
            </a:r>
            <a:r>
              <a:rPr lang="en-US" sz="1400" kern="0" dirty="0" smtClean="0">
                <a:solidFill>
                  <a:prstClr val="black"/>
                </a:solidFill>
                <a:latin typeface="Bookman Old Style" pitchFamily="18" charset="0"/>
              </a:rPr>
              <a:t>40x</a:t>
            </a:r>
            <a:endParaRPr lang="en-US" sz="1400" kern="0" baseline="30000" dirty="0">
              <a:solidFill>
                <a:prstClr val="black"/>
              </a:solidFill>
              <a:latin typeface="Bookman Old Style" pitchFamily="18" charset="0"/>
            </a:endParaRPr>
          </a:p>
        </p:txBody>
      </p:sp>
      <p:sp>
        <p:nvSpPr>
          <p:cNvPr id="530" name="Rectangle 529"/>
          <p:cNvSpPr/>
          <p:nvPr/>
        </p:nvSpPr>
        <p:spPr>
          <a:xfrm>
            <a:off x="6307514" y="1685925"/>
            <a:ext cx="561372" cy="307777"/>
          </a:xfrm>
          <a:prstGeom prst="rect">
            <a:avLst/>
          </a:prstGeom>
        </p:spPr>
        <p:txBody>
          <a:bodyPr wrap="none">
            <a:spAutoFit/>
          </a:bodyPr>
          <a:lstStyle/>
          <a:p>
            <a:pPr>
              <a:defRPr/>
            </a:pPr>
            <a:r>
              <a:rPr lang="en-US" sz="1400" kern="0" dirty="0">
                <a:solidFill>
                  <a:prstClr val="black"/>
                </a:solidFill>
                <a:latin typeface="Bookman Old Style" pitchFamily="18" charset="0"/>
              </a:rPr>
              <a:t>+ </a:t>
            </a:r>
            <a:r>
              <a:rPr lang="en-US" sz="1400" kern="0" dirty="0" smtClean="0">
                <a:solidFill>
                  <a:prstClr val="black"/>
                </a:solidFill>
                <a:latin typeface="Bookman Old Style" pitchFamily="18" charset="0"/>
              </a:rPr>
              <a:t>8x</a:t>
            </a:r>
            <a:endParaRPr lang="en-US" sz="1400" kern="0" baseline="30000" dirty="0">
              <a:solidFill>
                <a:prstClr val="black"/>
              </a:solidFill>
              <a:latin typeface="Bookman Old Style" pitchFamily="18" charset="0"/>
            </a:endParaRPr>
          </a:p>
        </p:txBody>
      </p:sp>
      <p:sp>
        <p:nvSpPr>
          <p:cNvPr id="531" name="Rectangle 530"/>
          <p:cNvSpPr/>
          <p:nvPr/>
        </p:nvSpPr>
        <p:spPr>
          <a:xfrm>
            <a:off x="6681854" y="1685925"/>
            <a:ext cx="593432" cy="307777"/>
          </a:xfrm>
          <a:prstGeom prst="rect">
            <a:avLst/>
          </a:prstGeom>
        </p:spPr>
        <p:txBody>
          <a:bodyPr wrap="none">
            <a:spAutoFit/>
          </a:bodyPr>
          <a:lstStyle/>
          <a:p>
            <a:pPr>
              <a:defRPr/>
            </a:pPr>
            <a:r>
              <a:rPr lang="en-US" sz="1400" kern="0" dirty="0">
                <a:solidFill>
                  <a:prstClr val="black"/>
                </a:solidFill>
                <a:latin typeface="Bookman Old Style" pitchFamily="18" charset="0"/>
              </a:rPr>
              <a:t> - 64</a:t>
            </a:r>
            <a:endParaRPr lang="en-US" sz="1400" kern="0" baseline="30000" dirty="0">
              <a:solidFill>
                <a:prstClr val="black"/>
              </a:solidFill>
              <a:latin typeface="Bookman Old Style" pitchFamily="18" charset="0"/>
            </a:endParaRPr>
          </a:p>
        </p:txBody>
      </p:sp>
      <p:sp>
        <p:nvSpPr>
          <p:cNvPr id="532" name="Rectangle 531"/>
          <p:cNvSpPr/>
          <p:nvPr/>
        </p:nvSpPr>
        <p:spPr>
          <a:xfrm>
            <a:off x="5694136" y="1985010"/>
            <a:ext cx="710451" cy="307777"/>
          </a:xfrm>
          <a:prstGeom prst="rect">
            <a:avLst/>
          </a:prstGeom>
        </p:spPr>
        <p:txBody>
          <a:bodyPr wrap="none">
            <a:spAutoFit/>
          </a:bodyPr>
          <a:lstStyle/>
          <a:p>
            <a:pPr>
              <a:defRPr/>
            </a:pPr>
            <a:r>
              <a:rPr lang="en-US" sz="1400" kern="0" dirty="0">
                <a:solidFill>
                  <a:prstClr val="black"/>
                </a:solidFill>
                <a:latin typeface="Bookman Old Style" pitchFamily="18" charset="0"/>
              </a:rPr>
              <a:t>(x – 8</a:t>
            </a:r>
            <a:r>
              <a:rPr lang="en-US" sz="1400" kern="0" dirty="0" smtClean="0">
                <a:solidFill>
                  <a:prstClr val="black"/>
                </a:solidFill>
                <a:latin typeface="Bookman Old Style" pitchFamily="18" charset="0"/>
              </a:rPr>
              <a:t>)</a:t>
            </a:r>
            <a:endParaRPr lang="en-US" sz="1400" kern="0" dirty="0">
              <a:solidFill>
                <a:prstClr val="black"/>
              </a:solidFill>
              <a:latin typeface="Bookman Old Style" pitchFamily="18" charset="0"/>
            </a:endParaRPr>
          </a:p>
        </p:txBody>
      </p:sp>
      <p:sp>
        <p:nvSpPr>
          <p:cNvPr id="533" name="Rectangle 532"/>
          <p:cNvSpPr/>
          <p:nvPr/>
        </p:nvSpPr>
        <p:spPr>
          <a:xfrm>
            <a:off x="6252936" y="1985010"/>
            <a:ext cx="460382" cy="307777"/>
          </a:xfrm>
          <a:prstGeom prst="rect">
            <a:avLst/>
          </a:prstGeom>
        </p:spPr>
        <p:txBody>
          <a:bodyPr wrap="none">
            <a:spAutoFit/>
          </a:bodyPr>
          <a:lstStyle/>
          <a:p>
            <a:pPr>
              <a:defRPr/>
            </a:pPr>
            <a:r>
              <a:rPr lang="en-US" sz="1400" kern="0" dirty="0" smtClean="0">
                <a:solidFill>
                  <a:prstClr val="black"/>
                </a:solidFill>
                <a:latin typeface="Bookman Old Style" pitchFamily="18" charset="0"/>
              </a:rPr>
              <a:t>+ 8</a:t>
            </a:r>
            <a:endParaRPr lang="en-US" sz="1400" kern="0" dirty="0">
              <a:solidFill>
                <a:prstClr val="black"/>
              </a:solidFill>
              <a:latin typeface="Bookman Old Style" pitchFamily="18" charset="0"/>
            </a:endParaRPr>
          </a:p>
        </p:txBody>
      </p:sp>
      <p:sp>
        <p:nvSpPr>
          <p:cNvPr id="534" name="Rectangle 533"/>
          <p:cNvSpPr/>
          <p:nvPr/>
        </p:nvSpPr>
        <p:spPr>
          <a:xfrm>
            <a:off x="6557736" y="1985010"/>
            <a:ext cx="710451" cy="307777"/>
          </a:xfrm>
          <a:prstGeom prst="rect">
            <a:avLst/>
          </a:prstGeom>
        </p:spPr>
        <p:txBody>
          <a:bodyPr wrap="none">
            <a:spAutoFit/>
          </a:bodyPr>
          <a:lstStyle/>
          <a:p>
            <a:pPr>
              <a:defRPr/>
            </a:pPr>
            <a:r>
              <a:rPr lang="en-US" sz="1400" kern="0" dirty="0">
                <a:solidFill>
                  <a:prstClr val="black"/>
                </a:solidFill>
                <a:latin typeface="Bookman Old Style" pitchFamily="18" charset="0"/>
              </a:rPr>
              <a:t>(x – 8)</a:t>
            </a:r>
          </a:p>
        </p:txBody>
      </p:sp>
      <p:grpSp>
        <p:nvGrpSpPr>
          <p:cNvPr id="536" name="Group 535"/>
          <p:cNvGrpSpPr/>
          <p:nvPr/>
        </p:nvGrpSpPr>
        <p:grpSpPr>
          <a:xfrm>
            <a:off x="6133369" y="2038350"/>
            <a:ext cx="2401031" cy="1278502"/>
            <a:chOff x="2038852" y="3638765"/>
            <a:chExt cx="2851532" cy="642445"/>
          </a:xfrm>
        </p:grpSpPr>
        <p:sp>
          <p:nvSpPr>
            <p:cNvPr id="537" name="Rounded Rectangular Callout 536"/>
            <p:cNvSpPr/>
            <p:nvPr/>
          </p:nvSpPr>
          <p:spPr>
            <a:xfrm>
              <a:off x="2120305" y="3638765"/>
              <a:ext cx="2701598" cy="642445"/>
            </a:xfrm>
            <a:prstGeom prst="wedgeRoundRectCallout">
              <a:avLst>
                <a:gd name="adj1" fmla="val -31915"/>
                <a:gd name="adj2" fmla="val -8047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538" name="TextBox 537"/>
            <p:cNvSpPr txBox="1"/>
            <p:nvPr/>
          </p:nvSpPr>
          <p:spPr>
            <a:xfrm>
              <a:off x="2038852"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sp>
        <p:nvSpPr>
          <p:cNvPr id="649" name="Rectangle 648"/>
          <p:cNvSpPr/>
          <p:nvPr/>
        </p:nvSpPr>
        <p:spPr>
          <a:xfrm>
            <a:off x="5052786" y="4400550"/>
            <a:ext cx="340158" cy="307777"/>
          </a:xfrm>
          <a:prstGeom prst="rect">
            <a:avLst/>
          </a:prstGeom>
        </p:spPr>
        <p:txBody>
          <a:bodyPr wrap="none">
            <a:spAutoFit/>
          </a:bodyPr>
          <a:lstStyle/>
          <a:p>
            <a:pPr>
              <a:defRPr/>
            </a:pPr>
            <a:r>
              <a:rPr lang="en-US" sz="1400" b="1" kern="0" dirty="0" smtClean="0">
                <a:ln>
                  <a:solidFill>
                    <a:sysClr val="windowText" lastClr="000000"/>
                  </a:solidFill>
                </a:ln>
                <a:solidFill>
                  <a:sysClr val="windowText" lastClr="000000"/>
                </a:solidFill>
                <a:latin typeface="Bookman Old Style" pitchFamily="18" charset="0"/>
                <a:sym typeface="Symbol"/>
              </a:rPr>
              <a:t></a:t>
            </a:r>
            <a:endParaRPr lang="en-US" sz="1400" kern="0" baseline="30000" dirty="0" smtClean="0">
              <a:solidFill>
                <a:prstClr val="black"/>
              </a:solidFill>
              <a:latin typeface="Bookman Old Style" pitchFamily="18" charset="0"/>
            </a:endParaRPr>
          </a:p>
        </p:txBody>
      </p:sp>
      <p:grpSp>
        <p:nvGrpSpPr>
          <p:cNvPr id="512" name="Group 511"/>
          <p:cNvGrpSpPr/>
          <p:nvPr/>
        </p:nvGrpSpPr>
        <p:grpSpPr>
          <a:xfrm>
            <a:off x="6992654" y="690000"/>
            <a:ext cx="1656044" cy="695816"/>
            <a:chOff x="2302567" y="3555800"/>
            <a:chExt cx="1966764" cy="349646"/>
          </a:xfrm>
        </p:grpSpPr>
        <p:sp>
          <p:nvSpPr>
            <p:cNvPr id="513" name="Rounded Rectangular Callout 512"/>
            <p:cNvSpPr/>
            <p:nvPr/>
          </p:nvSpPr>
          <p:spPr>
            <a:xfrm>
              <a:off x="2308259" y="3555800"/>
              <a:ext cx="1868284" cy="349646"/>
            </a:xfrm>
            <a:prstGeom prst="wedgeRoundRectCallout">
              <a:avLst>
                <a:gd name="adj1" fmla="val -75932"/>
                <a:gd name="adj2" fmla="val 7482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514" name="TextBox 513"/>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sp>
        <p:nvSpPr>
          <p:cNvPr id="535" name="Rounded Rectangular Callout 534"/>
          <p:cNvSpPr/>
          <p:nvPr/>
        </p:nvSpPr>
        <p:spPr>
          <a:xfrm>
            <a:off x="6992654" y="690000"/>
            <a:ext cx="1425568" cy="420651"/>
          </a:xfrm>
          <a:prstGeom prst="wedgeRoundRectCallout">
            <a:avLst>
              <a:gd name="adj1" fmla="val -55746"/>
              <a:gd name="adj2" fmla="val 14477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r>
              <a:rPr lang="en-US" sz="1400" b="1" kern="0" dirty="0" smtClean="0">
                <a:solidFill>
                  <a:prstClr val="white"/>
                </a:solidFill>
                <a:latin typeface="Bookman Old Style" panose="02050604050505020204" pitchFamily="18" charset="0"/>
              </a:rPr>
              <a:t>64 × 5 = 320</a:t>
            </a:r>
            <a:endParaRPr lang="en-US" sz="1400" b="1" kern="0" dirty="0">
              <a:solidFill>
                <a:prstClr val="white"/>
              </a:solidFill>
              <a:latin typeface="Bookman Old Style" panose="02050604050505020204" pitchFamily="18" charset="0"/>
            </a:endParaRPr>
          </a:p>
        </p:txBody>
      </p:sp>
      <p:sp>
        <p:nvSpPr>
          <p:cNvPr id="164" name="Rectangle 163"/>
          <p:cNvSpPr/>
          <p:nvPr/>
        </p:nvSpPr>
        <p:spPr>
          <a:xfrm>
            <a:off x="5781674" y="1412434"/>
            <a:ext cx="712054"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32x</a:t>
            </a:r>
            <a:endParaRPr lang="en-US" sz="1400" dirty="0">
              <a:solidFill>
                <a:prstClr val="black"/>
              </a:solidFill>
              <a:latin typeface="Bookman Old Style" pitchFamily="18" charset="0"/>
            </a:endParaRPr>
          </a:p>
        </p:txBody>
      </p:sp>
      <p:sp>
        <p:nvSpPr>
          <p:cNvPr id="165" name="Rectangle 164"/>
          <p:cNvSpPr/>
          <p:nvPr/>
        </p:nvSpPr>
        <p:spPr>
          <a:xfrm>
            <a:off x="6410326" y="1412434"/>
            <a:ext cx="611065"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64</a:t>
            </a:r>
            <a:endParaRPr lang="en-US" sz="1400" dirty="0">
              <a:solidFill>
                <a:prstClr val="black"/>
              </a:solidFill>
              <a:latin typeface="Bookman Old Style" pitchFamily="18" charset="0"/>
            </a:endParaRPr>
          </a:p>
        </p:txBody>
      </p:sp>
      <p:sp>
        <p:nvSpPr>
          <p:cNvPr id="166" name="Rectangle 165"/>
          <p:cNvSpPr/>
          <p:nvPr/>
        </p:nvSpPr>
        <p:spPr>
          <a:xfrm>
            <a:off x="6886014" y="1412434"/>
            <a:ext cx="460382" cy="307777"/>
          </a:xfrm>
          <a:prstGeom prst="rect">
            <a:avLst/>
          </a:prstGeom>
        </p:spPr>
        <p:txBody>
          <a:bodyPr wrap="none">
            <a:spAutoFit/>
          </a:bodyPr>
          <a:lstStyle/>
          <a:p>
            <a:r>
              <a:rPr lang="en-US" sz="1400" dirty="0">
                <a:solidFill>
                  <a:prstClr val="black"/>
                </a:solidFill>
                <a:latin typeface="Bookman Old Style" pitchFamily="18" charset="0"/>
              </a:rPr>
              <a:t>= 0</a:t>
            </a:r>
          </a:p>
        </p:txBody>
      </p:sp>
    </p:spTree>
    <p:extLst>
      <p:ext uri="{BB962C8B-B14F-4D97-AF65-F5344CB8AC3E}">
        <p14:creationId xmlns:p14="http://schemas.microsoft.com/office/powerpoint/2010/main" val="203439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wipe(left)">
                                      <p:cBhvr>
                                        <p:cTn id="7" dur="500"/>
                                        <p:tgtEl>
                                          <p:spTgt spid="4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6"/>
                                        </p:tgtEl>
                                        <p:attrNameLst>
                                          <p:attrName>style.visibility</p:attrName>
                                        </p:attrNameLst>
                                      </p:cBhvr>
                                      <p:to>
                                        <p:strVal val="visible"/>
                                      </p:to>
                                    </p:set>
                                  </p:childTnLst>
                                </p:cTn>
                              </p:par>
                              <p:par>
                                <p:cTn id="12" presetID="0" presetClass="path" presetSubtype="0" accel="50000" decel="50000" fill="hold" grpId="1" nodeType="withEffect">
                                  <p:stCondLst>
                                    <p:cond delay="0"/>
                                  </p:stCondLst>
                                  <p:childTnLst>
                                    <p:animMotion origin="layout" path="M 0.25833 -0.38209 L 2.22222E-6 -2.83951E-6 " pathEditMode="relative" ptsTypes="AA">
                                      <p:cBhvr>
                                        <p:cTn id="13" dur="2000" fill="hold"/>
                                        <p:tgtEl>
                                          <p:spTgt spid="406"/>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0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1"/>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0.20903 -0.12161 L 8.33333E-6 2.71605E-6 " pathEditMode="relative" ptsTypes="AA">
                                      <p:cBhvr>
                                        <p:cTn id="23" dur="2000" fill="hold"/>
                                        <p:tgtEl>
                                          <p:spTgt spid="421"/>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
                                        </p:tgtEl>
                                        <p:attrNameLst>
                                          <p:attrName>style.visibility</p:attrName>
                                        </p:attrNameLst>
                                      </p:cBhvr>
                                      <p:to>
                                        <p:strVal val="visible"/>
                                      </p:to>
                                    </p:set>
                                    <p:animEffect transition="in" filter="wipe(left)">
                                      <p:cBhvr>
                                        <p:cTn id="28" dur="500"/>
                                        <p:tgtEl>
                                          <p:spTgt spid="4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0"/>
                                        </p:tgtEl>
                                        <p:attrNameLst>
                                          <p:attrName>style.visibility</p:attrName>
                                        </p:attrNameLst>
                                      </p:cBhvr>
                                      <p:to>
                                        <p:strVal val="visible"/>
                                      </p:to>
                                    </p:set>
                                    <p:animEffect transition="in" filter="wipe(left)">
                                      <p:cBhvr>
                                        <p:cTn id="33" dur="500"/>
                                        <p:tgtEl>
                                          <p:spTgt spid="410"/>
                                        </p:tgtEl>
                                      </p:cBhvr>
                                    </p:animEffect>
                                  </p:childTnLst>
                                </p:cTn>
                              </p:par>
                              <p:par>
                                <p:cTn id="34" presetID="0" presetClass="path" presetSubtype="0" accel="50000" decel="50000" fill="hold" grpId="1" nodeType="withEffect">
                                  <p:stCondLst>
                                    <p:cond delay="0"/>
                                  </p:stCondLst>
                                  <p:childTnLst>
                                    <p:animMotion origin="layout" path="M 0.19514 -0.28734 L 3.88889E-6 1.35802E-6 " pathEditMode="relative" ptsTypes="AA">
                                      <p:cBhvr>
                                        <p:cTn id="35" dur="2000" fill="hold"/>
                                        <p:tgtEl>
                                          <p:spTgt spid="410"/>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2"/>
                                        </p:tgtEl>
                                        <p:attrNameLst>
                                          <p:attrName>style.visibility</p:attrName>
                                        </p:attrNameLst>
                                      </p:cBhvr>
                                      <p:to>
                                        <p:strVal val="visible"/>
                                      </p:to>
                                    </p:set>
                                    <p:animEffect transition="in" filter="wipe(left)">
                                      <p:cBhvr>
                                        <p:cTn id="40" dur="500"/>
                                        <p:tgtEl>
                                          <p:spTgt spid="4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1"/>
                                        </p:tgtEl>
                                        <p:attrNameLst>
                                          <p:attrName>style.visibility</p:attrName>
                                        </p:attrNameLst>
                                      </p:cBhvr>
                                      <p:to>
                                        <p:strVal val="visible"/>
                                      </p:to>
                                    </p:set>
                                    <p:animEffect transition="in" filter="wipe(left)">
                                      <p:cBhvr>
                                        <p:cTn id="45" dur="500"/>
                                        <p:tgtEl>
                                          <p:spTgt spid="4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13"/>
                                        </p:tgtEl>
                                        <p:attrNameLst>
                                          <p:attrName>style.visibility</p:attrName>
                                        </p:attrNameLst>
                                      </p:cBhvr>
                                      <p:to>
                                        <p:strVal val="visible"/>
                                      </p:to>
                                    </p:set>
                                    <p:animEffect transition="in" filter="wipe(left)">
                                      <p:cBhvr>
                                        <p:cTn id="50" dur="500"/>
                                        <p:tgtEl>
                                          <p:spTgt spid="4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14"/>
                                        </p:tgtEl>
                                        <p:attrNameLst>
                                          <p:attrName>style.visibility</p:attrName>
                                        </p:attrNameLst>
                                      </p:cBhvr>
                                      <p:to>
                                        <p:strVal val="visible"/>
                                      </p:to>
                                    </p:set>
                                    <p:animEffect transition="in" filter="wipe(left)">
                                      <p:cBhvr>
                                        <p:cTn id="55" dur="500"/>
                                        <p:tgtEl>
                                          <p:spTgt spid="4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15"/>
                                        </p:tgtEl>
                                        <p:attrNameLst>
                                          <p:attrName>style.visibility</p:attrName>
                                        </p:attrNameLst>
                                      </p:cBhvr>
                                      <p:to>
                                        <p:strVal val="visible"/>
                                      </p:to>
                                    </p:set>
                                    <p:animEffect transition="in" filter="wipe(left)">
                                      <p:cBhvr>
                                        <p:cTn id="60" dur="500"/>
                                        <p:tgtEl>
                                          <p:spTgt spid="4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22"/>
                                        </p:tgtEl>
                                        <p:attrNameLst>
                                          <p:attrName>style.visibility</p:attrName>
                                        </p:attrNameLst>
                                      </p:cBhvr>
                                      <p:to>
                                        <p:strVal val="visible"/>
                                      </p:to>
                                    </p:set>
                                    <p:animEffect transition="in" filter="wipe(up)">
                                      <p:cBhvr>
                                        <p:cTn id="65" dur="500"/>
                                        <p:tgtEl>
                                          <p:spTgt spid="42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23"/>
                                        </p:tgtEl>
                                        <p:attrNameLst>
                                          <p:attrName>style.visibility</p:attrName>
                                        </p:attrNameLst>
                                      </p:cBhvr>
                                      <p:to>
                                        <p:strVal val="visible"/>
                                      </p:to>
                                    </p:set>
                                    <p:animEffect transition="in" filter="wipe(up)">
                                      <p:cBhvr>
                                        <p:cTn id="70" dur="500"/>
                                        <p:tgtEl>
                                          <p:spTgt spid="4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17"/>
                                        </p:tgtEl>
                                        <p:attrNameLst>
                                          <p:attrName>style.visibility</p:attrName>
                                        </p:attrNameLst>
                                      </p:cBhvr>
                                      <p:to>
                                        <p:strVal val="visible"/>
                                      </p:to>
                                    </p:set>
                                    <p:animEffect transition="in" filter="wipe(left)">
                                      <p:cBhvr>
                                        <p:cTn id="75" dur="500"/>
                                        <p:tgtEl>
                                          <p:spTgt spid="4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16"/>
                                        </p:tgtEl>
                                        <p:attrNameLst>
                                          <p:attrName>style.visibility</p:attrName>
                                        </p:attrNameLst>
                                      </p:cBhvr>
                                      <p:to>
                                        <p:strVal val="visible"/>
                                      </p:to>
                                    </p:set>
                                    <p:animEffect transition="in" filter="wipe(left)">
                                      <p:cBhvr>
                                        <p:cTn id="80" dur="500"/>
                                        <p:tgtEl>
                                          <p:spTgt spid="41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424"/>
                                        </p:tgtEl>
                                        <p:attrNameLst>
                                          <p:attrName>style.visibility</p:attrName>
                                        </p:attrNameLst>
                                      </p:cBhvr>
                                      <p:to>
                                        <p:strVal val="visible"/>
                                      </p:to>
                                    </p:set>
                                    <p:animEffect transition="in" filter="wipe(right)">
                                      <p:cBhvr>
                                        <p:cTn id="85" dur="500"/>
                                        <p:tgtEl>
                                          <p:spTgt spid="42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18"/>
                                        </p:tgtEl>
                                        <p:attrNameLst>
                                          <p:attrName>style.visibility</p:attrName>
                                        </p:attrNameLst>
                                      </p:cBhvr>
                                      <p:to>
                                        <p:strVal val="visible"/>
                                      </p:to>
                                    </p:set>
                                    <p:animEffect transition="in" filter="wipe(left)">
                                      <p:cBhvr>
                                        <p:cTn id="90" dur="500"/>
                                        <p:tgtEl>
                                          <p:spTgt spid="41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424"/>
                                        </p:tgtEl>
                                      </p:cBhvr>
                                    </p:animEffect>
                                    <p:set>
                                      <p:cBhvr>
                                        <p:cTn id="95" dur="1" fill="hold">
                                          <p:stCondLst>
                                            <p:cond delay="499"/>
                                          </p:stCondLst>
                                        </p:cTn>
                                        <p:tgtEl>
                                          <p:spTgt spid="424"/>
                                        </p:tgtEl>
                                        <p:attrNameLst>
                                          <p:attrName>style.visibility</p:attrName>
                                        </p:attrNameLst>
                                      </p:cBhvr>
                                      <p:to>
                                        <p:strVal val="hidden"/>
                                      </p:to>
                                    </p:set>
                                  </p:childTnLst>
                                </p:cTn>
                              </p:par>
                            </p:childTnLst>
                          </p:cTn>
                        </p:par>
                        <p:par>
                          <p:cTn id="96" fill="hold">
                            <p:stCondLst>
                              <p:cond delay="500"/>
                            </p:stCondLst>
                            <p:childTnLst>
                              <p:par>
                                <p:cTn id="97" presetID="22" presetClass="entr" presetSubtype="2" fill="hold" grpId="0" nodeType="afterEffect">
                                  <p:stCondLst>
                                    <p:cond delay="0"/>
                                  </p:stCondLst>
                                  <p:childTnLst>
                                    <p:set>
                                      <p:cBhvr>
                                        <p:cTn id="98" dur="1" fill="hold">
                                          <p:stCondLst>
                                            <p:cond delay="0"/>
                                          </p:stCondLst>
                                        </p:cTn>
                                        <p:tgtEl>
                                          <p:spTgt spid="425"/>
                                        </p:tgtEl>
                                        <p:attrNameLst>
                                          <p:attrName>style.visibility</p:attrName>
                                        </p:attrNameLst>
                                      </p:cBhvr>
                                      <p:to>
                                        <p:strVal val="visible"/>
                                      </p:to>
                                    </p:set>
                                    <p:animEffect transition="in" filter="wipe(right)">
                                      <p:cBhvr>
                                        <p:cTn id="99" dur="500"/>
                                        <p:tgtEl>
                                          <p:spTgt spid="42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19"/>
                                        </p:tgtEl>
                                        <p:attrNameLst>
                                          <p:attrName>style.visibility</p:attrName>
                                        </p:attrNameLst>
                                      </p:cBhvr>
                                      <p:to>
                                        <p:strVal val="visible"/>
                                      </p:to>
                                    </p:set>
                                    <p:animEffect transition="in" filter="wipe(left)">
                                      <p:cBhvr>
                                        <p:cTn id="104" dur="500"/>
                                        <p:tgtEl>
                                          <p:spTgt spid="41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425"/>
                                        </p:tgtEl>
                                      </p:cBhvr>
                                    </p:animEffect>
                                    <p:set>
                                      <p:cBhvr>
                                        <p:cTn id="109" dur="1" fill="hold">
                                          <p:stCondLst>
                                            <p:cond delay="499"/>
                                          </p:stCondLst>
                                        </p:cTn>
                                        <p:tgtEl>
                                          <p:spTgt spid="42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420"/>
                                        </p:tgtEl>
                                        <p:attrNameLst>
                                          <p:attrName>style.visibility</p:attrName>
                                        </p:attrNameLst>
                                      </p:cBhvr>
                                      <p:to>
                                        <p:strVal val="visible"/>
                                      </p:to>
                                    </p:set>
                                    <p:animEffect transition="in" filter="wipe(left)">
                                      <p:cBhvr>
                                        <p:cTn id="113" dur="500"/>
                                        <p:tgtEl>
                                          <p:spTgt spid="420"/>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499"/>
                                          </p:stCondLst>
                                        </p:cTn>
                                        <p:tgtEl>
                                          <p:spTgt spid="42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58"/>
                                        </p:tgtEl>
                                        <p:attrNameLst>
                                          <p:attrName>style.visibility</p:attrName>
                                        </p:attrNameLst>
                                      </p:cBhvr>
                                      <p:to>
                                        <p:strVal val="visible"/>
                                      </p:to>
                                    </p:set>
                                    <p:animEffect transition="in" filter="wipe(left)">
                                      <p:cBhvr>
                                        <p:cTn id="122" dur="500"/>
                                        <p:tgtEl>
                                          <p:spTgt spid="458"/>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467"/>
                                        </p:tgtEl>
                                        <p:attrNameLst>
                                          <p:attrName>style.visibility</p:attrName>
                                        </p:attrNameLst>
                                      </p:cBhvr>
                                      <p:to>
                                        <p:strVal val="visible"/>
                                      </p:to>
                                    </p:set>
                                    <p:animEffect transition="in" filter="wipe(left)">
                                      <p:cBhvr>
                                        <p:cTn id="126" dur="500"/>
                                        <p:tgtEl>
                                          <p:spTgt spid="46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64"/>
                                        </p:tgtEl>
                                        <p:attrNameLst>
                                          <p:attrName>style.visibility</p:attrName>
                                        </p:attrNameLst>
                                      </p:cBhvr>
                                      <p:to>
                                        <p:strVal val="visible"/>
                                      </p:to>
                                    </p:set>
                                    <p:animEffect transition="in" filter="wipe(left)">
                                      <p:cBhvr>
                                        <p:cTn id="131" dur="500"/>
                                        <p:tgtEl>
                                          <p:spTgt spid="464"/>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64"/>
                                        </p:tgtEl>
                                        <p:attrNameLst>
                                          <p:attrName>style.visibility</p:attrName>
                                        </p:attrNameLst>
                                      </p:cBhvr>
                                      <p:to>
                                        <p:strVal val="visible"/>
                                      </p:to>
                                    </p:set>
                                    <p:animEffect transition="in" filter="wipe(left)">
                                      <p:cBhvr>
                                        <p:cTn id="136" dur="500"/>
                                        <p:tgtEl>
                                          <p:spTgt spid="16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65"/>
                                        </p:tgtEl>
                                        <p:attrNameLst>
                                          <p:attrName>style.visibility</p:attrName>
                                        </p:attrNameLst>
                                      </p:cBhvr>
                                      <p:to>
                                        <p:strVal val="visible"/>
                                      </p:to>
                                    </p:set>
                                    <p:animEffect transition="in" filter="wipe(left)">
                                      <p:cBhvr>
                                        <p:cTn id="141" dur="500"/>
                                        <p:tgtEl>
                                          <p:spTgt spid="16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66"/>
                                        </p:tgtEl>
                                        <p:attrNameLst>
                                          <p:attrName>style.visibility</p:attrName>
                                        </p:attrNameLst>
                                      </p:cBhvr>
                                      <p:to>
                                        <p:strVal val="visible"/>
                                      </p:to>
                                    </p:set>
                                    <p:animEffect transition="in" filter="wipe(left)">
                                      <p:cBhvr>
                                        <p:cTn id="146" dur="500"/>
                                        <p:tgtEl>
                                          <p:spTgt spid="16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grpId="0" nodeType="clickEffect">
                                  <p:stCondLst>
                                    <p:cond delay="0"/>
                                  </p:stCondLst>
                                  <p:childTnLst>
                                    <p:set>
                                      <p:cBhvr>
                                        <p:cTn id="150" dur="1" fill="hold">
                                          <p:stCondLst>
                                            <p:cond delay="0"/>
                                          </p:stCondLst>
                                        </p:cTn>
                                        <p:tgtEl>
                                          <p:spTgt spid="468"/>
                                        </p:tgtEl>
                                        <p:attrNameLst>
                                          <p:attrName>style.visibility</p:attrName>
                                        </p:attrNameLst>
                                      </p:cBhvr>
                                      <p:to>
                                        <p:strVal val="visible"/>
                                      </p:to>
                                    </p:set>
                                    <p:animEffect transition="in" filter="wipe(right)">
                                      <p:cBhvr>
                                        <p:cTn id="151" dur="500"/>
                                        <p:tgtEl>
                                          <p:spTgt spid="468"/>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435"/>
                                        </p:tgtEl>
                                        <p:attrNameLst>
                                          <p:attrName>style.visibility</p:attrName>
                                        </p:attrNameLst>
                                      </p:cBhvr>
                                      <p:to>
                                        <p:strVal val="visible"/>
                                      </p:to>
                                    </p:set>
                                  </p:childTnLst>
                                </p:cTn>
                              </p:par>
                              <p:par>
                                <p:cTn id="156" presetID="26" presetClass="emph" presetSubtype="0" repeatCount="3000" fill="hold" grpId="1" nodeType="withEffect">
                                  <p:stCondLst>
                                    <p:cond delay="0"/>
                                  </p:stCondLst>
                                  <p:childTnLst>
                                    <p:animEffect transition="out" filter="fade">
                                      <p:cBhvr>
                                        <p:cTn id="157" dur="500" tmFilter="0, 0; .2, .5; .8, .5; 1, 0"/>
                                        <p:tgtEl>
                                          <p:spTgt spid="435"/>
                                        </p:tgtEl>
                                      </p:cBhvr>
                                    </p:animEffect>
                                    <p:animScale>
                                      <p:cBhvr>
                                        <p:cTn id="158" dur="250" autoRev="1" fill="hold"/>
                                        <p:tgtEl>
                                          <p:spTgt spid="435"/>
                                        </p:tgtEl>
                                      </p:cBhvr>
                                      <p:by x="105000" y="105000"/>
                                    </p:animScale>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35"/>
                                        </p:tgtEl>
                                        <p:attrNameLst>
                                          <p:attrName>style.visibility</p:attrName>
                                        </p:attrNameLst>
                                      </p:cBhvr>
                                      <p:to>
                                        <p:strVal val="visible"/>
                                      </p:to>
                                    </p:set>
                                    <p:animEffect transition="in" filter="wipe(left)">
                                      <p:cBhvr>
                                        <p:cTn id="163" dur="500"/>
                                        <p:tgtEl>
                                          <p:spTgt spid="535"/>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499"/>
                                          </p:stCondLst>
                                        </p:cTn>
                                        <p:tgtEl>
                                          <p:spTgt spid="535"/>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468"/>
                                        </p:tgtEl>
                                      </p:cBhvr>
                                    </p:animEffect>
                                    <p:set>
                                      <p:cBhvr>
                                        <p:cTn id="170" dur="1" fill="hold">
                                          <p:stCondLst>
                                            <p:cond delay="499"/>
                                          </p:stCondLst>
                                        </p:cTn>
                                        <p:tgtEl>
                                          <p:spTgt spid="468"/>
                                        </p:tgtEl>
                                        <p:attrNameLst>
                                          <p:attrName>style.visibility</p:attrName>
                                        </p:attrNameLst>
                                      </p:cBhvr>
                                      <p:to>
                                        <p:strVal val="hidden"/>
                                      </p:to>
                                    </p:set>
                                  </p:childTnLst>
                                </p:cTn>
                              </p:par>
                              <p:par>
                                <p:cTn id="171" presetID="10" presetClass="exit" presetSubtype="0" fill="hold" grpId="2" nodeType="withEffect">
                                  <p:stCondLst>
                                    <p:cond delay="0"/>
                                  </p:stCondLst>
                                  <p:childTnLst>
                                    <p:animEffect transition="out" filter="fade">
                                      <p:cBhvr>
                                        <p:cTn id="172" dur="500"/>
                                        <p:tgtEl>
                                          <p:spTgt spid="435"/>
                                        </p:tgtEl>
                                      </p:cBhvr>
                                    </p:animEffect>
                                    <p:set>
                                      <p:cBhvr>
                                        <p:cTn id="173" dur="1" fill="hold">
                                          <p:stCondLst>
                                            <p:cond delay="499"/>
                                          </p:stCondLst>
                                        </p:cTn>
                                        <p:tgtEl>
                                          <p:spTgt spid="435"/>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511"/>
                                        </p:tgtEl>
                                        <p:attrNameLst>
                                          <p:attrName>style.visibility</p:attrName>
                                        </p:attrNameLst>
                                      </p:cBhvr>
                                      <p:to>
                                        <p:strVal val="visible"/>
                                      </p:to>
                                    </p:set>
                                    <p:animEffect transition="in" filter="wipe(left)">
                                      <p:cBhvr>
                                        <p:cTn id="178" dur="500"/>
                                        <p:tgtEl>
                                          <p:spTgt spid="51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512"/>
                                        </p:tgtEl>
                                        <p:attrNameLst>
                                          <p:attrName>style.visibility</p:attrName>
                                        </p:attrNameLst>
                                      </p:cBhvr>
                                      <p:to>
                                        <p:strVal val="visible"/>
                                      </p:to>
                                    </p:set>
                                    <p:animEffect transition="in" filter="wipe(left)">
                                      <p:cBhvr>
                                        <p:cTn id="183" dur="500"/>
                                        <p:tgtEl>
                                          <p:spTgt spid="512"/>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nodeType="clickEffect">
                                  <p:stCondLst>
                                    <p:cond delay="0"/>
                                  </p:stCondLst>
                                  <p:childTnLst>
                                    <p:animEffect transition="out" filter="fade">
                                      <p:cBhvr>
                                        <p:cTn id="187" dur="500"/>
                                        <p:tgtEl>
                                          <p:spTgt spid="512"/>
                                        </p:tgtEl>
                                      </p:cBhvr>
                                    </p:animEffect>
                                    <p:set>
                                      <p:cBhvr>
                                        <p:cTn id="188" dur="1" fill="hold">
                                          <p:stCondLst>
                                            <p:cond delay="499"/>
                                          </p:stCondLst>
                                        </p:cTn>
                                        <p:tgtEl>
                                          <p:spTgt spid="512"/>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511"/>
                                        </p:tgtEl>
                                      </p:cBhvr>
                                    </p:animEffect>
                                    <p:set>
                                      <p:cBhvr>
                                        <p:cTn id="191" dur="1" fill="hold">
                                          <p:stCondLst>
                                            <p:cond delay="499"/>
                                          </p:stCondLst>
                                        </p:cTn>
                                        <p:tgtEl>
                                          <p:spTgt spid="511"/>
                                        </p:tgtEl>
                                        <p:attrNameLst>
                                          <p:attrName>style.visibility</p:attrName>
                                        </p:attrNameLst>
                                      </p:cBhvr>
                                      <p:to>
                                        <p:strVal val="hidden"/>
                                      </p:to>
                                    </p:set>
                                  </p:childTnLst>
                                </p:cTn>
                              </p:par>
                            </p:childTnLst>
                          </p:cTn>
                        </p:par>
                        <p:par>
                          <p:cTn id="192" fill="hold">
                            <p:stCondLst>
                              <p:cond delay="500"/>
                            </p:stCondLst>
                            <p:childTnLst>
                              <p:par>
                                <p:cTn id="193" presetID="22" presetClass="entr" presetSubtype="1" fill="hold" nodeType="afterEffect">
                                  <p:stCondLst>
                                    <p:cond delay="0"/>
                                  </p:stCondLst>
                                  <p:childTnLst>
                                    <p:set>
                                      <p:cBhvr>
                                        <p:cTn id="194" dur="1" fill="hold">
                                          <p:stCondLst>
                                            <p:cond delay="0"/>
                                          </p:stCondLst>
                                        </p:cTn>
                                        <p:tgtEl>
                                          <p:spTgt spid="508"/>
                                        </p:tgtEl>
                                        <p:attrNameLst>
                                          <p:attrName>style.visibility</p:attrName>
                                        </p:attrNameLst>
                                      </p:cBhvr>
                                      <p:to>
                                        <p:strVal val="visible"/>
                                      </p:to>
                                    </p:set>
                                    <p:animEffect transition="in" filter="wipe(up)">
                                      <p:cBhvr>
                                        <p:cTn id="195" dur="500"/>
                                        <p:tgtEl>
                                          <p:spTgt spid="508"/>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499"/>
                                          </p:stCondLst>
                                        </p:cTn>
                                        <p:tgtEl>
                                          <p:spTgt spid="434"/>
                                        </p:tgtEl>
                                        <p:attrNameLst>
                                          <p:attrName>style.visibility</p:attrName>
                                        </p:attrNameLst>
                                      </p:cBhvr>
                                      <p:to>
                                        <p:strVal val="visible"/>
                                      </p:to>
                                    </p:set>
                                  </p:childTnLst>
                                </p:cTn>
                              </p:par>
                              <p:par>
                                <p:cTn id="200" presetID="26" presetClass="emph" presetSubtype="0" repeatCount="3000" fill="hold" grpId="1" nodeType="withEffect">
                                  <p:stCondLst>
                                    <p:cond delay="0"/>
                                  </p:stCondLst>
                                  <p:childTnLst>
                                    <p:animEffect transition="out" filter="fade">
                                      <p:cBhvr>
                                        <p:cTn id="201" dur="500" tmFilter="0, 0; .2, .5; .8, .5; 1, 0"/>
                                        <p:tgtEl>
                                          <p:spTgt spid="434"/>
                                        </p:tgtEl>
                                      </p:cBhvr>
                                    </p:animEffect>
                                    <p:animScale>
                                      <p:cBhvr>
                                        <p:cTn id="202" dur="250" autoRev="1" fill="hold"/>
                                        <p:tgtEl>
                                          <p:spTgt spid="434"/>
                                        </p:tgtEl>
                                      </p:cBhvr>
                                      <p:by x="105000" y="105000"/>
                                    </p:animScale>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nodeType="clickEffect">
                                  <p:stCondLst>
                                    <p:cond delay="0"/>
                                  </p:stCondLst>
                                  <p:childTnLst>
                                    <p:animEffect transition="out" filter="fade">
                                      <p:cBhvr>
                                        <p:cTn id="206" dur="500"/>
                                        <p:tgtEl>
                                          <p:spTgt spid="508"/>
                                        </p:tgtEl>
                                      </p:cBhvr>
                                    </p:animEffect>
                                    <p:set>
                                      <p:cBhvr>
                                        <p:cTn id="207" dur="1" fill="hold">
                                          <p:stCondLst>
                                            <p:cond delay="499"/>
                                          </p:stCondLst>
                                        </p:cTn>
                                        <p:tgtEl>
                                          <p:spTgt spid="508"/>
                                        </p:tgtEl>
                                        <p:attrNameLst>
                                          <p:attrName>style.visibility</p:attrName>
                                        </p:attrNameLst>
                                      </p:cBhvr>
                                      <p:to>
                                        <p:strVal val="hidden"/>
                                      </p:to>
                                    </p:set>
                                  </p:childTnLst>
                                </p:cTn>
                              </p:par>
                              <p:par>
                                <p:cTn id="208" presetID="10" presetClass="exit" presetSubtype="0" fill="hold" grpId="2" nodeType="withEffect">
                                  <p:stCondLst>
                                    <p:cond delay="0"/>
                                  </p:stCondLst>
                                  <p:childTnLst>
                                    <p:animEffect transition="out" filter="fade">
                                      <p:cBhvr>
                                        <p:cTn id="209" dur="500"/>
                                        <p:tgtEl>
                                          <p:spTgt spid="434"/>
                                        </p:tgtEl>
                                      </p:cBhvr>
                                    </p:animEffect>
                                    <p:set>
                                      <p:cBhvr>
                                        <p:cTn id="210" dur="1" fill="hold">
                                          <p:stCondLst>
                                            <p:cond delay="499"/>
                                          </p:stCondLst>
                                        </p:cTn>
                                        <p:tgtEl>
                                          <p:spTgt spid="434"/>
                                        </p:tgtEl>
                                        <p:attrNameLst>
                                          <p:attrName>style.visibility</p:attrName>
                                        </p:attrNameLst>
                                      </p:cBhvr>
                                      <p:to>
                                        <p:strVal val="hidden"/>
                                      </p:to>
                                    </p:set>
                                  </p:childTnLst>
                                </p:cTn>
                              </p:par>
                              <p:par>
                                <p:cTn id="211" presetID="10" presetClass="exit" presetSubtype="0" fill="hold" grpId="3" nodeType="withEffect">
                                  <p:stCondLst>
                                    <p:cond delay="0"/>
                                  </p:stCondLst>
                                  <p:childTnLst>
                                    <p:animEffect transition="out" filter="fade">
                                      <p:cBhvr>
                                        <p:cTn id="212" dur="500"/>
                                        <p:tgtEl>
                                          <p:spTgt spid="434"/>
                                        </p:tgtEl>
                                      </p:cBhvr>
                                    </p:animEffect>
                                    <p:set>
                                      <p:cBhvr>
                                        <p:cTn id="213" dur="1" fill="hold">
                                          <p:stCondLst>
                                            <p:cond delay="499"/>
                                          </p:stCondLst>
                                        </p:cTn>
                                        <p:tgtEl>
                                          <p:spTgt spid="434"/>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158"/>
                                        </p:tgtEl>
                                        <p:attrNameLst>
                                          <p:attrName>style.visibility</p:attrName>
                                        </p:attrNameLst>
                                      </p:cBhvr>
                                      <p:to>
                                        <p:strVal val="visible"/>
                                      </p:to>
                                    </p:set>
                                    <p:animEffect transition="in" filter="wipe(up)">
                                      <p:cBhvr>
                                        <p:cTn id="218" dur="500"/>
                                        <p:tgtEl>
                                          <p:spTgt spid="158"/>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71"/>
                                        </p:tgtEl>
                                        <p:attrNameLst>
                                          <p:attrName>style.visibility</p:attrName>
                                        </p:attrNameLst>
                                      </p:cBhvr>
                                      <p:to>
                                        <p:strVal val="visible"/>
                                      </p:to>
                                    </p:set>
                                    <p:animEffect transition="in" filter="fade">
                                      <p:cBhvr>
                                        <p:cTn id="221" dur="500"/>
                                        <p:tgtEl>
                                          <p:spTgt spid="171"/>
                                        </p:tgtEl>
                                      </p:cBhvr>
                                    </p:animEffect>
                                  </p:childTnLst>
                                </p:cTn>
                              </p:par>
                              <p:par>
                                <p:cTn id="222" presetID="10" presetClass="entr" presetSubtype="0" fill="hold" nodeType="withEffect">
                                  <p:stCondLst>
                                    <p:cond delay="0"/>
                                  </p:stCondLst>
                                  <p:childTnLst>
                                    <p:set>
                                      <p:cBhvr>
                                        <p:cTn id="223" dur="1" fill="hold">
                                          <p:stCondLst>
                                            <p:cond delay="0"/>
                                          </p:stCondLst>
                                        </p:cTn>
                                        <p:tgtEl>
                                          <p:spTgt spid="159"/>
                                        </p:tgtEl>
                                        <p:attrNameLst>
                                          <p:attrName>style.visibility</p:attrName>
                                        </p:attrNameLst>
                                      </p:cBhvr>
                                      <p:to>
                                        <p:strVal val="visible"/>
                                      </p:to>
                                    </p:set>
                                    <p:animEffect transition="in" filter="fade">
                                      <p:cBhvr>
                                        <p:cTn id="224" dur="500"/>
                                        <p:tgtEl>
                                          <p:spTgt spid="15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71"/>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73"/>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175"/>
                                        </p:tgtEl>
                                        <p:attrNameLst>
                                          <p:attrName>style.visibility</p:attrName>
                                        </p:attrNameLst>
                                      </p:cBhvr>
                                      <p:to>
                                        <p:strVal val="visible"/>
                                      </p:to>
                                    </p:set>
                                    <p:animEffect transition="in" filter="fade">
                                      <p:cBhvr>
                                        <p:cTn id="235" dur="500"/>
                                        <p:tgtEl>
                                          <p:spTgt spid="175"/>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76"/>
                                        </p:tgtEl>
                                        <p:attrNameLst>
                                          <p:attrName>style.visibility</p:attrName>
                                        </p:attrNameLst>
                                      </p:cBhvr>
                                      <p:to>
                                        <p:strVal val="visible"/>
                                      </p:to>
                                    </p:set>
                                    <p:animEffect transition="in" filter="fade">
                                      <p:cBhvr>
                                        <p:cTn id="238" dur="500"/>
                                        <p:tgtEl>
                                          <p:spTgt spid="176"/>
                                        </p:tgtEl>
                                      </p:cBhvr>
                                    </p:animEffect>
                                  </p:childTnLst>
                                </p:cTn>
                              </p:par>
                            </p:childTnLst>
                          </p:cTn>
                        </p:par>
                      </p:childTnLst>
                    </p:cTn>
                  </p:par>
                  <p:par>
                    <p:cTn id="239" fill="hold">
                      <p:stCondLst>
                        <p:cond delay="indefinite"/>
                      </p:stCondLst>
                      <p:childTnLst>
                        <p:par>
                          <p:cTn id="240" fill="hold">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173"/>
                                        </p:tgtEl>
                                        <p:attrNameLst>
                                          <p:attrName>style.visibility</p:attrName>
                                        </p:attrNameLst>
                                      </p:cBhvr>
                                      <p:to>
                                        <p:strVal val="hidden"/>
                                      </p:to>
                                    </p:set>
                                  </p:childTnLst>
                                </p:cTn>
                              </p:par>
                              <p:par>
                                <p:cTn id="243" presetID="1" presetClass="entr" presetSubtype="0" fill="hold" grpId="2" nodeType="withEffect">
                                  <p:stCondLst>
                                    <p:cond delay="0"/>
                                  </p:stCondLst>
                                  <p:childTnLst>
                                    <p:set>
                                      <p:cBhvr>
                                        <p:cTn id="244" dur="1" fill="hold">
                                          <p:stCondLst>
                                            <p:cond delay="0"/>
                                          </p:stCondLst>
                                        </p:cTn>
                                        <p:tgtEl>
                                          <p:spTgt spid="171"/>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77"/>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499"/>
                                          </p:stCondLst>
                                        </p:cTn>
                                        <p:tgtEl>
                                          <p:spTgt spid="527"/>
                                        </p:tgtEl>
                                        <p:attrNameLst>
                                          <p:attrName>style.visibility</p:attrName>
                                        </p:attrNameLst>
                                      </p:cBhvr>
                                      <p:to>
                                        <p:strVal val="visible"/>
                                      </p:to>
                                    </p:set>
                                  </p:childTnLst>
                                </p:cTn>
                              </p:par>
                              <p:par>
                                <p:cTn id="251" presetID="26" presetClass="emph" presetSubtype="0" repeatCount="3000" fill="hold" grpId="1" nodeType="withEffect">
                                  <p:stCondLst>
                                    <p:cond delay="0"/>
                                  </p:stCondLst>
                                  <p:childTnLst>
                                    <p:animEffect transition="out" filter="fade">
                                      <p:cBhvr>
                                        <p:cTn id="252" dur="500" tmFilter="0, 0; .2, .5; .8, .5; 1, 0"/>
                                        <p:tgtEl>
                                          <p:spTgt spid="527"/>
                                        </p:tgtEl>
                                      </p:cBhvr>
                                    </p:animEffect>
                                    <p:animScale>
                                      <p:cBhvr>
                                        <p:cTn id="253" dur="250" autoRev="1" fill="hold"/>
                                        <p:tgtEl>
                                          <p:spTgt spid="527"/>
                                        </p:tgtEl>
                                      </p:cBhvr>
                                      <p:by x="105000" y="105000"/>
                                    </p:animScale>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36"/>
                                        </p:tgtEl>
                                        <p:attrNameLst>
                                          <p:attrName>style.visibility</p:attrName>
                                        </p:attrNameLst>
                                      </p:cBhvr>
                                      <p:to>
                                        <p:strVal val="visible"/>
                                      </p:to>
                                    </p:set>
                                    <p:animEffect transition="in" filter="wipe(left)">
                                      <p:cBhvr>
                                        <p:cTn id="258" dur="500"/>
                                        <p:tgtEl>
                                          <p:spTgt spid="536"/>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xit" presetSubtype="0" fill="hold" grpId="2" nodeType="clickEffect">
                                  <p:stCondLst>
                                    <p:cond delay="0"/>
                                  </p:stCondLst>
                                  <p:childTnLst>
                                    <p:animEffect transition="out" filter="fade">
                                      <p:cBhvr>
                                        <p:cTn id="262" dur="500"/>
                                        <p:tgtEl>
                                          <p:spTgt spid="527"/>
                                        </p:tgtEl>
                                      </p:cBhvr>
                                    </p:animEffect>
                                    <p:set>
                                      <p:cBhvr>
                                        <p:cTn id="263" dur="1" fill="hold">
                                          <p:stCondLst>
                                            <p:cond delay="499"/>
                                          </p:stCondLst>
                                        </p:cTn>
                                        <p:tgtEl>
                                          <p:spTgt spid="527"/>
                                        </p:tgtEl>
                                        <p:attrNameLst>
                                          <p:attrName>style.visibility</p:attrName>
                                        </p:attrNameLst>
                                      </p:cBhvr>
                                      <p:to>
                                        <p:strVal val="hidden"/>
                                      </p:to>
                                    </p:set>
                                  </p:childTnLst>
                                </p:cTn>
                              </p:par>
                            </p:childTnLst>
                          </p:cTn>
                        </p:par>
                        <p:par>
                          <p:cTn id="264" fill="hold">
                            <p:stCondLst>
                              <p:cond delay="500"/>
                            </p:stCondLst>
                            <p:childTnLst>
                              <p:par>
                                <p:cTn id="265" presetID="1" presetClass="entr" presetSubtype="0" fill="hold" grpId="0" nodeType="afterEffect">
                                  <p:stCondLst>
                                    <p:cond delay="0"/>
                                  </p:stCondLst>
                                  <p:childTnLst>
                                    <p:set>
                                      <p:cBhvr>
                                        <p:cTn id="266" dur="1" fill="hold">
                                          <p:stCondLst>
                                            <p:cond delay="499"/>
                                          </p:stCondLst>
                                        </p:cTn>
                                        <p:tgtEl>
                                          <p:spTgt spid="528"/>
                                        </p:tgtEl>
                                        <p:attrNameLst>
                                          <p:attrName>style.visibility</p:attrName>
                                        </p:attrNameLst>
                                      </p:cBhvr>
                                      <p:to>
                                        <p:strVal val="visible"/>
                                      </p:to>
                                    </p:set>
                                  </p:childTnLst>
                                </p:cTn>
                              </p:par>
                              <p:par>
                                <p:cTn id="267" presetID="26" presetClass="emph" presetSubtype="0" repeatCount="3000" fill="hold" grpId="1" nodeType="withEffect">
                                  <p:stCondLst>
                                    <p:cond delay="0"/>
                                  </p:stCondLst>
                                  <p:childTnLst>
                                    <p:animEffect transition="out" filter="fade">
                                      <p:cBhvr>
                                        <p:cTn id="268" dur="500" tmFilter="0, 0; .2, .5; .8, .5; 1, 0"/>
                                        <p:tgtEl>
                                          <p:spTgt spid="528"/>
                                        </p:tgtEl>
                                      </p:cBhvr>
                                    </p:animEffect>
                                    <p:animScale>
                                      <p:cBhvr>
                                        <p:cTn id="269" dur="250" autoRev="1" fill="hold"/>
                                        <p:tgtEl>
                                          <p:spTgt spid="528"/>
                                        </p:tgtEl>
                                      </p:cBhvr>
                                      <p:by x="105000" y="105000"/>
                                    </p:animScale>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525"/>
                                        </p:tgtEl>
                                        <p:attrNameLst>
                                          <p:attrName>style.visibility</p:attrName>
                                        </p:attrNameLst>
                                      </p:cBhvr>
                                      <p:to>
                                        <p:strVal val="visible"/>
                                      </p:to>
                                    </p:set>
                                    <p:animEffect transition="in" filter="fade">
                                      <p:cBhvr>
                                        <p:cTn id="274" dur="500"/>
                                        <p:tgtEl>
                                          <p:spTgt spid="525"/>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grpId="0" nodeType="clickEffect">
                                  <p:stCondLst>
                                    <p:cond delay="0"/>
                                  </p:stCondLst>
                                  <p:childTnLst>
                                    <p:set>
                                      <p:cBhvr>
                                        <p:cTn id="278" dur="1" fill="hold">
                                          <p:stCondLst>
                                            <p:cond delay="0"/>
                                          </p:stCondLst>
                                        </p:cTn>
                                        <p:tgtEl>
                                          <p:spTgt spid="526"/>
                                        </p:tgtEl>
                                        <p:attrNameLst>
                                          <p:attrName>style.visibility</p:attrName>
                                        </p:attrNameLst>
                                      </p:cBhvr>
                                      <p:to>
                                        <p:strVal val="visible"/>
                                      </p:to>
                                    </p:set>
                                    <p:animEffect transition="in" filter="fade">
                                      <p:cBhvr>
                                        <p:cTn id="279" dur="500"/>
                                        <p:tgtEl>
                                          <p:spTgt spid="526"/>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2" nodeType="clickEffect">
                                  <p:stCondLst>
                                    <p:cond delay="0"/>
                                  </p:stCondLst>
                                  <p:childTnLst>
                                    <p:animEffect transition="out" filter="fade">
                                      <p:cBhvr>
                                        <p:cTn id="283" dur="500"/>
                                        <p:tgtEl>
                                          <p:spTgt spid="528"/>
                                        </p:tgtEl>
                                      </p:cBhvr>
                                    </p:animEffect>
                                    <p:set>
                                      <p:cBhvr>
                                        <p:cTn id="284" dur="1" fill="hold">
                                          <p:stCondLst>
                                            <p:cond delay="499"/>
                                          </p:stCondLst>
                                        </p:cTn>
                                        <p:tgtEl>
                                          <p:spTgt spid="528"/>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536"/>
                                        </p:tgtEl>
                                      </p:cBhvr>
                                    </p:animEffect>
                                    <p:set>
                                      <p:cBhvr>
                                        <p:cTn id="287" dur="1" fill="hold">
                                          <p:stCondLst>
                                            <p:cond delay="499"/>
                                          </p:stCondLst>
                                        </p:cTn>
                                        <p:tgtEl>
                                          <p:spTgt spid="536"/>
                                        </p:tgtEl>
                                        <p:attrNameLst>
                                          <p:attrName>style.visibility</p:attrName>
                                        </p:attrNameLst>
                                      </p:cBhvr>
                                      <p:to>
                                        <p:strVal val="hidden"/>
                                      </p:to>
                                    </p:set>
                                  </p:childTnLst>
                                </p:cTn>
                              </p:par>
                              <p:par>
                                <p:cTn id="288" presetID="22" presetClass="entr" presetSubtype="8" fill="hold" grpId="0" nodeType="withEffect">
                                  <p:stCondLst>
                                    <p:cond delay="0"/>
                                  </p:stCondLst>
                                  <p:childTnLst>
                                    <p:set>
                                      <p:cBhvr>
                                        <p:cTn id="289" dur="1" fill="hold">
                                          <p:stCondLst>
                                            <p:cond delay="0"/>
                                          </p:stCondLst>
                                        </p:cTn>
                                        <p:tgtEl>
                                          <p:spTgt spid="501"/>
                                        </p:tgtEl>
                                        <p:attrNameLst>
                                          <p:attrName>style.visibility</p:attrName>
                                        </p:attrNameLst>
                                      </p:cBhvr>
                                      <p:to>
                                        <p:strVal val="visible"/>
                                      </p:to>
                                    </p:set>
                                    <p:animEffect transition="in" filter="wipe(left)">
                                      <p:cBhvr>
                                        <p:cTn id="290" dur="500"/>
                                        <p:tgtEl>
                                          <p:spTgt spid="501"/>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529"/>
                                        </p:tgtEl>
                                        <p:attrNameLst>
                                          <p:attrName>style.visibility</p:attrName>
                                        </p:attrNameLst>
                                      </p:cBhvr>
                                      <p:to>
                                        <p:strVal val="visible"/>
                                      </p:to>
                                    </p:set>
                                    <p:animEffect transition="in" filter="wipe(left)">
                                      <p:cBhvr>
                                        <p:cTn id="295" dur="500"/>
                                        <p:tgtEl>
                                          <p:spTgt spid="529"/>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530"/>
                                        </p:tgtEl>
                                        <p:attrNameLst>
                                          <p:attrName>style.visibility</p:attrName>
                                        </p:attrNameLst>
                                      </p:cBhvr>
                                      <p:to>
                                        <p:strVal val="visible"/>
                                      </p:to>
                                    </p:set>
                                    <p:animEffect transition="in" filter="wipe(left)">
                                      <p:cBhvr>
                                        <p:cTn id="300" dur="500"/>
                                        <p:tgtEl>
                                          <p:spTgt spid="530"/>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531"/>
                                        </p:tgtEl>
                                        <p:attrNameLst>
                                          <p:attrName>style.visibility</p:attrName>
                                        </p:attrNameLst>
                                      </p:cBhvr>
                                      <p:to>
                                        <p:strVal val="visible"/>
                                      </p:to>
                                    </p:set>
                                    <p:animEffect transition="in" filter="wipe(left)">
                                      <p:cBhvr>
                                        <p:cTn id="305" dur="500"/>
                                        <p:tgtEl>
                                          <p:spTgt spid="531"/>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502"/>
                                        </p:tgtEl>
                                        <p:attrNameLst>
                                          <p:attrName>style.visibility</p:attrName>
                                        </p:attrNameLst>
                                      </p:cBhvr>
                                      <p:to>
                                        <p:strVal val="visible"/>
                                      </p:to>
                                    </p:set>
                                    <p:animEffect transition="in" filter="wipe(left)">
                                      <p:cBhvr>
                                        <p:cTn id="310" dur="500"/>
                                        <p:tgtEl>
                                          <p:spTgt spid="502"/>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grpId="1" nodeType="clickEffect">
                                  <p:stCondLst>
                                    <p:cond delay="0"/>
                                  </p:stCondLst>
                                  <p:childTnLst>
                                    <p:animEffect transition="out" filter="fade">
                                      <p:cBhvr>
                                        <p:cTn id="314" dur="500"/>
                                        <p:tgtEl>
                                          <p:spTgt spid="175"/>
                                        </p:tgtEl>
                                      </p:cBhvr>
                                    </p:animEffect>
                                    <p:set>
                                      <p:cBhvr>
                                        <p:cTn id="315" dur="1" fill="hold">
                                          <p:stCondLst>
                                            <p:cond delay="499"/>
                                          </p:stCondLst>
                                        </p:cTn>
                                        <p:tgtEl>
                                          <p:spTgt spid="175"/>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176"/>
                                        </p:tgtEl>
                                      </p:cBhvr>
                                    </p:animEffect>
                                    <p:set>
                                      <p:cBhvr>
                                        <p:cTn id="318" dur="1" fill="hold">
                                          <p:stCondLst>
                                            <p:cond delay="499"/>
                                          </p:stCondLst>
                                        </p:cTn>
                                        <p:tgtEl>
                                          <p:spTgt spid="176"/>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158"/>
                                        </p:tgtEl>
                                      </p:cBhvr>
                                    </p:animEffect>
                                    <p:set>
                                      <p:cBhvr>
                                        <p:cTn id="321" dur="1" fill="hold">
                                          <p:stCondLst>
                                            <p:cond delay="499"/>
                                          </p:stCondLst>
                                        </p:cTn>
                                        <p:tgtEl>
                                          <p:spTgt spid="158"/>
                                        </p:tgtEl>
                                        <p:attrNameLst>
                                          <p:attrName>style.visibility</p:attrName>
                                        </p:attrNameLst>
                                      </p:cBhvr>
                                      <p:to>
                                        <p:strVal val="hidden"/>
                                      </p:to>
                                    </p:set>
                                  </p:childTnLst>
                                </p:cTn>
                              </p:par>
                              <p:par>
                                <p:cTn id="322" presetID="10" presetClass="exit" presetSubtype="0" fill="hold" grpId="3" nodeType="withEffect">
                                  <p:stCondLst>
                                    <p:cond delay="0"/>
                                  </p:stCondLst>
                                  <p:childTnLst>
                                    <p:animEffect transition="out" filter="fade">
                                      <p:cBhvr>
                                        <p:cTn id="323" dur="500"/>
                                        <p:tgtEl>
                                          <p:spTgt spid="171"/>
                                        </p:tgtEl>
                                      </p:cBhvr>
                                    </p:animEffect>
                                    <p:set>
                                      <p:cBhvr>
                                        <p:cTn id="324" dur="1" fill="hold">
                                          <p:stCondLst>
                                            <p:cond delay="499"/>
                                          </p:stCondLst>
                                        </p:cTn>
                                        <p:tgtEl>
                                          <p:spTgt spid="171"/>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159"/>
                                        </p:tgtEl>
                                      </p:cBhvr>
                                    </p:animEffect>
                                    <p:set>
                                      <p:cBhvr>
                                        <p:cTn id="327" dur="1" fill="hold">
                                          <p:stCondLst>
                                            <p:cond delay="499"/>
                                          </p:stCondLst>
                                        </p:cTn>
                                        <p:tgtEl>
                                          <p:spTgt spid="159"/>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177"/>
                                        </p:tgtEl>
                                      </p:cBhvr>
                                    </p:animEffect>
                                    <p:set>
                                      <p:cBhvr>
                                        <p:cTn id="330" dur="1" fill="hold">
                                          <p:stCondLst>
                                            <p:cond delay="499"/>
                                          </p:stCondLst>
                                        </p:cTn>
                                        <p:tgtEl>
                                          <p:spTgt spid="177"/>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525"/>
                                        </p:tgtEl>
                                      </p:cBhvr>
                                    </p:animEffect>
                                    <p:set>
                                      <p:cBhvr>
                                        <p:cTn id="333" dur="1" fill="hold">
                                          <p:stCondLst>
                                            <p:cond delay="499"/>
                                          </p:stCondLst>
                                        </p:cTn>
                                        <p:tgtEl>
                                          <p:spTgt spid="525"/>
                                        </p:tgtEl>
                                        <p:attrNameLst>
                                          <p:attrName>style.visibility</p:attrName>
                                        </p:attrNameLst>
                                      </p:cBhvr>
                                      <p:to>
                                        <p:strVal val="hidden"/>
                                      </p:to>
                                    </p:set>
                                  </p:childTnLst>
                                </p:cTn>
                              </p:par>
                              <p:par>
                                <p:cTn id="334" presetID="10" presetClass="exit" presetSubtype="0" fill="hold" grpId="1" nodeType="withEffect">
                                  <p:stCondLst>
                                    <p:cond delay="0"/>
                                  </p:stCondLst>
                                  <p:childTnLst>
                                    <p:animEffect transition="out" filter="fade">
                                      <p:cBhvr>
                                        <p:cTn id="335" dur="500"/>
                                        <p:tgtEl>
                                          <p:spTgt spid="526"/>
                                        </p:tgtEl>
                                      </p:cBhvr>
                                    </p:animEffect>
                                    <p:set>
                                      <p:cBhvr>
                                        <p:cTn id="336" dur="1" fill="hold">
                                          <p:stCondLst>
                                            <p:cond delay="499"/>
                                          </p:stCondLst>
                                        </p:cTn>
                                        <p:tgtEl>
                                          <p:spTgt spid="526"/>
                                        </p:tgtEl>
                                        <p:attrNameLst>
                                          <p:attrName>style.visibility</p:attrName>
                                        </p:attrNameLst>
                                      </p:cBhvr>
                                      <p:to>
                                        <p:strVal val="hidden"/>
                                      </p:to>
                                    </p:set>
                                  </p:childTnLst>
                                </p:cTn>
                              </p:par>
                            </p:childTnLst>
                          </p:cTn>
                        </p:par>
                        <p:par>
                          <p:cTn id="337" fill="hold">
                            <p:stCondLst>
                              <p:cond delay="500"/>
                            </p:stCondLst>
                            <p:childTnLst>
                              <p:par>
                                <p:cTn id="338" presetID="22" presetClass="entr" presetSubtype="8" fill="hold" nodeType="afterEffect">
                                  <p:stCondLst>
                                    <p:cond delay="0"/>
                                  </p:stCondLst>
                                  <p:childTnLst>
                                    <p:set>
                                      <p:cBhvr>
                                        <p:cTn id="339" dur="1" fill="hold">
                                          <p:stCondLst>
                                            <p:cond delay="0"/>
                                          </p:stCondLst>
                                        </p:cTn>
                                        <p:tgtEl>
                                          <p:spTgt spid="503"/>
                                        </p:tgtEl>
                                        <p:attrNameLst>
                                          <p:attrName>style.visibility</p:attrName>
                                        </p:attrNameLst>
                                      </p:cBhvr>
                                      <p:to>
                                        <p:strVal val="visible"/>
                                      </p:to>
                                    </p:set>
                                    <p:animEffect transition="in" filter="wipe(left)">
                                      <p:cBhvr>
                                        <p:cTn id="340" dur="500"/>
                                        <p:tgtEl>
                                          <p:spTgt spid="503"/>
                                        </p:tgtEl>
                                      </p:cBhvr>
                                    </p:animEffect>
                                  </p:childTnLst>
                                </p:cTn>
                              </p:par>
                              <p:par>
                                <p:cTn id="341" presetID="22" presetClass="entr" presetSubtype="8" fill="hold" nodeType="withEffect">
                                  <p:stCondLst>
                                    <p:cond delay="0"/>
                                  </p:stCondLst>
                                  <p:childTnLst>
                                    <p:set>
                                      <p:cBhvr>
                                        <p:cTn id="342" dur="1" fill="hold">
                                          <p:stCondLst>
                                            <p:cond delay="0"/>
                                          </p:stCondLst>
                                        </p:cTn>
                                        <p:tgtEl>
                                          <p:spTgt spid="504"/>
                                        </p:tgtEl>
                                        <p:attrNameLst>
                                          <p:attrName>style.visibility</p:attrName>
                                        </p:attrNameLst>
                                      </p:cBhvr>
                                      <p:to>
                                        <p:strVal val="visible"/>
                                      </p:to>
                                    </p:set>
                                    <p:animEffect transition="in" filter="wipe(left)">
                                      <p:cBhvr>
                                        <p:cTn id="343" dur="500"/>
                                        <p:tgtEl>
                                          <p:spTgt spid="504"/>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436"/>
                                        </p:tgtEl>
                                        <p:attrNameLst>
                                          <p:attrName>style.visibility</p:attrName>
                                        </p:attrNameLst>
                                      </p:cBhvr>
                                      <p:to>
                                        <p:strVal val="visible"/>
                                      </p:to>
                                    </p:set>
                                    <p:animEffect transition="in" filter="wipe(left)">
                                      <p:cBhvr>
                                        <p:cTn id="348" dur="500"/>
                                        <p:tgtEl>
                                          <p:spTgt spid="436"/>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532"/>
                                        </p:tgtEl>
                                        <p:attrNameLst>
                                          <p:attrName>style.visibility</p:attrName>
                                        </p:attrNameLst>
                                      </p:cBhvr>
                                      <p:to>
                                        <p:strVal val="visible"/>
                                      </p:to>
                                    </p:set>
                                    <p:animEffect transition="in" filter="wipe(left)">
                                      <p:cBhvr>
                                        <p:cTn id="353" dur="500"/>
                                        <p:tgtEl>
                                          <p:spTgt spid="532"/>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533"/>
                                        </p:tgtEl>
                                        <p:attrNameLst>
                                          <p:attrName>style.visibility</p:attrName>
                                        </p:attrNameLst>
                                      </p:cBhvr>
                                      <p:to>
                                        <p:strVal val="visible"/>
                                      </p:to>
                                    </p:set>
                                    <p:animEffect transition="in" filter="wipe(left)">
                                      <p:cBhvr>
                                        <p:cTn id="358" dur="500"/>
                                        <p:tgtEl>
                                          <p:spTgt spid="533"/>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534"/>
                                        </p:tgtEl>
                                        <p:attrNameLst>
                                          <p:attrName>style.visibility</p:attrName>
                                        </p:attrNameLst>
                                      </p:cBhvr>
                                      <p:to>
                                        <p:strVal val="visible"/>
                                      </p:to>
                                    </p:set>
                                    <p:animEffect transition="in" filter="wipe(left)">
                                      <p:cBhvr>
                                        <p:cTn id="363" dur="500"/>
                                        <p:tgtEl>
                                          <p:spTgt spid="534"/>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437"/>
                                        </p:tgtEl>
                                        <p:attrNameLst>
                                          <p:attrName>style.visibility</p:attrName>
                                        </p:attrNameLst>
                                      </p:cBhvr>
                                      <p:to>
                                        <p:strVal val="visible"/>
                                      </p:to>
                                    </p:set>
                                    <p:animEffect transition="in" filter="wipe(left)">
                                      <p:cBhvr>
                                        <p:cTn id="368" dur="500"/>
                                        <p:tgtEl>
                                          <p:spTgt spid="437"/>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nodeType="clickEffect">
                                  <p:stCondLst>
                                    <p:cond delay="0"/>
                                  </p:stCondLst>
                                  <p:childTnLst>
                                    <p:animEffect transition="out" filter="fade">
                                      <p:cBhvr>
                                        <p:cTn id="372" dur="500"/>
                                        <p:tgtEl>
                                          <p:spTgt spid="503"/>
                                        </p:tgtEl>
                                      </p:cBhvr>
                                    </p:animEffect>
                                    <p:set>
                                      <p:cBhvr>
                                        <p:cTn id="373" dur="1" fill="hold">
                                          <p:stCondLst>
                                            <p:cond delay="499"/>
                                          </p:stCondLst>
                                        </p:cTn>
                                        <p:tgtEl>
                                          <p:spTgt spid="503"/>
                                        </p:tgtEl>
                                        <p:attrNameLst>
                                          <p:attrName>style.visibility</p:attrName>
                                        </p:attrNameLst>
                                      </p:cBhvr>
                                      <p:to>
                                        <p:strVal val="hidden"/>
                                      </p:to>
                                    </p:set>
                                  </p:childTnLst>
                                </p:cTn>
                              </p:par>
                              <p:par>
                                <p:cTn id="374" presetID="10" presetClass="exit" presetSubtype="0" fill="hold" nodeType="withEffect">
                                  <p:stCondLst>
                                    <p:cond delay="0"/>
                                  </p:stCondLst>
                                  <p:childTnLst>
                                    <p:animEffect transition="out" filter="fade">
                                      <p:cBhvr>
                                        <p:cTn id="375" dur="500"/>
                                        <p:tgtEl>
                                          <p:spTgt spid="504"/>
                                        </p:tgtEl>
                                      </p:cBhvr>
                                    </p:animEffect>
                                    <p:set>
                                      <p:cBhvr>
                                        <p:cTn id="376" dur="1" fill="hold">
                                          <p:stCondLst>
                                            <p:cond delay="499"/>
                                          </p:stCondLst>
                                        </p:cTn>
                                        <p:tgtEl>
                                          <p:spTgt spid="504"/>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nodeType="clickEffect">
                                  <p:stCondLst>
                                    <p:cond delay="0"/>
                                  </p:stCondLst>
                                  <p:childTnLst>
                                    <p:set>
                                      <p:cBhvr>
                                        <p:cTn id="380" dur="1" fill="hold">
                                          <p:stCondLst>
                                            <p:cond delay="0"/>
                                          </p:stCondLst>
                                        </p:cTn>
                                        <p:tgtEl>
                                          <p:spTgt spid="454"/>
                                        </p:tgtEl>
                                        <p:attrNameLst>
                                          <p:attrName>style.visibility</p:attrName>
                                        </p:attrNameLst>
                                      </p:cBhvr>
                                      <p:to>
                                        <p:strVal val="visible"/>
                                      </p:to>
                                    </p:set>
                                    <p:animEffect transition="in" filter="wipe(left)">
                                      <p:cBhvr>
                                        <p:cTn id="381" dur="500"/>
                                        <p:tgtEl>
                                          <p:spTgt spid="454"/>
                                        </p:tgtEl>
                                      </p:cBhvr>
                                    </p:animEffect>
                                  </p:childTnLst>
                                </p:cTn>
                              </p:par>
                              <p:par>
                                <p:cTn id="382" presetID="22" presetClass="entr" presetSubtype="8" fill="hold" nodeType="withEffect">
                                  <p:stCondLst>
                                    <p:cond delay="0"/>
                                  </p:stCondLst>
                                  <p:childTnLst>
                                    <p:set>
                                      <p:cBhvr>
                                        <p:cTn id="383" dur="1" fill="hold">
                                          <p:stCondLst>
                                            <p:cond delay="0"/>
                                          </p:stCondLst>
                                        </p:cTn>
                                        <p:tgtEl>
                                          <p:spTgt spid="455"/>
                                        </p:tgtEl>
                                        <p:attrNameLst>
                                          <p:attrName>style.visibility</p:attrName>
                                        </p:attrNameLst>
                                      </p:cBhvr>
                                      <p:to>
                                        <p:strVal val="visible"/>
                                      </p:to>
                                    </p:set>
                                    <p:animEffect transition="in" filter="wipe(left)">
                                      <p:cBhvr>
                                        <p:cTn id="384" dur="500"/>
                                        <p:tgtEl>
                                          <p:spTgt spid="455"/>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438"/>
                                        </p:tgtEl>
                                        <p:attrNameLst>
                                          <p:attrName>style.visibility</p:attrName>
                                        </p:attrNameLst>
                                      </p:cBhvr>
                                      <p:to>
                                        <p:strVal val="visible"/>
                                      </p:to>
                                    </p:set>
                                    <p:animEffect transition="in" filter="wipe(left)">
                                      <p:cBhvr>
                                        <p:cTn id="389" dur="500"/>
                                        <p:tgtEl>
                                          <p:spTgt spid="438"/>
                                        </p:tgtEl>
                                      </p:cBhvr>
                                    </p:animEffect>
                                  </p:childTnLst>
                                </p:cTn>
                              </p:par>
                            </p:childTnLst>
                          </p:cTn>
                        </p:par>
                      </p:childTnLst>
                    </p:cTn>
                  </p:par>
                  <p:par>
                    <p:cTn id="390" fill="hold">
                      <p:stCondLst>
                        <p:cond delay="indefinite"/>
                      </p:stCondLst>
                      <p:childTnLst>
                        <p:par>
                          <p:cTn id="391" fill="hold">
                            <p:stCondLst>
                              <p:cond delay="0"/>
                            </p:stCondLst>
                            <p:childTnLst>
                              <p:par>
                                <p:cTn id="392" presetID="22" presetClass="entr" presetSubtype="8" fill="hold" grpId="0" nodeType="clickEffect">
                                  <p:stCondLst>
                                    <p:cond delay="0"/>
                                  </p:stCondLst>
                                  <p:childTnLst>
                                    <p:set>
                                      <p:cBhvr>
                                        <p:cTn id="393" dur="1" fill="hold">
                                          <p:stCondLst>
                                            <p:cond delay="0"/>
                                          </p:stCondLst>
                                        </p:cTn>
                                        <p:tgtEl>
                                          <p:spTgt spid="439"/>
                                        </p:tgtEl>
                                        <p:attrNameLst>
                                          <p:attrName>style.visibility</p:attrName>
                                        </p:attrNameLst>
                                      </p:cBhvr>
                                      <p:to>
                                        <p:strVal val="visible"/>
                                      </p:to>
                                    </p:set>
                                    <p:animEffect transition="in" filter="wipe(left)">
                                      <p:cBhvr>
                                        <p:cTn id="394" dur="500"/>
                                        <p:tgtEl>
                                          <p:spTgt spid="439"/>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8" fill="hold" grpId="0" nodeType="clickEffect">
                                  <p:stCondLst>
                                    <p:cond delay="0"/>
                                  </p:stCondLst>
                                  <p:childTnLst>
                                    <p:set>
                                      <p:cBhvr>
                                        <p:cTn id="398" dur="1" fill="hold">
                                          <p:stCondLst>
                                            <p:cond delay="0"/>
                                          </p:stCondLst>
                                        </p:cTn>
                                        <p:tgtEl>
                                          <p:spTgt spid="440"/>
                                        </p:tgtEl>
                                        <p:attrNameLst>
                                          <p:attrName>style.visibility</p:attrName>
                                        </p:attrNameLst>
                                      </p:cBhvr>
                                      <p:to>
                                        <p:strVal val="visible"/>
                                      </p:to>
                                    </p:set>
                                    <p:animEffect transition="in" filter="wipe(left)">
                                      <p:cBhvr>
                                        <p:cTn id="399" dur="500"/>
                                        <p:tgtEl>
                                          <p:spTgt spid="440"/>
                                        </p:tgtEl>
                                      </p:cBhvr>
                                    </p:animEffect>
                                  </p:childTnLst>
                                </p:cTn>
                              </p:par>
                            </p:childTnLst>
                          </p:cTn>
                        </p:par>
                      </p:childTnLst>
                    </p:cTn>
                  </p:par>
                  <p:par>
                    <p:cTn id="400" fill="hold">
                      <p:stCondLst>
                        <p:cond delay="indefinite"/>
                      </p:stCondLst>
                      <p:childTnLst>
                        <p:par>
                          <p:cTn id="401" fill="hold">
                            <p:stCondLst>
                              <p:cond delay="0"/>
                            </p:stCondLst>
                            <p:childTnLst>
                              <p:par>
                                <p:cTn id="402" presetID="10" presetClass="exit" presetSubtype="0" fill="hold" nodeType="clickEffect">
                                  <p:stCondLst>
                                    <p:cond delay="0"/>
                                  </p:stCondLst>
                                  <p:childTnLst>
                                    <p:animEffect transition="out" filter="fade">
                                      <p:cBhvr>
                                        <p:cTn id="403" dur="500"/>
                                        <p:tgtEl>
                                          <p:spTgt spid="454"/>
                                        </p:tgtEl>
                                      </p:cBhvr>
                                    </p:animEffect>
                                    <p:set>
                                      <p:cBhvr>
                                        <p:cTn id="404" dur="1" fill="hold">
                                          <p:stCondLst>
                                            <p:cond delay="499"/>
                                          </p:stCondLst>
                                        </p:cTn>
                                        <p:tgtEl>
                                          <p:spTgt spid="454"/>
                                        </p:tgtEl>
                                        <p:attrNameLst>
                                          <p:attrName>style.visibility</p:attrName>
                                        </p:attrNameLst>
                                      </p:cBhvr>
                                      <p:to>
                                        <p:strVal val="hidden"/>
                                      </p:to>
                                    </p:set>
                                  </p:childTnLst>
                                </p:cTn>
                              </p:par>
                              <p:par>
                                <p:cTn id="405" presetID="10" presetClass="exit" presetSubtype="0" fill="hold" nodeType="withEffect">
                                  <p:stCondLst>
                                    <p:cond delay="0"/>
                                  </p:stCondLst>
                                  <p:childTnLst>
                                    <p:animEffect transition="out" filter="fade">
                                      <p:cBhvr>
                                        <p:cTn id="406" dur="500"/>
                                        <p:tgtEl>
                                          <p:spTgt spid="455"/>
                                        </p:tgtEl>
                                      </p:cBhvr>
                                    </p:animEffect>
                                    <p:set>
                                      <p:cBhvr>
                                        <p:cTn id="407" dur="1" fill="hold">
                                          <p:stCondLst>
                                            <p:cond delay="499"/>
                                          </p:stCondLst>
                                        </p:cTn>
                                        <p:tgtEl>
                                          <p:spTgt spid="455"/>
                                        </p:tgtEl>
                                        <p:attrNameLst>
                                          <p:attrName>style.visibility</p:attrName>
                                        </p:attrNameLst>
                                      </p:cBhvr>
                                      <p:to>
                                        <p:strVal val="hidden"/>
                                      </p:to>
                                    </p:set>
                                  </p:childTnLst>
                                </p:cTn>
                              </p:par>
                            </p:childTnLst>
                          </p:cTn>
                        </p:par>
                        <p:par>
                          <p:cTn id="408" fill="hold">
                            <p:stCondLst>
                              <p:cond delay="500"/>
                            </p:stCondLst>
                            <p:childTnLst>
                              <p:par>
                                <p:cTn id="409" presetID="22" presetClass="entr" presetSubtype="8" fill="hold" grpId="0" nodeType="afterEffect">
                                  <p:stCondLst>
                                    <p:cond delay="0"/>
                                  </p:stCondLst>
                                  <p:childTnLst>
                                    <p:set>
                                      <p:cBhvr>
                                        <p:cTn id="410" dur="1" fill="hold">
                                          <p:stCondLst>
                                            <p:cond delay="0"/>
                                          </p:stCondLst>
                                        </p:cTn>
                                        <p:tgtEl>
                                          <p:spTgt spid="441"/>
                                        </p:tgtEl>
                                        <p:attrNameLst>
                                          <p:attrName>style.visibility</p:attrName>
                                        </p:attrNameLst>
                                      </p:cBhvr>
                                      <p:to>
                                        <p:strVal val="visible"/>
                                      </p:to>
                                    </p:set>
                                    <p:animEffect transition="in" filter="wipe(left)">
                                      <p:cBhvr>
                                        <p:cTn id="411" dur="500"/>
                                        <p:tgtEl>
                                          <p:spTgt spid="441"/>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442"/>
                                        </p:tgtEl>
                                        <p:attrNameLst>
                                          <p:attrName>style.visibility</p:attrName>
                                        </p:attrNameLst>
                                      </p:cBhvr>
                                      <p:to>
                                        <p:strVal val="visible"/>
                                      </p:to>
                                    </p:set>
                                    <p:animEffect transition="in" filter="wipe(left)">
                                      <p:cBhvr>
                                        <p:cTn id="416" dur="500"/>
                                        <p:tgtEl>
                                          <p:spTgt spid="442"/>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445"/>
                                        </p:tgtEl>
                                        <p:attrNameLst>
                                          <p:attrName>style.visibility</p:attrName>
                                        </p:attrNameLst>
                                      </p:cBhvr>
                                      <p:to>
                                        <p:strVal val="visible"/>
                                      </p:to>
                                    </p:set>
                                    <p:animEffect transition="in" filter="wipe(left)">
                                      <p:cBhvr>
                                        <p:cTn id="421" dur="500"/>
                                        <p:tgtEl>
                                          <p:spTgt spid="445"/>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443"/>
                                        </p:tgtEl>
                                        <p:attrNameLst>
                                          <p:attrName>style.visibility</p:attrName>
                                        </p:attrNameLst>
                                      </p:cBhvr>
                                      <p:to>
                                        <p:strVal val="visible"/>
                                      </p:to>
                                    </p:set>
                                    <p:animEffect transition="in" filter="wipe(left)">
                                      <p:cBhvr>
                                        <p:cTn id="426" dur="500"/>
                                        <p:tgtEl>
                                          <p:spTgt spid="443"/>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444"/>
                                        </p:tgtEl>
                                        <p:attrNameLst>
                                          <p:attrName>style.visibility</p:attrName>
                                        </p:attrNameLst>
                                      </p:cBhvr>
                                      <p:to>
                                        <p:strVal val="visible"/>
                                      </p:to>
                                    </p:set>
                                    <p:animEffect transition="in" filter="wipe(left)">
                                      <p:cBhvr>
                                        <p:cTn id="431" dur="500"/>
                                        <p:tgtEl>
                                          <p:spTgt spid="444"/>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446"/>
                                        </p:tgtEl>
                                        <p:attrNameLst>
                                          <p:attrName>style.visibility</p:attrName>
                                        </p:attrNameLst>
                                      </p:cBhvr>
                                      <p:to>
                                        <p:strVal val="visible"/>
                                      </p:to>
                                    </p:set>
                                    <p:animEffect transition="in" filter="wipe(left)">
                                      <p:cBhvr>
                                        <p:cTn id="436" dur="500"/>
                                        <p:tgtEl>
                                          <p:spTgt spid="446"/>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447"/>
                                        </p:tgtEl>
                                        <p:attrNameLst>
                                          <p:attrName>style.visibility</p:attrName>
                                        </p:attrNameLst>
                                      </p:cBhvr>
                                      <p:to>
                                        <p:strVal val="visible"/>
                                      </p:to>
                                    </p:set>
                                    <p:animEffect transition="in" filter="wipe(left)">
                                      <p:cBhvr>
                                        <p:cTn id="441" dur="500"/>
                                        <p:tgtEl>
                                          <p:spTgt spid="447"/>
                                        </p:tgtEl>
                                      </p:cBhvr>
                                    </p:animEffect>
                                  </p:childTnLst>
                                </p:cTn>
                              </p:par>
                            </p:childTnLst>
                          </p:cTn>
                        </p:par>
                      </p:childTnLst>
                    </p:cTn>
                  </p:par>
                  <p:par>
                    <p:cTn id="442" fill="hold">
                      <p:stCondLst>
                        <p:cond delay="indefinite"/>
                      </p:stCondLst>
                      <p:childTnLst>
                        <p:par>
                          <p:cTn id="443" fill="hold">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448"/>
                                        </p:tgtEl>
                                        <p:attrNameLst>
                                          <p:attrName>style.visibility</p:attrName>
                                        </p:attrNameLst>
                                      </p:cBhvr>
                                      <p:to>
                                        <p:strVal val="visible"/>
                                      </p:to>
                                    </p:set>
                                    <p:animEffect transition="in" filter="wipe(left)">
                                      <p:cBhvr>
                                        <p:cTn id="446" dur="500"/>
                                        <p:tgtEl>
                                          <p:spTgt spid="448"/>
                                        </p:tgtEl>
                                      </p:cBhvr>
                                    </p:animEffect>
                                  </p:childTnLst>
                                </p:cTn>
                              </p:par>
                            </p:childTnLst>
                          </p:cTn>
                        </p:par>
                      </p:childTnLst>
                    </p:cTn>
                  </p:par>
                  <p:par>
                    <p:cTn id="447" fill="hold">
                      <p:stCondLst>
                        <p:cond delay="indefinite"/>
                      </p:stCondLst>
                      <p:childTnLst>
                        <p:par>
                          <p:cTn id="448" fill="hold">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449"/>
                                        </p:tgtEl>
                                        <p:attrNameLst>
                                          <p:attrName>style.visibility</p:attrName>
                                        </p:attrNameLst>
                                      </p:cBhvr>
                                      <p:to>
                                        <p:strVal val="visible"/>
                                      </p:to>
                                    </p:set>
                                    <p:animEffect transition="in" filter="wipe(left)">
                                      <p:cBhvr>
                                        <p:cTn id="451" dur="500"/>
                                        <p:tgtEl>
                                          <p:spTgt spid="449"/>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450"/>
                                        </p:tgtEl>
                                        <p:attrNameLst>
                                          <p:attrName>style.visibility</p:attrName>
                                        </p:attrNameLst>
                                      </p:cBhvr>
                                      <p:to>
                                        <p:strVal val="visible"/>
                                      </p:to>
                                    </p:set>
                                    <p:animEffect transition="in" filter="wipe(left)">
                                      <p:cBhvr>
                                        <p:cTn id="456" dur="500"/>
                                        <p:tgtEl>
                                          <p:spTgt spid="450"/>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451"/>
                                        </p:tgtEl>
                                        <p:attrNameLst>
                                          <p:attrName>style.visibility</p:attrName>
                                        </p:attrNameLst>
                                      </p:cBhvr>
                                      <p:to>
                                        <p:strVal val="visible"/>
                                      </p:to>
                                    </p:set>
                                    <p:animEffect transition="in" filter="wipe(left)">
                                      <p:cBhvr>
                                        <p:cTn id="461" dur="500"/>
                                        <p:tgtEl>
                                          <p:spTgt spid="451"/>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grpId="0" nodeType="clickEffect">
                                  <p:stCondLst>
                                    <p:cond delay="0"/>
                                  </p:stCondLst>
                                  <p:childTnLst>
                                    <p:set>
                                      <p:cBhvr>
                                        <p:cTn id="465" dur="1" fill="hold">
                                          <p:stCondLst>
                                            <p:cond delay="0"/>
                                          </p:stCondLst>
                                        </p:cTn>
                                        <p:tgtEl>
                                          <p:spTgt spid="452"/>
                                        </p:tgtEl>
                                        <p:attrNameLst>
                                          <p:attrName>style.visibility</p:attrName>
                                        </p:attrNameLst>
                                      </p:cBhvr>
                                      <p:to>
                                        <p:strVal val="visible"/>
                                      </p:to>
                                    </p:set>
                                    <p:animEffect transition="in" filter="wipe(left)">
                                      <p:cBhvr>
                                        <p:cTn id="466" dur="500"/>
                                        <p:tgtEl>
                                          <p:spTgt spid="452"/>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8" fill="hold" grpId="0" nodeType="clickEffect">
                                  <p:stCondLst>
                                    <p:cond delay="0"/>
                                  </p:stCondLst>
                                  <p:childTnLst>
                                    <p:set>
                                      <p:cBhvr>
                                        <p:cTn id="470" dur="1" fill="hold">
                                          <p:stCondLst>
                                            <p:cond delay="0"/>
                                          </p:stCondLst>
                                        </p:cTn>
                                        <p:tgtEl>
                                          <p:spTgt spid="649"/>
                                        </p:tgtEl>
                                        <p:attrNameLst>
                                          <p:attrName>style.visibility</p:attrName>
                                        </p:attrNameLst>
                                      </p:cBhvr>
                                      <p:to>
                                        <p:strVal val="visible"/>
                                      </p:to>
                                    </p:set>
                                    <p:animEffect transition="in" filter="wipe(left)">
                                      <p:cBhvr>
                                        <p:cTn id="471" dur="500"/>
                                        <p:tgtEl>
                                          <p:spTgt spid="649"/>
                                        </p:tgtEl>
                                      </p:cBhvr>
                                    </p:animEffect>
                                  </p:childTnLst>
                                </p:cTn>
                              </p:par>
                            </p:childTnLst>
                          </p:cTn>
                        </p:par>
                      </p:childTnLst>
                    </p:cTn>
                  </p:par>
                  <p:par>
                    <p:cTn id="472" fill="hold">
                      <p:stCondLst>
                        <p:cond delay="indefinite"/>
                      </p:stCondLst>
                      <p:childTnLst>
                        <p:par>
                          <p:cTn id="473" fill="hold">
                            <p:stCondLst>
                              <p:cond delay="0"/>
                            </p:stCondLst>
                            <p:childTnLst>
                              <p:par>
                                <p:cTn id="474" presetID="22" presetClass="entr" presetSubtype="8" fill="hold" grpId="0" nodeType="clickEffect">
                                  <p:stCondLst>
                                    <p:cond delay="0"/>
                                  </p:stCondLst>
                                  <p:childTnLst>
                                    <p:set>
                                      <p:cBhvr>
                                        <p:cTn id="475" dur="1" fill="hold">
                                          <p:stCondLst>
                                            <p:cond delay="0"/>
                                          </p:stCondLst>
                                        </p:cTn>
                                        <p:tgtEl>
                                          <p:spTgt spid="453"/>
                                        </p:tgtEl>
                                        <p:attrNameLst>
                                          <p:attrName>style.visibility</p:attrName>
                                        </p:attrNameLst>
                                      </p:cBhvr>
                                      <p:to>
                                        <p:strVal val="visible"/>
                                      </p:to>
                                    </p:set>
                                    <p:animEffect transition="in" filter="wipe(left)">
                                      <p:cBhvr>
                                        <p:cTn id="476" dur="5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8" grpId="1" animBg="1"/>
      <p:bldP spid="171" grpId="0"/>
      <p:bldP spid="171" grpId="1"/>
      <p:bldP spid="171" grpId="2"/>
      <p:bldP spid="171" grpId="3"/>
      <p:bldP spid="173" grpId="0"/>
      <p:bldP spid="173" grpId="1"/>
      <p:bldP spid="175" grpId="0"/>
      <p:bldP spid="175" grpId="1"/>
      <p:bldP spid="176" grpId="0"/>
      <p:bldP spid="176" grpId="1"/>
      <p:bldP spid="177" grpId="0"/>
      <p:bldP spid="177" grpId="1"/>
      <p:bldP spid="406" grpId="0"/>
      <p:bldP spid="406" grpId="1"/>
      <p:bldP spid="408" grpId="0"/>
      <p:bldP spid="409" grpId="0"/>
      <p:bldP spid="410" grpId="0"/>
      <p:bldP spid="410" grpId="1"/>
      <p:bldP spid="411" grpId="0"/>
      <p:bldP spid="413" grpId="0"/>
      <p:bldP spid="414" grpId="0"/>
      <p:bldP spid="415" grpId="0"/>
      <p:bldP spid="416" grpId="0"/>
      <p:bldP spid="418" grpId="0"/>
      <p:bldP spid="419" grpId="0"/>
      <p:bldP spid="420" grpId="0"/>
      <p:bldP spid="421" grpId="0"/>
      <p:bldP spid="421" grpId="1"/>
      <p:bldP spid="424" grpId="0" animBg="1"/>
      <p:bldP spid="424" grpId="1" animBg="1"/>
      <p:bldP spid="425" grpId="0" animBg="1"/>
      <p:bldP spid="425" grpId="1" animBg="1"/>
      <p:bldP spid="434" grpId="0" animBg="1"/>
      <p:bldP spid="434" grpId="1" animBg="1"/>
      <p:bldP spid="434" grpId="2" animBg="1"/>
      <p:bldP spid="434" grpId="3" animBg="1"/>
      <p:bldP spid="435" grpId="0" animBg="1"/>
      <p:bldP spid="435" grpId="1" animBg="1"/>
      <p:bldP spid="435" grpId="2" animBg="1"/>
      <p:bldP spid="436" grpId="0"/>
      <p:bldP spid="437" grpId="0"/>
      <p:bldP spid="438" grpId="0"/>
      <p:bldP spid="439" grpId="0"/>
      <p:bldP spid="440" grpId="0"/>
      <p:bldP spid="441" grpId="0"/>
      <p:bldP spid="442" grpId="0"/>
      <p:bldP spid="443" grpId="0"/>
      <p:bldP spid="444" grpId="0"/>
      <p:bldP spid="445" grpId="0"/>
      <p:bldP spid="446" grpId="0"/>
      <p:bldP spid="447" grpId="0"/>
      <p:bldP spid="448" grpId="0"/>
      <p:bldP spid="449" grpId="0"/>
      <p:bldP spid="450" grpId="0"/>
      <p:bldP spid="451" grpId="0"/>
      <p:bldP spid="452" grpId="0"/>
      <p:bldP spid="453" grpId="0" animBg="1"/>
      <p:bldP spid="458" grpId="0"/>
      <p:bldP spid="464" grpId="0"/>
      <p:bldP spid="468" grpId="0" animBg="1"/>
      <p:bldP spid="468" grpId="1" animBg="1"/>
      <p:bldP spid="501" grpId="0"/>
      <p:bldP spid="502" grpId="0"/>
      <p:bldP spid="511" grpId="0" animBg="1"/>
      <p:bldP spid="511" grpId="1" animBg="1"/>
      <p:bldP spid="525" grpId="0"/>
      <p:bldP spid="525" grpId="1"/>
      <p:bldP spid="526" grpId="0"/>
      <p:bldP spid="526" grpId="1"/>
      <p:bldP spid="527" grpId="0" animBg="1"/>
      <p:bldP spid="527" grpId="1" animBg="1"/>
      <p:bldP spid="527" grpId="2" animBg="1"/>
      <p:bldP spid="528" grpId="0" animBg="1"/>
      <p:bldP spid="528" grpId="1" animBg="1"/>
      <p:bldP spid="528" grpId="2" animBg="1"/>
      <p:bldP spid="529" grpId="0"/>
      <p:bldP spid="530" grpId="0"/>
      <p:bldP spid="531" grpId="0"/>
      <p:bldP spid="532" grpId="0"/>
      <p:bldP spid="533" grpId="0"/>
      <p:bldP spid="534" grpId="0"/>
      <p:bldP spid="649" grpId="0"/>
      <p:bldP spid="535" grpId="0" animBg="1"/>
      <p:bldP spid="535" grpId="1" animBg="1"/>
      <p:bldP spid="164" grpId="0"/>
      <p:bldP spid="165" grpId="0"/>
      <p:bldP spid="1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54</a:t>
            </a:r>
            <a:endParaRPr lang="en-US" sz="2000" b="1" dirty="0">
              <a:solidFill>
                <a:prstClr val="black"/>
              </a:solidFill>
            </a:endParaRPr>
          </a:p>
        </p:txBody>
      </p:sp>
    </p:spTree>
    <p:extLst>
      <p:ext uri="{BB962C8B-B14F-4D97-AF65-F5344CB8AC3E}">
        <p14:creationId xmlns:p14="http://schemas.microsoft.com/office/powerpoint/2010/main" val="7355528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on Rhombus</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1308105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Rectangle 315"/>
          <p:cNvSpPr/>
          <p:nvPr/>
        </p:nvSpPr>
        <p:spPr>
          <a:xfrm>
            <a:off x="2032490" y="2188548"/>
            <a:ext cx="561372"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4x</a:t>
            </a:r>
            <a:endParaRPr lang="en-US" sz="1400" dirty="0">
              <a:solidFill>
                <a:prstClr val="black"/>
              </a:solidFill>
              <a:latin typeface="Bookman Old Style" pitchFamily="18" charset="0"/>
            </a:endParaRPr>
          </a:p>
        </p:txBody>
      </p:sp>
      <p:sp>
        <p:nvSpPr>
          <p:cNvPr id="319" name="Rectangle 318"/>
          <p:cNvSpPr/>
          <p:nvPr/>
        </p:nvSpPr>
        <p:spPr>
          <a:xfrm>
            <a:off x="1847850" y="2644973"/>
            <a:ext cx="292068" cy="307777"/>
          </a:xfrm>
          <a:prstGeom prst="rect">
            <a:avLst/>
          </a:prstGeom>
        </p:spPr>
        <p:txBody>
          <a:bodyPr wrap="none">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320" name="Rectangle 319"/>
          <p:cNvSpPr/>
          <p:nvPr/>
        </p:nvSpPr>
        <p:spPr>
          <a:xfrm>
            <a:off x="2006600" y="2644973"/>
            <a:ext cx="453970"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4x</a:t>
            </a:r>
            <a:endParaRPr lang="en-US" sz="1400" dirty="0">
              <a:solidFill>
                <a:prstClr val="black"/>
              </a:solidFill>
              <a:latin typeface="Bookman Old Style" pitchFamily="18" charset="0"/>
            </a:endParaRPr>
          </a:p>
        </p:txBody>
      </p:sp>
      <p:sp>
        <p:nvSpPr>
          <p:cNvPr id="321" name="Rectangle 320"/>
          <p:cNvSpPr/>
          <p:nvPr/>
        </p:nvSpPr>
        <p:spPr>
          <a:xfrm>
            <a:off x="2419350" y="2644973"/>
            <a:ext cx="721672"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192</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324" name="Rectangle 323"/>
              <p:cNvSpPr/>
              <p:nvPr/>
            </p:nvSpPr>
            <p:spPr>
              <a:xfrm>
                <a:off x="2072092" y="1255458"/>
                <a:ext cx="4963218" cy="439992"/>
              </a:xfrm>
              <a:prstGeom prst="rect">
                <a:avLst/>
              </a:prstGeom>
            </p:spPr>
            <p:txBody>
              <a:bodyPr wrap="none">
                <a:spAutoFit/>
              </a:bodyPr>
              <a:lstStyle/>
              <a:p>
                <a:r>
                  <a:rPr lang="en-US" sz="1400" dirty="0" smtClean="0">
                    <a:solidFill>
                      <a:prstClr val="black"/>
                    </a:solidFill>
                    <a:latin typeface="Bookman Old Style" pitchFamily="18" charset="0"/>
                  </a:rPr>
                  <a:t>= </a:t>
                </a:r>
                <a14:m>
                  <m:oMath xmlns:m="http://schemas.openxmlformats.org/officeDocument/2006/math">
                    <m:f>
                      <m:fPr>
                        <m:ctrlPr>
                          <a:rPr lang="en-US" sz="1600" i="1" kern="0">
                            <a:solidFill>
                              <a:prstClr val="black"/>
                            </a:solidFill>
                            <a:latin typeface="Cambria Math" panose="02040503050406030204" pitchFamily="18" charset="0"/>
                          </a:rPr>
                        </m:ctrlPr>
                      </m:fPr>
                      <m:num>
                        <m:r>
                          <a:rPr lang="en-US" sz="1600" i="1" kern="0">
                            <a:solidFill>
                              <a:prstClr val="black"/>
                            </a:solidFill>
                            <a:latin typeface="Cambria Math"/>
                          </a:rPr>
                          <m:t>1</m:t>
                        </m:r>
                      </m:num>
                      <m:den>
                        <m:r>
                          <a:rPr lang="en-US" sz="1600" i="1" kern="0">
                            <a:solidFill>
                              <a:prstClr val="black"/>
                            </a:solidFill>
                            <a:latin typeface="Cambria Math"/>
                          </a:rPr>
                          <m:t>2</m:t>
                        </m:r>
                      </m:den>
                    </m:f>
                  </m:oMath>
                </a14:m>
                <a:r>
                  <a:rPr lang="en-US" sz="1400" kern="0" dirty="0">
                    <a:solidFill>
                      <a:prstClr val="black"/>
                    </a:solidFill>
                    <a:latin typeface="Bookman Old Style" pitchFamily="18" charset="0"/>
                  </a:rPr>
                  <a:t> × length of one diagonal × length of other diagonal</a:t>
                </a:r>
                <a:r>
                  <a:rPr lang="en-US" sz="1400" dirty="0" smtClean="0">
                    <a:solidFill>
                      <a:prstClr val="black"/>
                    </a:solidFill>
                    <a:latin typeface="Bookman Old Style" pitchFamily="18" charset="0"/>
                  </a:rPr>
                  <a:t> </a:t>
                </a:r>
                <a:endParaRPr lang="en-US" sz="1400" dirty="0">
                  <a:solidFill>
                    <a:prstClr val="black"/>
                  </a:solidFill>
                  <a:latin typeface="Bookman Old Style" pitchFamily="18" charset="0"/>
                </a:endParaRPr>
              </a:p>
            </p:txBody>
          </p:sp>
        </mc:Choice>
        <mc:Fallback xmlns="">
          <p:sp>
            <p:nvSpPr>
              <p:cNvPr id="324" name="Rectangle 323"/>
              <p:cNvSpPr>
                <a:spLocks noRot="1" noChangeAspect="1" noMove="1" noResize="1" noEditPoints="1" noAdjustHandles="1" noChangeArrowheads="1" noChangeShapeType="1" noTextEdit="1"/>
              </p:cNvSpPr>
              <p:nvPr/>
            </p:nvSpPr>
            <p:spPr>
              <a:xfrm>
                <a:off x="2072092" y="1255458"/>
                <a:ext cx="4963218" cy="439992"/>
              </a:xfrm>
              <a:prstGeom prst="rect">
                <a:avLst/>
              </a:prstGeom>
              <a:blipFill rotWithShape="1">
                <a:blip r:embed="rId4"/>
                <a:stretch>
                  <a:fillRect l="-369"/>
                </a:stretch>
              </a:blipFill>
            </p:spPr>
            <p:txBody>
              <a:bodyPr/>
              <a:lstStyle/>
              <a:p>
                <a:r>
                  <a:rPr lang="en-US">
                    <a:noFill/>
                  </a:rPr>
                  <a:t> </a:t>
                </a:r>
              </a:p>
            </p:txBody>
          </p:sp>
        </mc:Fallback>
      </mc:AlternateContent>
      <p:sp>
        <p:nvSpPr>
          <p:cNvPr id="311" name="Rectangle 310"/>
          <p:cNvSpPr/>
          <p:nvPr/>
        </p:nvSpPr>
        <p:spPr>
          <a:xfrm>
            <a:off x="2604769" y="4168973"/>
            <a:ext cx="982981" cy="307777"/>
          </a:xfrm>
          <a:prstGeom prst="rect">
            <a:avLst/>
          </a:prstGeom>
        </p:spPr>
        <p:txBody>
          <a:bodyPr wrap="square">
            <a:spAutoFit/>
          </a:bodyPr>
          <a:lstStyle/>
          <a:p>
            <a:r>
              <a:rPr lang="en-US" sz="1400" dirty="0">
                <a:solidFill>
                  <a:prstClr val="black"/>
                </a:solidFill>
                <a:latin typeface="Bookman Old Style" pitchFamily="18" charset="0"/>
              </a:rPr>
              <a:t> x = – 16</a:t>
            </a:r>
          </a:p>
        </p:txBody>
      </p:sp>
      <p:sp>
        <p:nvSpPr>
          <p:cNvPr id="291" name="Rounded Rectangle 290"/>
          <p:cNvSpPr/>
          <p:nvPr/>
        </p:nvSpPr>
        <p:spPr>
          <a:xfrm>
            <a:off x="607890" y="745720"/>
            <a:ext cx="948592" cy="229581"/>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290" name="Rounded Rectangle 289"/>
          <p:cNvSpPr/>
          <p:nvPr/>
        </p:nvSpPr>
        <p:spPr>
          <a:xfrm>
            <a:off x="5963285" y="531025"/>
            <a:ext cx="2514727" cy="229581"/>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289" name="Rounded Rectangle 288"/>
          <p:cNvSpPr/>
          <p:nvPr/>
        </p:nvSpPr>
        <p:spPr>
          <a:xfrm>
            <a:off x="593030" y="518362"/>
            <a:ext cx="5385104"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304" name="Rounded Rectangle 303"/>
          <p:cNvSpPr/>
          <p:nvPr/>
        </p:nvSpPr>
        <p:spPr>
          <a:xfrm>
            <a:off x="5283200" y="3145393"/>
            <a:ext cx="1219097" cy="496137"/>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endParaRPr lang="en-US" kern="0">
              <a:solidFill>
                <a:sysClr val="window" lastClr="FFFFFF"/>
              </a:solidFill>
            </a:endParaRPr>
          </a:p>
        </p:txBody>
      </p:sp>
      <p:sp>
        <p:nvSpPr>
          <p:cNvPr id="305" name="TextBox 304"/>
          <p:cNvSpPr txBox="1"/>
          <p:nvPr/>
        </p:nvSpPr>
        <p:spPr>
          <a:xfrm>
            <a:off x="5283200" y="3246241"/>
            <a:ext cx="904415"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16 - 12</a:t>
            </a:r>
          </a:p>
        </p:txBody>
      </p:sp>
      <p:sp>
        <p:nvSpPr>
          <p:cNvPr id="306" name="TextBox 305"/>
          <p:cNvSpPr txBox="1"/>
          <p:nvPr/>
        </p:nvSpPr>
        <p:spPr>
          <a:xfrm>
            <a:off x="6090261" y="3246241"/>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smtClean="0">
              <a:solidFill>
                <a:sysClr val="windowText" lastClr="000000"/>
              </a:solidFill>
              <a:latin typeface="Bookman Old Style" pitchFamily="18" charset="0"/>
            </a:endParaRPr>
          </a:p>
        </p:txBody>
      </p:sp>
      <p:sp>
        <p:nvSpPr>
          <p:cNvPr id="307" name="TextBox 306"/>
          <p:cNvSpPr txBox="1"/>
          <p:nvPr/>
        </p:nvSpPr>
        <p:spPr>
          <a:xfrm>
            <a:off x="6270303" y="3246241"/>
            <a:ext cx="311304"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4</a:t>
            </a:r>
          </a:p>
        </p:txBody>
      </p:sp>
      <p:sp>
        <p:nvSpPr>
          <p:cNvPr id="292" name="Rounded Rectangle 291"/>
          <p:cNvSpPr/>
          <p:nvPr/>
        </p:nvSpPr>
        <p:spPr>
          <a:xfrm>
            <a:off x="1228664" y="2958301"/>
            <a:ext cx="150608" cy="206121"/>
          </a:xfrm>
          <a:prstGeom prst="roundRect">
            <a:avLst/>
          </a:prstGeom>
          <a:solidFill>
            <a:srgbClr val="FFBDD3"/>
          </a:solidFill>
          <a:ln w="12700" cap="flat" cmpd="sng" algn="ctr">
            <a:solidFill>
              <a:schemeClr val="tx1"/>
            </a:solidFill>
            <a:prstDash val="solid"/>
          </a:ln>
          <a:effectLst/>
        </p:spPr>
        <p:txBody>
          <a:bodyPr anchor="ctr"/>
          <a:lstStyle/>
          <a:p>
            <a:pPr algn="ctr"/>
            <a:endParaRPr lang="en-US" kern="0" dirty="0">
              <a:solidFill>
                <a:sysClr val="window" lastClr="FFFFFF"/>
              </a:solidFill>
              <a:latin typeface="Arial"/>
            </a:endParaRPr>
          </a:p>
        </p:txBody>
      </p:sp>
      <p:sp>
        <p:nvSpPr>
          <p:cNvPr id="296" name="Oval 295"/>
          <p:cNvSpPr/>
          <p:nvPr/>
        </p:nvSpPr>
        <p:spPr>
          <a:xfrm>
            <a:off x="1524000" y="2981334"/>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250" name="Rounded Rectangle 249"/>
          <p:cNvSpPr/>
          <p:nvPr/>
        </p:nvSpPr>
        <p:spPr>
          <a:xfrm>
            <a:off x="732848" y="2965648"/>
            <a:ext cx="142784" cy="208539"/>
          </a:xfrm>
          <a:prstGeom prst="roundRect">
            <a:avLst/>
          </a:prstGeom>
          <a:solidFill>
            <a:srgbClr val="FFBDD3"/>
          </a:solidFill>
          <a:ln w="12700" cap="flat" cmpd="sng" algn="ctr">
            <a:solidFill>
              <a:schemeClr val="tx1"/>
            </a:solidFill>
            <a:prstDash val="solid"/>
          </a:ln>
          <a:effectLst/>
        </p:spPr>
        <p:txBody>
          <a:bodyPr anchor="ctr"/>
          <a:lstStyle/>
          <a:p>
            <a:pPr algn="ctr">
              <a:defRPr/>
            </a:pPr>
            <a:r>
              <a:rPr lang="en-US" sz="1400" kern="0" dirty="0" smtClean="0">
                <a:solidFill>
                  <a:prstClr val="black"/>
                </a:solidFill>
                <a:latin typeface="Bookman Old Style" pitchFamily="18" charset="0"/>
              </a:rPr>
              <a:t>1</a:t>
            </a:r>
            <a:endParaRPr lang="en-US" sz="1400" kern="0" dirty="0">
              <a:solidFill>
                <a:prstClr val="black"/>
              </a:solidFill>
              <a:latin typeface="Bookman Old Style" pitchFamily="18" charset="0"/>
            </a:endParaRPr>
          </a:p>
        </p:txBody>
      </p:sp>
      <p:sp>
        <p:nvSpPr>
          <p:cNvPr id="110" name="Rectangle 109"/>
          <p:cNvSpPr>
            <a:spLocks noChangeArrowheads="1"/>
          </p:cNvSpPr>
          <p:nvPr/>
        </p:nvSpPr>
        <p:spPr bwMode="auto">
          <a:xfrm>
            <a:off x="533400" y="476905"/>
            <a:ext cx="8305800" cy="523220"/>
          </a:xfrm>
          <a:prstGeom prst="rect">
            <a:avLst/>
          </a:prstGeom>
          <a:noFill/>
          <a:ln w="9525">
            <a:noFill/>
            <a:miter lim="800000"/>
            <a:headEnd/>
            <a:tailEnd/>
          </a:ln>
        </p:spPr>
        <p:txBody>
          <a:bodyPr wrap="square">
            <a:spAutoFit/>
          </a:bodyPr>
          <a:lstStyle/>
          <a:p>
            <a:r>
              <a:rPr lang="en-US" sz="1400" b="1" dirty="0" smtClean="0">
                <a:solidFill>
                  <a:srgbClr val="0000FF"/>
                </a:solidFill>
                <a:latin typeface="Bookman Old Style" pitchFamily="18" charset="0"/>
                <a:ea typeface="Arial" charset="0"/>
                <a:cs typeface="Arial" charset="0"/>
              </a:rPr>
              <a:t>One diagonal of a rhombus is greater than other by 4 cm. If the area of the rhombus </a:t>
            </a:r>
          </a:p>
          <a:p>
            <a:r>
              <a:rPr lang="en-US" sz="1400" b="1" dirty="0" smtClean="0">
                <a:solidFill>
                  <a:srgbClr val="0000FF"/>
                </a:solidFill>
                <a:latin typeface="Bookman Old Style" pitchFamily="18" charset="0"/>
                <a:ea typeface="Arial" charset="0"/>
                <a:cs typeface="Arial" charset="0"/>
              </a:rPr>
              <a:t>is 96 cm</a:t>
            </a:r>
            <a:r>
              <a:rPr lang="en-US" sz="1400" b="1" baseline="30000" dirty="0" smtClean="0">
                <a:solidFill>
                  <a:srgbClr val="0000FF"/>
                </a:solidFill>
                <a:latin typeface="Bookman Old Style" pitchFamily="18" charset="0"/>
                <a:ea typeface="Arial" charset="0"/>
                <a:cs typeface="Arial" charset="0"/>
              </a:rPr>
              <a:t>2</a:t>
            </a:r>
            <a:r>
              <a:rPr lang="en-US" sz="1400" b="1" dirty="0" smtClean="0">
                <a:solidFill>
                  <a:srgbClr val="0000FF"/>
                </a:solidFill>
                <a:latin typeface="Bookman Old Style" pitchFamily="18" charset="0"/>
                <a:ea typeface="Arial" charset="0"/>
                <a:cs typeface="Arial" charset="0"/>
              </a:rPr>
              <a:t>, find the side of the rhombus.</a:t>
            </a:r>
            <a:endParaRPr lang="en-US" sz="1400" b="1" dirty="0">
              <a:solidFill>
                <a:srgbClr val="0000FF"/>
              </a:solidFill>
              <a:latin typeface="Bookman Old Style" pitchFamily="18" charset="0"/>
              <a:ea typeface="Arial" charset="0"/>
              <a:cs typeface="Arial" charset="0"/>
            </a:endParaRPr>
          </a:p>
        </p:txBody>
      </p:sp>
      <p:sp>
        <p:nvSpPr>
          <p:cNvPr id="112" name="Text Box 8"/>
          <p:cNvSpPr txBox="1">
            <a:spLocks noChangeArrowheads="1"/>
          </p:cNvSpPr>
          <p:nvPr/>
        </p:nvSpPr>
        <p:spPr bwMode="auto">
          <a:xfrm>
            <a:off x="416776" y="906244"/>
            <a:ext cx="535724" cy="307777"/>
          </a:xfrm>
          <a:prstGeom prst="rect">
            <a:avLst/>
          </a:prstGeom>
          <a:noFill/>
          <a:ln w="9525">
            <a:noFill/>
            <a:miter lim="800000"/>
            <a:headEnd/>
            <a:tailEnd/>
          </a:ln>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113" name="Rectangle 112"/>
          <p:cNvSpPr/>
          <p:nvPr/>
        </p:nvSpPr>
        <p:spPr>
          <a:xfrm>
            <a:off x="762000" y="906244"/>
            <a:ext cx="5289374" cy="307777"/>
          </a:xfrm>
          <a:prstGeom prst="rect">
            <a:avLst/>
          </a:prstGeom>
        </p:spPr>
        <p:txBody>
          <a:bodyPr wrap="square">
            <a:spAutoFit/>
          </a:bodyPr>
          <a:lstStyle/>
          <a:p>
            <a:r>
              <a:rPr lang="en-US" sz="1400" kern="0" dirty="0" smtClean="0">
                <a:solidFill>
                  <a:prstClr val="black"/>
                </a:solidFill>
                <a:latin typeface="Bookman Old Style" pitchFamily="18" charset="0"/>
              </a:rPr>
              <a:t>Let the length of other diagonal of a rhombus be ‘x’ cm.</a:t>
            </a:r>
            <a:endParaRPr lang="en-US" sz="1400" kern="0" dirty="0">
              <a:solidFill>
                <a:prstClr val="black"/>
              </a:solidFill>
              <a:latin typeface="Bookman Old Style" pitchFamily="18" charset="0"/>
            </a:endParaRPr>
          </a:p>
        </p:txBody>
      </p:sp>
      <p:sp>
        <p:nvSpPr>
          <p:cNvPr id="116" name="Rectangle 115"/>
          <p:cNvSpPr/>
          <p:nvPr/>
        </p:nvSpPr>
        <p:spPr>
          <a:xfrm>
            <a:off x="1116986" y="1096157"/>
            <a:ext cx="3725700" cy="307777"/>
          </a:xfrm>
          <a:prstGeom prst="rect">
            <a:avLst/>
          </a:prstGeom>
        </p:spPr>
        <p:txBody>
          <a:bodyPr wrap="none">
            <a:spAutoFit/>
          </a:bodyPr>
          <a:lstStyle/>
          <a:p>
            <a:r>
              <a:rPr lang="en-US" sz="1400" dirty="0" smtClean="0">
                <a:solidFill>
                  <a:prstClr val="black"/>
                </a:solidFill>
                <a:latin typeface="Bookman Old Style" pitchFamily="18" charset="0"/>
              </a:rPr>
              <a:t>The length of first diagonal is (x + 4) cm.</a:t>
            </a:r>
            <a:endParaRPr lang="en-US" sz="1400" dirty="0">
              <a:solidFill>
                <a:prstClr val="black"/>
              </a:solidFill>
              <a:latin typeface="Bookman Old Style" pitchFamily="18" charset="0"/>
            </a:endParaRPr>
          </a:p>
        </p:txBody>
      </p:sp>
      <p:graphicFrame>
        <p:nvGraphicFramePr>
          <p:cNvPr id="117" name="Object 116"/>
          <p:cNvGraphicFramePr>
            <a:graphicFrameLocks noChangeAspect="1"/>
          </p:cNvGraphicFramePr>
          <p:nvPr>
            <p:extLst>
              <p:ext uri="{D42A27DB-BD31-4B8C-83A1-F6EECF244321}">
                <p14:modId xmlns:p14="http://schemas.microsoft.com/office/powerpoint/2010/main" val="2705094979"/>
              </p:ext>
            </p:extLst>
          </p:nvPr>
        </p:nvGraphicFramePr>
        <p:xfrm>
          <a:off x="838200" y="1148301"/>
          <a:ext cx="298450" cy="203489"/>
        </p:xfrm>
        <a:graphic>
          <a:graphicData uri="http://schemas.openxmlformats.org/presentationml/2006/ole">
            <mc:AlternateContent xmlns:mc="http://schemas.openxmlformats.org/markup-compatibility/2006">
              <mc:Choice xmlns:v="urn:schemas-microsoft-com:vml" Requires="v">
                <p:oleObj spid="_x0000_s3278" name="Equation" r:id="rId5" imgW="139518" imgH="126835" progId="Equation.DSMT4">
                  <p:embed/>
                </p:oleObj>
              </mc:Choice>
              <mc:Fallback>
                <p:oleObj name="Equation" r:id="rId5" imgW="139518" imgH="12683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148301"/>
                        <a:ext cx="298450" cy="203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 name="Object 5"/>
          <p:cNvGraphicFramePr>
            <a:graphicFrameLocks noChangeAspect="1"/>
          </p:cNvGraphicFramePr>
          <p:nvPr>
            <p:extLst>
              <p:ext uri="{D42A27DB-BD31-4B8C-83A1-F6EECF244321}">
                <p14:modId xmlns:p14="http://schemas.microsoft.com/office/powerpoint/2010/main" val="2912965038"/>
              </p:ext>
            </p:extLst>
          </p:nvPr>
        </p:nvGraphicFramePr>
        <p:xfrm>
          <a:off x="533400" y="2249389"/>
          <a:ext cx="298450" cy="203597"/>
        </p:xfrm>
        <a:graphic>
          <a:graphicData uri="http://schemas.openxmlformats.org/presentationml/2006/ole">
            <mc:AlternateContent xmlns:mc="http://schemas.openxmlformats.org/markup-compatibility/2006">
              <mc:Choice xmlns:v="urn:schemas-microsoft-com:vml" Requires="v">
                <p:oleObj spid="_x0000_s3279" name="Equation" r:id="rId7" imgW="139518" imgH="126835" progId="Equation.DSMT4">
                  <p:embed/>
                </p:oleObj>
              </mc:Choice>
              <mc:Fallback>
                <p:oleObj name="Equation" r:id="rId7" imgW="139518" imgH="12683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249389"/>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 name="Rectangle 124"/>
          <p:cNvSpPr/>
          <p:nvPr/>
        </p:nvSpPr>
        <p:spPr>
          <a:xfrm>
            <a:off x="762001" y="2197299"/>
            <a:ext cx="405880" cy="307777"/>
          </a:xfrm>
          <a:prstGeom prst="rect">
            <a:avLst/>
          </a:prstGeom>
        </p:spPr>
        <p:txBody>
          <a:bodyPr wrap="none">
            <a:spAutoFit/>
          </a:bodyPr>
          <a:lstStyle/>
          <a:p>
            <a:r>
              <a:rPr lang="en-US" sz="1400" dirty="0" smtClean="0">
                <a:solidFill>
                  <a:prstClr val="black"/>
                </a:solidFill>
                <a:latin typeface="Bookman Old Style" pitchFamily="18" charset="0"/>
              </a:rPr>
              <a:t>96</a:t>
            </a:r>
            <a:endParaRPr lang="en-US" sz="1400" dirty="0">
              <a:solidFill>
                <a:prstClr val="black"/>
              </a:solidFill>
              <a:latin typeface="Bookman Old Style" pitchFamily="18" charset="0"/>
            </a:endParaRPr>
          </a:p>
        </p:txBody>
      </p:sp>
      <p:sp>
        <p:nvSpPr>
          <p:cNvPr id="126" name="Rectangle 125"/>
          <p:cNvSpPr/>
          <p:nvPr/>
        </p:nvSpPr>
        <p:spPr>
          <a:xfrm>
            <a:off x="1524032" y="2197299"/>
            <a:ext cx="292068" cy="307777"/>
          </a:xfrm>
          <a:prstGeom prst="rect">
            <a:avLst/>
          </a:prstGeom>
        </p:spPr>
        <p:txBody>
          <a:bodyPr wrap="none">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127" name="Rectangle 126"/>
          <p:cNvSpPr/>
          <p:nvPr/>
        </p:nvSpPr>
        <p:spPr>
          <a:xfrm>
            <a:off x="1765300" y="2188548"/>
            <a:ext cx="359394" cy="307777"/>
          </a:xfrm>
          <a:prstGeom prst="rect">
            <a:avLst/>
          </a:prstGeom>
        </p:spPr>
        <p:txBody>
          <a:bodyPr wrap="none">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endParaRPr>
          </a:p>
        </p:txBody>
      </p:sp>
      <p:sp>
        <p:nvSpPr>
          <p:cNvPr id="128" name="Rectangle 127"/>
          <p:cNvSpPr/>
          <p:nvPr/>
        </p:nvSpPr>
        <p:spPr>
          <a:xfrm>
            <a:off x="762000" y="2401096"/>
            <a:ext cx="1810111" cy="307777"/>
          </a:xfrm>
          <a:prstGeom prst="rect">
            <a:avLst/>
          </a:prstGeom>
        </p:spPr>
        <p:txBody>
          <a:bodyPr wrap="none">
            <a:spAutoFit/>
          </a:bodyPr>
          <a:lstStyle/>
          <a:p>
            <a:r>
              <a:rPr lang="en-US" sz="1400" dirty="0" smtClean="0">
                <a:solidFill>
                  <a:prstClr val="black"/>
                </a:solidFill>
                <a:latin typeface="Bookman Old Style" pitchFamily="18" charset="0"/>
              </a:rPr>
              <a:t>192   =   x</a:t>
            </a:r>
            <a:r>
              <a:rPr lang="en-US" sz="1400" baseline="30000" dirty="0" smtClean="0">
                <a:solidFill>
                  <a:prstClr val="black"/>
                </a:solidFill>
                <a:latin typeface="Bookman Old Style" pitchFamily="18" charset="0"/>
              </a:rPr>
              <a:t>2</a:t>
            </a:r>
            <a:r>
              <a:rPr lang="en-US" sz="1400" dirty="0" smtClean="0">
                <a:solidFill>
                  <a:prstClr val="black"/>
                </a:solidFill>
                <a:latin typeface="Bookman Old Style" pitchFamily="18" charset="0"/>
              </a:rPr>
              <a:t>   +   4x</a:t>
            </a:r>
            <a:endParaRPr lang="en-US" sz="1400" dirty="0">
              <a:solidFill>
                <a:prstClr val="black"/>
              </a:solidFill>
              <a:latin typeface="Bookman Old Style" pitchFamily="18" charset="0"/>
            </a:endParaRPr>
          </a:p>
        </p:txBody>
      </p:sp>
      <p:sp>
        <p:nvSpPr>
          <p:cNvPr id="129" name="Rectangle 128"/>
          <p:cNvSpPr/>
          <p:nvPr/>
        </p:nvSpPr>
        <p:spPr>
          <a:xfrm>
            <a:off x="923926" y="2644973"/>
            <a:ext cx="295274" cy="307777"/>
          </a:xfrm>
          <a:prstGeom prst="rect">
            <a:avLst/>
          </a:prstGeom>
        </p:spPr>
        <p:txBody>
          <a:bodyPr wrap="none">
            <a:spAutoFit/>
          </a:bodyPr>
          <a:lstStyle/>
          <a:p>
            <a:r>
              <a:rPr lang="en-US" sz="1400" dirty="0" smtClean="0">
                <a:solidFill>
                  <a:prstClr val="black"/>
                </a:solidFill>
                <a:latin typeface="Bookman Old Style" pitchFamily="18" charset="0"/>
              </a:rPr>
              <a:t>0</a:t>
            </a:r>
            <a:endParaRPr lang="en-US" sz="1400" dirty="0">
              <a:solidFill>
                <a:prstClr val="black"/>
              </a:solidFill>
              <a:latin typeface="Bookman Old Style" pitchFamily="18" charset="0"/>
            </a:endParaRPr>
          </a:p>
        </p:txBody>
      </p:sp>
      <p:sp>
        <p:nvSpPr>
          <p:cNvPr id="130" name="Rectangle 129"/>
          <p:cNvSpPr/>
          <p:nvPr/>
        </p:nvSpPr>
        <p:spPr>
          <a:xfrm>
            <a:off x="762000" y="2911673"/>
            <a:ext cx="2010487" cy="307777"/>
          </a:xfrm>
          <a:prstGeom prst="rect">
            <a:avLst/>
          </a:prstGeom>
        </p:spPr>
        <p:txBody>
          <a:bodyPr wrap="none">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r>
              <a:rPr lang="en-US" sz="1400" dirty="0" smtClean="0">
                <a:solidFill>
                  <a:prstClr val="black"/>
                </a:solidFill>
                <a:latin typeface="Bookman Old Style" pitchFamily="18" charset="0"/>
              </a:rPr>
              <a:t> + 4x  – 192   =   0</a:t>
            </a:r>
            <a:endParaRPr lang="en-US" sz="1400" dirty="0">
              <a:solidFill>
                <a:prstClr val="black"/>
              </a:solidFill>
              <a:latin typeface="Bookman Old Style" pitchFamily="18" charset="0"/>
            </a:endParaRPr>
          </a:p>
        </p:txBody>
      </p:sp>
      <p:graphicFrame>
        <p:nvGraphicFramePr>
          <p:cNvPr id="131" name="Object 5"/>
          <p:cNvGraphicFramePr>
            <a:graphicFrameLocks noChangeAspect="1"/>
          </p:cNvGraphicFramePr>
          <p:nvPr>
            <p:extLst>
              <p:ext uri="{D42A27DB-BD31-4B8C-83A1-F6EECF244321}">
                <p14:modId xmlns:p14="http://schemas.microsoft.com/office/powerpoint/2010/main" val="4042044275"/>
              </p:ext>
            </p:extLst>
          </p:nvPr>
        </p:nvGraphicFramePr>
        <p:xfrm>
          <a:off x="533400" y="2456034"/>
          <a:ext cx="298450" cy="203597"/>
        </p:xfrm>
        <a:graphic>
          <a:graphicData uri="http://schemas.openxmlformats.org/presentationml/2006/ole">
            <mc:AlternateContent xmlns:mc="http://schemas.openxmlformats.org/markup-compatibility/2006">
              <mc:Choice xmlns:v="urn:schemas-microsoft-com:vml" Requires="v">
                <p:oleObj spid="_x0000_s3280" name="Equation" r:id="rId9" imgW="139518" imgH="126835" progId="Equation.DSMT4">
                  <p:embed/>
                </p:oleObj>
              </mc:Choice>
              <mc:Fallback>
                <p:oleObj name="Equation" r:id="rId9" imgW="139518" imgH="1268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456034"/>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 name="Object 5"/>
          <p:cNvGraphicFramePr>
            <a:graphicFrameLocks noChangeAspect="1"/>
          </p:cNvGraphicFramePr>
          <p:nvPr>
            <p:extLst>
              <p:ext uri="{D42A27DB-BD31-4B8C-83A1-F6EECF244321}">
                <p14:modId xmlns:p14="http://schemas.microsoft.com/office/powerpoint/2010/main" val="2924231028"/>
              </p:ext>
            </p:extLst>
          </p:nvPr>
        </p:nvGraphicFramePr>
        <p:xfrm>
          <a:off x="533400" y="2696760"/>
          <a:ext cx="298450" cy="203597"/>
        </p:xfrm>
        <a:graphic>
          <a:graphicData uri="http://schemas.openxmlformats.org/presentationml/2006/ole">
            <mc:AlternateContent xmlns:mc="http://schemas.openxmlformats.org/markup-compatibility/2006">
              <mc:Choice xmlns:v="urn:schemas-microsoft-com:vml" Requires="v">
                <p:oleObj spid="_x0000_s3281" name="Equation" r:id="rId11" imgW="139518" imgH="126835" progId="Equation.DSMT4">
                  <p:embed/>
                </p:oleObj>
              </mc:Choice>
              <mc:Fallback>
                <p:oleObj name="Equation" r:id="rId11" imgW="139518" imgH="12683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2696760"/>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 name="Object 5"/>
          <p:cNvGraphicFramePr>
            <a:graphicFrameLocks noChangeAspect="1"/>
          </p:cNvGraphicFramePr>
          <p:nvPr>
            <p:extLst>
              <p:ext uri="{D42A27DB-BD31-4B8C-83A1-F6EECF244321}">
                <p14:modId xmlns:p14="http://schemas.microsoft.com/office/powerpoint/2010/main" val="3510713808"/>
              </p:ext>
            </p:extLst>
          </p:nvPr>
        </p:nvGraphicFramePr>
        <p:xfrm>
          <a:off x="533400" y="2966532"/>
          <a:ext cx="298450" cy="203597"/>
        </p:xfrm>
        <a:graphic>
          <a:graphicData uri="http://schemas.openxmlformats.org/presentationml/2006/ole">
            <mc:AlternateContent xmlns:mc="http://schemas.openxmlformats.org/markup-compatibility/2006">
              <mc:Choice xmlns:v="urn:schemas-microsoft-com:vml" Requires="v">
                <p:oleObj spid="_x0000_s3282" name="Equation" r:id="rId13" imgW="139518" imgH="126835" progId="Equation.DSMT4">
                  <p:embed/>
                </p:oleObj>
              </mc:Choice>
              <mc:Fallback>
                <p:oleObj name="Equation" r:id="rId13" imgW="139518" imgH="12683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2966532"/>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7" name="Straight Connector 136"/>
          <p:cNvCxnSpPr/>
          <p:nvPr/>
        </p:nvCxnSpPr>
        <p:spPr>
          <a:xfrm>
            <a:off x="3503196" y="1557869"/>
            <a:ext cx="0" cy="3245059"/>
          </a:xfrm>
          <a:prstGeom prst="line">
            <a:avLst/>
          </a:prstGeom>
          <a:noFill/>
          <a:ln w="19050" cap="flat" cmpd="sng" algn="ctr">
            <a:solidFill>
              <a:schemeClr val="tx1"/>
            </a:solidFill>
            <a:prstDash val="solid"/>
          </a:ln>
          <a:effectLst>
            <a:outerShdw blurRad="40000" dist="23000" dir="5400000" rotWithShape="0">
              <a:srgbClr val="000000">
                <a:alpha val="35000"/>
              </a:srgbClr>
            </a:outerShdw>
          </a:effectLst>
        </p:spPr>
      </p:cxnSp>
      <p:sp>
        <p:nvSpPr>
          <p:cNvPr id="138" name="Rectangle 137"/>
          <p:cNvSpPr/>
          <p:nvPr/>
        </p:nvSpPr>
        <p:spPr>
          <a:xfrm>
            <a:off x="762000" y="3147893"/>
            <a:ext cx="359394" cy="307777"/>
          </a:xfrm>
          <a:prstGeom prst="rect">
            <a:avLst/>
          </a:prstGeom>
        </p:spPr>
        <p:txBody>
          <a:bodyPr wrap="none">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endParaRPr>
          </a:p>
        </p:txBody>
      </p:sp>
      <p:sp>
        <p:nvSpPr>
          <p:cNvPr id="139" name="Rectangle 138"/>
          <p:cNvSpPr/>
          <p:nvPr/>
        </p:nvSpPr>
        <p:spPr>
          <a:xfrm>
            <a:off x="1236902" y="4168973"/>
            <a:ext cx="820498" cy="307777"/>
          </a:xfrm>
          <a:prstGeom prst="rect">
            <a:avLst/>
          </a:prstGeom>
        </p:spPr>
        <p:txBody>
          <a:bodyPr wrap="square">
            <a:spAutoFit/>
          </a:bodyPr>
          <a:lstStyle/>
          <a:p>
            <a:r>
              <a:rPr lang="en-US" sz="1400" dirty="0" smtClean="0">
                <a:solidFill>
                  <a:prstClr val="black"/>
                </a:solidFill>
                <a:latin typeface="Bookman Old Style" pitchFamily="18" charset="0"/>
              </a:rPr>
              <a:t>x = 12</a:t>
            </a:r>
            <a:endParaRPr lang="en-US" sz="1400" dirty="0">
              <a:solidFill>
                <a:prstClr val="black"/>
              </a:solidFill>
              <a:latin typeface="Bookman Old Style" pitchFamily="18" charset="0"/>
            </a:endParaRPr>
          </a:p>
        </p:txBody>
      </p:sp>
      <p:sp>
        <p:nvSpPr>
          <p:cNvPr id="140" name="Rectangle 139"/>
          <p:cNvSpPr/>
          <p:nvPr/>
        </p:nvSpPr>
        <p:spPr>
          <a:xfrm>
            <a:off x="762000" y="3429833"/>
            <a:ext cx="285656" cy="307777"/>
          </a:xfrm>
          <a:prstGeom prst="rect">
            <a:avLst/>
          </a:prstGeom>
        </p:spPr>
        <p:txBody>
          <a:bodyPr wrap="none">
            <a:spAutoFit/>
          </a:bodyPr>
          <a:lstStyle/>
          <a:p>
            <a:r>
              <a:rPr lang="en-US" sz="1400" dirty="0" smtClean="0">
                <a:solidFill>
                  <a:prstClr val="black"/>
                </a:solidFill>
                <a:latin typeface="Bookman Old Style" pitchFamily="18" charset="0"/>
              </a:rPr>
              <a:t>x</a:t>
            </a:r>
          </a:p>
        </p:txBody>
      </p:sp>
      <p:sp>
        <p:nvSpPr>
          <p:cNvPr id="141" name="Rectangle 140"/>
          <p:cNvSpPr/>
          <p:nvPr/>
        </p:nvSpPr>
        <p:spPr>
          <a:xfrm>
            <a:off x="762000" y="3711773"/>
            <a:ext cx="821059" cy="307777"/>
          </a:xfrm>
          <a:prstGeom prst="rect">
            <a:avLst/>
          </a:prstGeom>
        </p:spPr>
        <p:txBody>
          <a:bodyPr wrap="none">
            <a:spAutoFit/>
          </a:bodyPr>
          <a:lstStyle/>
          <a:p>
            <a:r>
              <a:rPr lang="en-US" sz="1400" dirty="0" smtClean="0">
                <a:solidFill>
                  <a:prstClr val="black"/>
                </a:solidFill>
                <a:latin typeface="Bookman Old Style" pitchFamily="18" charset="0"/>
              </a:rPr>
              <a:t>(x – 12)</a:t>
            </a:r>
          </a:p>
        </p:txBody>
      </p:sp>
      <p:sp>
        <p:nvSpPr>
          <p:cNvPr id="142" name="Rectangle 141"/>
          <p:cNvSpPr/>
          <p:nvPr/>
        </p:nvSpPr>
        <p:spPr>
          <a:xfrm>
            <a:off x="819150" y="3940373"/>
            <a:ext cx="1045479" cy="307777"/>
          </a:xfrm>
          <a:prstGeom prst="rect">
            <a:avLst/>
          </a:prstGeom>
        </p:spPr>
        <p:txBody>
          <a:bodyPr wrap="none">
            <a:spAutoFit/>
          </a:bodyPr>
          <a:lstStyle/>
          <a:p>
            <a:r>
              <a:rPr lang="en-US" sz="1400" dirty="0" smtClean="0">
                <a:solidFill>
                  <a:prstClr val="black"/>
                </a:solidFill>
                <a:latin typeface="Bookman Old Style" pitchFamily="18" charset="0"/>
              </a:rPr>
              <a:t>x – 12 = 0</a:t>
            </a:r>
          </a:p>
        </p:txBody>
      </p:sp>
      <p:graphicFrame>
        <p:nvGraphicFramePr>
          <p:cNvPr id="143" name="Object 9"/>
          <p:cNvGraphicFramePr>
            <a:graphicFrameLocks noChangeAspect="1"/>
          </p:cNvGraphicFramePr>
          <p:nvPr>
            <p:extLst>
              <p:ext uri="{D42A27DB-BD31-4B8C-83A1-F6EECF244321}">
                <p14:modId xmlns:p14="http://schemas.microsoft.com/office/powerpoint/2010/main" val="2445241645"/>
              </p:ext>
            </p:extLst>
          </p:nvPr>
        </p:nvGraphicFramePr>
        <p:xfrm>
          <a:off x="519439" y="3214572"/>
          <a:ext cx="298450" cy="203597"/>
        </p:xfrm>
        <a:graphic>
          <a:graphicData uri="http://schemas.openxmlformats.org/presentationml/2006/ole">
            <mc:AlternateContent xmlns:mc="http://schemas.openxmlformats.org/markup-compatibility/2006">
              <mc:Choice xmlns:v="urn:schemas-microsoft-com:vml" Requires="v">
                <p:oleObj spid="_x0000_s3283" name="Equation" r:id="rId15" imgW="139518" imgH="126835" progId="Equation.DSMT4">
                  <p:embed/>
                </p:oleObj>
              </mc:Choice>
              <mc:Fallback>
                <p:oleObj name="Equation" r:id="rId15" imgW="139518" imgH="12683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9439" y="3214572"/>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 name="Object 5"/>
          <p:cNvGraphicFramePr>
            <a:graphicFrameLocks noChangeAspect="1"/>
          </p:cNvGraphicFramePr>
          <p:nvPr>
            <p:extLst>
              <p:ext uri="{D42A27DB-BD31-4B8C-83A1-F6EECF244321}">
                <p14:modId xmlns:p14="http://schemas.microsoft.com/office/powerpoint/2010/main" val="10138474"/>
              </p:ext>
            </p:extLst>
          </p:nvPr>
        </p:nvGraphicFramePr>
        <p:xfrm>
          <a:off x="519439" y="3491744"/>
          <a:ext cx="298450" cy="203597"/>
        </p:xfrm>
        <a:graphic>
          <a:graphicData uri="http://schemas.openxmlformats.org/presentationml/2006/ole">
            <mc:AlternateContent xmlns:mc="http://schemas.openxmlformats.org/markup-compatibility/2006">
              <mc:Choice xmlns:v="urn:schemas-microsoft-com:vml" Requires="v">
                <p:oleObj spid="_x0000_s3284" name="Equation" r:id="rId17" imgW="139518" imgH="126835" progId="Equation.DSMT4">
                  <p:embed/>
                </p:oleObj>
              </mc:Choice>
              <mc:Fallback>
                <p:oleObj name="Equation" r:id="rId17" imgW="139518" imgH="12683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9439" y="3491744"/>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 name="Object 11"/>
          <p:cNvGraphicFramePr>
            <a:graphicFrameLocks noChangeAspect="1"/>
          </p:cNvGraphicFramePr>
          <p:nvPr>
            <p:extLst>
              <p:ext uri="{D42A27DB-BD31-4B8C-83A1-F6EECF244321}">
                <p14:modId xmlns:p14="http://schemas.microsoft.com/office/powerpoint/2010/main" val="1047576244"/>
              </p:ext>
            </p:extLst>
          </p:nvPr>
        </p:nvGraphicFramePr>
        <p:xfrm>
          <a:off x="519439" y="3779637"/>
          <a:ext cx="298450" cy="203597"/>
        </p:xfrm>
        <a:graphic>
          <a:graphicData uri="http://schemas.openxmlformats.org/presentationml/2006/ole">
            <mc:AlternateContent xmlns:mc="http://schemas.openxmlformats.org/markup-compatibility/2006">
              <mc:Choice xmlns:v="urn:schemas-microsoft-com:vml" Requires="v">
                <p:oleObj spid="_x0000_s3285" name="Equation" r:id="rId19" imgW="139518" imgH="126835" progId="Equation.DSMT4">
                  <p:embed/>
                </p:oleObj>
              </mc:Choice>
              <mc:Fallback>
                <p:oleObj name="Equation" r:id="rId19" imgW="139518" imgH="12683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9439" y="3779637"/>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 name="Object 12"/>
          <p:cNvGraphicFramePr>
            <a:graphicFrameLocks noChangeAspect="1"/>
          </p:cNvGraphicFramePr>
          <p:nvPr>
            <p:extLst>
              <p:ext uri="{D42A27DB-BD31-4B8C-83A1-F6EECF244321}">
                <p14:modId xmlns:p14="http://schemas.microsoft.com/office/powerpoint/2010/main" val="1411242742"/>
              </p:ext>
            </p:extLst>
          </p:nvPr>
        </p:nvGraphicFramePr>
        <p:xfrm>
          <a:off x="487970" y="3992463"/>
          <a:ext cx="298450" cy="203597"/>
        </p:xfrm>
        <a:graphic>
          <a:graphicData uri="http://schemas.openxmlformats.org/presentationml/2006/ole">
            <mc:AlternateContent xmlns:mc="http://schemas.openxmlformats.org/markup-compatibility/2006">
              <mc:Choice xmlns:v="urn:schemas-microsoft-com:vml" Requires="v">
                <p:oleObj spid="_x0000_s3286" name="Equation" r:id="rId21" imgW="139518" imgH="126835" progId="Equation.DSMT4">
                  <p:embed/>
                </p:oleObj>
              </mc:Choice>
              <mc:Fallback>
                <p:oleObj name="Equation" r:id="rId21" imgW="139518" imgH="12683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970" y="3992463"/>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 name="Object 12"/>
          <p:cNvGraphicFramePr>
            <a:graphicFrameLocks noChangeAspect="1"/>
          </p:cNvGraphicFramePr>
          <p:nvPr>
            <p:extLst>
              <p:ext uri="{D42A27DB-BD31-4B8C-83A1-F6EECF244321}">
                <p14:modId xmlns:p14="http://schemas.microsoft.com/office/powerpoint/2010/main" val="511013219"/>
              </p:ext>
            </p:extLst>
          </p:nvPr>
        </p:nvGraphicFramePr>
        <p:xfrm>
          <a:off x="485610" y="4226122"/>
          <a:ext cx="298450" cy="203597"/>
        </p:xfrm>
        <a:graphic>
          <a:graphicData uri="http://schemas.openxmlformats.org/presentationml/2006/ole">
            <mc:AlternateContent xmlns:mc="http://schemas.openxmlformats.org/markup-compatibility/2006">
              <mc:Choice xmlns:v="urn:schemas-microsoft-com:vml" Requires="v">
                <p:oleObj spid="_x0000_s3287" name="Equation" r:id="rId23" imgW="139518" imgH="126835" progId="Equation.DSMT4">
                  <p:embed/>
                </p:oleObj>
              </mc:Choice>
              <mc:Fallback>
                <p:oleObj name="Equation" r:id="rId23"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5610" y="4226122"/>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 name="Rectangle 147"/>
          <p:cNvSpPr/>
          <p:nvPr/>
        </p:nvSpPr>
        <p:spPr>
          <a:xfrm>
            <a:off x="703325" y="4382082"/>
            <a:ext cx="3259075" cy="523220"/>
          </a:xfrm>
          <a:prstGeom prst="rect">
            <a:avLst/>
          </a:prstGeom>
        </p:spPr>
        <p:txBody>
          <a:bodyPr wrap="square">
            <a:spAutoFit/>
          </a:bodyPr>
          <a:lstStyle/>
          <a:p>
            <a:r>
              <a:rPr lang="en-US" sz="1400" dirty="0" smtClean="0">
                <a:solidFill>
                  <a:prstClr val="black"/>
                </a:solidFill>
                <a:latin typeface="Bookman Old Style" pitchFamily="18" charset="0"/>
              </a:rPr>
              <a:t>The length of diagonal of the rhombus cannot be negative</a:t>
            </a:r>
          </a:p>
        </p:txBody>
      </p:sp>
      <p:graphicFrame>
        <p:nvGraphicFramePr>
          <p:cNvPr id="149" name="Object 12"/>
          <p:cNvGraphicFramePr>
            <a:graphicFrameLocks noChangeAspect="1"/>
          </p:cNvGraphicFramePr>
          <p:nvPr>
            <p:extLst>
              <p:ext uri="{D42A27DB-BD31-4B8C-83A1-F6EECF244321}">
                <p14:modId xmlns:p14="http://schemas.microsoft.com/office/powerpoint/2010/main" val="322292749"/>
              </p:ext>
            </p:extLst>
          </p:nvPr>
        </p:nvGraphicFramePr>
        <p:xfrm>
          <a:off x="485610" y="4426532"/>
          <a:ext cx="298450" cy="203597"/>
        </p:xfrm>
        <a:graphic>
          <a:graphicData uri="http://schemas.openxmlformats.org/presentationml/2006/ole">
            <mc:AlternateContent xmlns:mc="http://schemas.openxmlformats.org/markup-compatibility/2006">
              <mc:Choice xmlns:v="urn:schemas-microsoft-com:vml" Requires="v">
                <p:oleObj spid="_x0000_s3288" name="Equation" r:id="rId25" imgW="139518" imgH="126835" progId="Equation.DSMT4">
                  <p:embed/>
                </p:oleObj>
              </mc:Choice>
              <mc:Fallback>
                <p:oleObj name="Equation" r:id="rId25" imgW="139518" imgH="12683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610" y="4426532"/>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 name="Object 12"/>
          <p:cNvGraphicFramePr>
            <a:graphicFrameLocks noChangeAspect="1"/>
          </p:cNvGraphicFramePr>
          <p:nvPr>
            <p:extLst>
              <p:ext uri="{D42A27DB-BD31-4B8C-83A1-F6EECF244321}">
                <p14:modId xmlns:p14="http://schemas.microsoft.com/office/powerpoint/2010/main" val="1926258185"/>
              </p:ext>
            </p:extLst>
          </p:nvPr>
        </p:nvGraphicFramePr>
        <p:xfrm>
          <a:off x="3555700" y="1703784"/>
          <a:ext cx="298450" cy="203597"/>
        </p:xfrm>
        <a:graphic>
          <a:graphicData uri="http://schemas.openxmlformats.org/presentationml/2006/ole">
            <mc:AlternateContent xmlns:mc="http://schemas.openxmlformats.org/markup-compatibility/2006">
              <mc:Choice xmlns:v="urn:schemas-microsoft-com:vml" Requires="v">
                <p:oleObj spid="_x0000_s3289" name="Equation" r:id="rId27" imgW="139518" imgH="126835" progId="Equation.DSMT4">
                  <p:embed/>
                </p:oleObj>
              </mc:Choice>
              <mc:Fallback>
                <p:oleObj name="Equation" r:id="rId27" imgW="139518" imgH="12683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55700" y="1703784"/>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 name="Object 12"/>
          <p:cNvGraphicFramePr>
            <a:graphicFrameLocks noChangeAspect="1"/>
          </p:cNvGraphicFramePr>
          <p:nvPr>
            <p:extLst>
              <p:ext uri="{D42A27DB-BD31-4B8C-83A1-F6EECF244321}">
                <p14:modId xmlns:p14="http://schemas.microsoft.com/office/powerpoint/2010/main" val="3480086071"/>
              </p:ext>
            </p:extLst>
          </p:nvPr>
        </p:nvGraphicFramePr>
        <p:xfrm>
          <a:off x="4012901" y="1695450"/>
          <a:ext cx="828807" cy="211931"/>
        </p:xfrm>
        <a:graphic>
          <a:graphicData uri="http://schemas.openxmlformats.org/presentationml/2006/ole">
            <mc:AlternateContent xmlns:mc="http://schemas.openxmlformats.org/markup-compatibility/2006">
              <mc:Choice xmlns:v="urn:schemas-microsoft-com:vml" Requires="v">
                <p:oleObj spid="_x0000_s3290" name="Equation" r:id="rId29" imgW="520248" imgH="177646" progId="Equation.DSMT4">
                  <p:embed/>
                </p:oleObj>
              </mc:Choice>
              <mc:Fallback>
                <p:oleObj name="Equation" r:id="rId29" imgW="520248" imgH="177646"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12901" y="1695450"/>
                        <a:ext cx="828807" cy="211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 name="Rectangle 151"/>
          <p:cNvSpPr/>
          <p:nvPr/>
        </p:nvSpPr>
        <p:spPr>
          <a:xfrm>
            <a:off x="3479500" y="1856506"/>
            <a:ext cx="1524000" cy="307777"/>
          </a:xfrm>
          <a:prstGeom prst="rect">
            <a:avLst/>
          </a:prstGeom>
        </p:spPr>
        <p:txBody>
          <a:bodyPr wrap="square">
            <a:spAutoFit/>
          </a:bodyPr>
          <a:lstStyle/>
          <a:p>
            <a:r>
              <a:rPr lang="en-US" sz="1400" dirty="0" smtClean="0">
                <a:solidFill>
                  <a:prstClr val="black"/>
                </a:solidFill>
                <a:latin typeface="Bookman Old Style" pitchFamily="18" charset="0"/>
              </a:rPr>
              <a:t>Hence,  x = 12</a:t>
            </a:r>
          </a:p>
        </p:txBody>
      </p:sp>
      <p:sp>
        <p:nvSpPr>
          <p:cNvPr id="153" name="Rectangle 152"/>
          <p:cNvSpPr/>
          <p:nvPr/>
        </p:nvSpPr>
        <p:spPr>
          <a:xfrm>
            <a:off x="4749615" y="1856506"/>
            <a:ext cx="1955985" cy="307777"/>
          </a:xfrm>
          <a:prstGeom prst="rect">
            <a:avLst/>
          </a:prstGeom>
        </p:spPr>
        <p:txBody>
          <a:bodyPr wrap="none">
            <a:spAutoFit/>
          </a:bodyPr>
          <a:lstStyle/>
          <a:p>
            <a:r>
              <a:rPr lang="en-US" sz="1400" dirty="0" smtClean="0">
                <a:solidFill>
                  <a:prstClr val="black"/>
                </a:solidFill>
                <a:latin typeface="Bookman Old Style" pitchFamily="18" charset="0"/>
              </a:rPr>
              <a:t>; x + 4 = 12 + 4 = 16</a:t>
            </a:r>
            <a:endParaRPr lang="en-US" sz="1400" dirty="0">
              <a:solidFill>
                <a:prstClr val="black"/>
              </a:solidFill>
              <a:latin typeface="Bookman Old Style" pitchFamily="18" charset="0"/>
            </a:endParaRPr>
          </a:p>
        </p:txBody>
      </p:sp>
      <p:sp>
        <p:nvSpPr>
          <p:cNvPr id="154" name="Flowchart: Data 153"/>
          <p:cNvSpPr/>
          <p:nvPr/>
        </p:nvSpPr>
        <p:spPr>
          <a:xfrm>
            <a:off x="7082045" y="924706"/>
            <a:ext cx="1386636" cy="944628"/>
          </a:xfrm>
          <a:prstGeom prst="flowChartInputOutput">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kern="0" smtClean="0">
              <a:solidFill>
                <a:prstClr val="white"/>
              </a:solidFill>
            </a:endParaRPr>
          </a:p>
        </p:txBody>
      </p:sp>
      <p:cxnSp>
        <p:nvCxnSpPr>
          <p:cNvPr id="155" name="Straight Connector 154"/>
          <p:cNvCxnSpPr/>
          <p:nvPr/>
        </p:nvCxnSpPr>
        <p:spPr>
          <a:xfrm>
            <a:off x="7343140" y="920573"/>
            <a:ext cx="892175" cy="1005620"/>
          </a:xfrm>
          <a:prstGeom prst="line">
            <a:avLst/>
          </a:prstGeom>
          <a:noFill/>
          <a:ln w="9525" cap="flat" cmpd="sng" algn="ctr">
            <a:solidFill>
              <a:sysClr val="window" lastClr="FFFFFF"/>
            </a:solidFill>
            <a:prstDash val="solid"/>
          </a:ln>
          <a:effectLst/>
        </p:spPr>
      </p:cxnSp>
      <p:sp>
        <p:nvSpPr>
          <p:cNvPr id="156" name="Rectangle 155"/>
          <p:cNvSpPr/>
          <p:nvPr/>
        </p:nvSpPr>
        <p:spPr>
          <a:xfrm>
            <a:off x="3468616" y="2031092"/>
            <a:ext cx="3039615" cy="307777"/>
          </a:xfrm>
          <a:prstGeom prst="rect">
            <a:avLst/>
          </a:prstGeom>
        </p:spPr>
        <p:txBody>
          <a:bodyPr wrap="none">
            <a:spAutoFit/>
          </a:bodyPr>
          <a:lstStyle/>
          <a:p>
            <a:r>
              <a:rPr lang="en-US" sz="1400" dirty="0" smtClean="0">
                <a:solidFill>
                  <a:prstClr val="black"/>
                </a:solidFill>
                <a:latin typeface="Bookman Old Style" pitchFamily="18" charset="0"/>
              </a:rPr>
              <a:t>Considering </a:t>
            </a:r>
            <a:r>
              <a:rPr lang="en-US" sz="1400" dirty="0" err="1" smtClean="0">
                <a:solidFill>
                  <a:prstClr val="black"/>
                </a:solidFill>
                <a:latin typeface="Wingdings" pitchFamily="2" charset="2"/>
              </a:rPr>
              <a:t>o</a:t>
            </a:r>
            <a:r>
              <a:rPr lang="en-US" sz="1400" dirty="0" err="1" smtClean="0">
                <a:solidFill>
                  <a:prstClr val="black"/>
                </a:solidFill>
                <a:latin typeface="Bookman Old Style" pitchFamily="18" charset="0"/>
              </a:rPr>
              <a:t>ABCD</a:t>
            </a:r>
            <a:r>
              <a:rPr lang="en-US" sz="1400" dirty="0" smtClean="0">
                <a:solidFill>
                  <a:prstClr val="black"/>
                </a:solidFill>
                <a:latin typeface="Bookman Old Style" pitchFamily="18" charset="0"/>
              </a:rPr>
              <a:t> a rhombus</a:t>
            </a:r>
            <a:endParaRPr lang="en-US" sz="1400" dirty="0">
              <a:solidFill>
                <a:prstClr val="black"/>
              </a:solidFill>
              <a:latin typeface="Bookman Old Style" pitchFamily="18" charset="0"/>
            </a:endParaRPr>
          </a:p>
        </p:txBody>
      </p:sp>
      <p:sp>
        <p:nvSpPr>
          <p:cNvPr id="157" name="Rectangle 156"/>
          <p:cNvSpPr/>
          <p:nvPr/>
        </p:nvSpPr>
        <p:spPr>
          <a:xfrm>
            <a:off x="3468616" y="2237786"/>
            <a:ext cx="2677336" cy="307777"/>
          </a:xfrm>
          <a:prstGeom prst="rect">
            <a:avLst/>
          </a:prstGeom>
        </p:spPr>
        <p:txBody>
          <a:bodyPr wrap="none">
            <a:spAutoFit/>
          </a:bodyPr>
          <a:lstStyle/>
          <a:p>
            <a:r>
              <a:rPr lang="en-US" sz="1400" dirty="0" err="1" smtClean="0">
                <a:solidFill>
                  <a:prstClr val="black"/>
                </a:solidFill>
                <a:latin typeface="Bookman Old Style" pitchFamily="18" charset="0"/>
              </a:rPr>
              <a:t>Seg</a:t>
            </a:r>
            <a:r>
              <a:rPr lang="en-US" sz="1400" dirty="0" smtClean="0">
                <a:solidFill>
                  <a:prstClr val="black"/>
                </a:solidFill>
                <a:latin typeface="Bookman Old Style" pitchFamily="18" charset="0"/>
              </a:rPr>
              <a:t> AC is a smaller diagonal</a:t>
            </a:r>
            <a:endParaRPr lang="en-US" sz="1400" dirty="0">
              <a:solidFill>
                <a:prstClr val="black"/>
              </a:solidFill>
              <a:latin typeface="Bookman Old Style" pitchFamily="18" charset="0"/>
            </a:endParaRPr>
          </a:p>
        </p:txBody>
      </p:sp>
      <p:sp>
        <p:nvSpPr>
          <p:cNvPr id="158" name="Rectangle 157"/>
          <p:cNvSpPr/>
          <p:nvPr/>
        </p:nvSpPr>
        <p:spPr>
          <a:xfrm>
            <a:off x="3468616" y="2434636"/>
            <a:ext cx="1418978" cy="307777"/>
          </a:xfrm>
          <a:prstGeom prst="rect">
            <a:avLst/>
          </a:prstGeom>
        </p:spPr>
        <p:txBody>
          <a:bodyPr wrap="none">
            <a:spAutoFit/>
          </a:bodyPr>
          <a:lstStyle/>
          <a:p>
            <a:r>
              <a:rPr lang="en-US" sz="1400" i="1" dirty="0" smtClean="0">
                <a:solidFill>
                  <a:prstClr val="black"/>
                </a:solidFill>
                <a:latin typeface="Bookman Old Style" pitchFamily="18" charset="0"/>
              </a:rPr>
              <a:t>l</a:t>
            </a:r>
            <a:r>
              <a:rPr lang="en-US" sz="1400" dirty="0" smtClean="0">
                <a:solidFill>
                  <a:prstClr val="black"/>
                </a:solidFill>
                <a:latin typeface="Bookman Old Style" pitchFamily="18" charset="0"/>
              </a:rPr>
              <a:t> (AC) = 12 cm</a:t>
            </a:r>
          </a:p>
        </p:txBody>
      </p:sp>
      <p:sp>
        <p:nvSpPr>
          <p:cNvPr id="159" name="Rectangle 158"/>
          <p:cNvSpPr/>
          <p:nvPr/>
        </p:nvSpPr>
        <p:spPr>
          <a:xfrm>
            <a:off x="3468616" y="2656886"/>
            <a:ext cx="2582758" cy="307777"/>
          </a:xfrm>
          <a:prstGeom prst="rect">
            <a:avLst/>
          </a:prstGeom>
        </p:spPr>
        <p:txBody>
          <a:bodyPr wrap="none">
            <a:spAutoFit/>
          </a:bodyPr>
          <a:lstStyle/>
          <a:p>
            <a:r>
              <a:rPr lang="en-US" sz="1400" dirty="0" err="1" smtClean="0">
                <a:solidFill>
                  <a:prstClr val="black"/>
                </a:solidFill>
                <a:latin typeface="Bookman Old Style" pitchFamily="18" charset="0"/>
              </a:rPr>
              <a:t>Seg</a:t>
            </a:r>
            <a:r>
              <a:rPr lang="en-US" sz="1400" dirty="0" smtClean="0">
                <a:solidFill>
                  <a:prstClr val="black"/>
                </a:solidFill>
                <a:latin typeface="Bookman Old Style" pitchFamily="18" charset="0"/>
              </a:rPr>
              <a:t> BD is a bigger diagonal</a:t>
            </a:r>
          </a:p>
        </p:txBody>
      </p:sp>
      <p:sp>
        <p:nvSpPr>
          <p:cNvPr id="160" name="Rectangle 159"/>
          <p:cNvSpPr/>
          <p:nvPr/>
        </p:nvSpPr>
        <p:spPr>
          <a:xfrm>
            <a:off x="3468616" y="2894813"/>
            <a:ext cx="1438214" cy="307777"/>
          </a:xfrm>
          <a:prstGeom prst="rect">
            <a:avLst/>
          </a:prstGeom>
        </p:spPr>
        <p:txBody>
          <a:bodyPr wrap="none">
            <a:spAutoFit/>
          </a:bodyPr>
          <a:lstStyle/>
          <a:p>
            <a:r>
              <a:rPr lang="en-US" sz="1400" i="1" dirty="0" smtClean="0">
                <a:solidFill>
                  <a:prstClr val="black"/>
                </a:solidFill>
                <a:latin typeface="Bookman Old Style" pitchFamily="18" charset="0"/>
              </a:rPr>
              <a:t>l </a:t>
            </a:r>
            <a:r>
              <a:rPr lang="en-US" sz="1400" dirty="0" smtClean="0">
                <a:solidFill>
                  <a:prstClr val="black"/>
                </a:solidFill>
                <a:latin typeface="Bookman Old Style" pitchFamily="18" charset="0"/>
              </a:rPr>
              <a:t>(BD) = 16 cm</a:t>
            </a:r>
          </a:p>
        </p:txBody>
      </p:sp>
      <p:sp>
        <p:nvSpPr>
          <p:cNvPr id="161" name="Rectangle 160"/>
          <p:cNvSpPr/>
          <p:nvPr/>
        </p:nvSpPr>
        <p:spPr>
          <a:xfrm>
            <a:off x="3487543" y="3115578"/>
            <a:ext cx="2790372" cy="523220"/>
          </a:xfrm>
          <a:prstGeom prst="rect">
            <a:avLst/>
          </a:prstGeom>
        </p:spPr>
        <p:txBody>
          <a:bodyPr wrap="square">
            <a:spAutoFit/>
          </a:bodyPr>
          <a:lstStyle/>
          <a:p>
            <a:r>
              <a:rPr lang="en-US" sz="1400" dirty="0" smtClean="0">
                <a:solidFill>
                  <a:prstClr val="black"/>
                </a:solidFill>
                <a:latin typeface="Bookman Old Style" pitchFamily="18" charset="0"/>
              </a:rPr>
              <a:t>O is the intersection point of diagonal AC and BD</a:t>
            </a:r>
            <a:endParaRPr lang="en-US" sz="1400" dirty="0">
              <a:solidFill>
                <a:prstClr val="black"/>
              </a:solidFill>
              <a:latin typeface="Bookman Old Style" pitchFamily="18" charset="0"/>
            </a:endParaRPr>
          </a:p>
        </p:txBody>
      </p:sp>
      <p:sp>
        <p:nvSpPr>
          <p:cNvPr id="162" name="Rectangle 161"/>
          <p:cNvSpPr/>
          <p:nvPr/>
        </p:nvSpPr>
        <p:spPr>
          <a:xfrm>
            <a:off x="3514212" y="3715785"/>
            <a:ext cx="829073" cy="307777"/>
          </a:xfrm>
          <a:prstGeom prst="rect">
            <a:avLst/>
          </a:prstGeom>
        </p:spPr>
        <p:txBody>
          <a:bodyPr wrap="none">
            <a:spAutoFit/>
          </a:bodyPr>
          <a:lstStyle/>
          <a:p>
            <a:r>
              <a:rPr lang="en-US" sz="1400" i="1" dirty="0" smtClean="0">
                <a:solidFill>
                  <a:prstClr val="black"/>
                </a:solidFill>
                <a:latin typeface="Bookman Old Style" pitchFamily="18" charset="0"/>
              </a:rPr>
              <a:t>l </a:t>
            </a:r>
            <a:r>
              <a:rPr lang="en-US" sz="1400" dirty="0" smtClean="0">
                <a:solidFill>
                  <a:prstClr val="black"/>
                </a:solidFill>
                <a:latin typeface="Bookman Old Style" pitchFamily="18" charset="0"/>
              </a:rPr>
              <a:t>(AO) =</a:t>
            </a:r>
            <a:endParaRPr lang="en-US" sz="1400" dirty="0">
              <a:solidFill>
                <a:prstClr val="black"/>
              </a:solidFill>
              <a:latin typeface="Bookman Old Style" pitchFamily="18" charset="0"/>
            </a:endParaRPr>
          </a:p>
        </p:txBody>
      </p:sp>
      <p:graphicFrame>
        <p:nvGraphicFramePr>
          <p:cNvPr id="163" name="Object 162"/>
          <p:cNvGraphicFramePr>
            <a:graphicFrameLocks noChangeAspect="1"/>
          </p:cNvGraphicFramePr>
          <p:nvPr>
            <p:extLst>
              <p:ext uri="{D42A27DB-BD31-4B8C-83A1-F6EECF244321}">
                <p14:modId xmlns:p14="http://schemas.microsoft.com/office/powerpoint/2010/main" val="142649664"/>
              </p:ext>
            </p:extLst>
          </p:nvPr>
        </p:nvGraphicFramePr>
        <p:xfrm>
          <a:off x="4352925" y="3659188"/>
          <a:ext cx="833414" cy="395287"/>
        </p:xfrm>
        <a:graphic>
          <a:graphicData uri="http://schemas.openxmlformats.org/presentationml/2006/ole">
            <mc:AlternateContent xmlns:mc="http://schemas.openxmlformats.org/markup-compatibility/2006">
              <mc:Choice xmlns:v="urn:schemas-microsoft-com:vml" Requires="v">
                <p:oleObj spid="_x0000_s3291" name="Equation" r:id="rId31" imgW="660240" imgH="393480" progId="Equation.DSMT4">
                  <p:embed/>
                </p:oleObj>
              </mc:Choice>
              <mc:Fallback>
                <p:oleObj name="Equation" r:id="rId31" imgW="660240" imgH="393480" progId="Equation.DSMT4">
                  <p:embed/>
                  <p:pic>
                    <p:nvPicPr>
                      <p:cNvPr id="0" name=""/>
                      <p:cNvPicPr>
                        <a:picLocks noChangeAspect="1" noChangeArrowheads="1"/>
                      </p:cNvPicPr>
                      <p:nvPr/>
                    </p:nvPicPr>
                    <p:blipFill>
                      <a:blip r:embed="rId32"/>
                      <a:srcRect/>
                      <a:stretch>
                        <a:fillRect/>
                      </a:stretch>
                    </p:blipFill>
                    <p:spPr bwMode="auto">
                      <a:xfrm>
                        <a:off x="4352925" y="3659188"/>
                        <a:ext cx="833414" cy="395287"/>
                      </a:xfrm>
                      <a:prstGeom prst="rect">
                        <a:avLst/>
                      </a:prstGeom>
                      <a:noFill/>
                      <a:extLst/>
                    </p:spPr>
                  </p:pic>
                </p:oleObj>
              </mc:Fallback>
            </mc:AlternateContent>
          </a:graphicData>
        </a:graphic>
      </p:graphicFrame>
      <p:graphicFrame>
        <p:nvGraphicFramePr>
          <p:cNvPr id="164" name="Object 163"/>
          <p:cNvGraphicFramePr>
            <a:graphicFrameLocks noChangeAspect="1"/>
          </p:cNvGraphicFramePr>
          <p:nvPr>
            <p:extLst>
              <p:ext uri="{D42A27DB-BD31-4B8C-83A1-F6EECF244321}">
                <p14:modId xmlns:p14="http://schemas.microsoft.com/office/powerpoint/2010/main" val="547703003"/>
              </p:ext>
            </p:extLst>
          </p:nvPr>
        </p:nvGraphicFramePr>
        <p:xfrm>
          <a:off x="5170487" y="3659188"/>
          <a:ext cx="866775" cy="395287"/>
        </p:xfrm>
        <a:graphic>
          <a:graphicData uri="http://schemas.openxmlformats.org/presentationml/2006/ole">
            <mc:AlternateContent xmlns:mc="http://schemas.openxmlformats.org/markup-compatibility/2006">
              <mc:Choice xmlns:v="urn:schemas-microsoft-com:vml" Requires="v">
                <p:oleObj spid="_x0000_s3292" name="Equation" r:id="rId33" imgW="647640" imgH="393480" progId="Equation.DSMT4">
                  <p:embed/>
                </p:oleObj>
              </mc:Choice>
              <mc:Fallback>
                <p:oleObj name="Equation" r:id="rId33" imgW="647640" imgH="393480" progId="Equation.DSMT4">
                  <p:embed/>
                  <p:pic>
                    <p:nvPicPr>
                      <p:cNvPr id="0" name=""/>
                      <p:cNvPicPr>
                        <a:picLocks noChangeAspect="1" noChangeArrowheads="1"/>
                      </p:cNvPicPr>
                      <p:nvPr/>
                    </p:nvPicPr>
                    <p:blipFill>
                      <a:blip r:embed="rId34"/>
                      <a:srcRect/>
                      <a:stretch>
                        <a:fillRect/>
                      </a:stretch>
                    </p:blipFill>
                    <p:spPr bwMode="auto">
                      <a:xfrm>
                        <a:off x="5170487" y="3659188"/>
                        <a:ext cx="8667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 name="Rectangle 164"/>
          <p:cNvSpPr/>
          <p:nvPr/>
        </p:nvSpPr>
        <p:spPr>
          <a:xfrm>
            <a:off x="5916694" y="3715785"/>
            <a:ext cx="721672" cy="307777"/>
          </a:xfrm>
          <a:prstGeom prst="rect">
            <a:avLst/>
          </a:prstGeom>
        </p:spPr>
        <p:txBody>
          <a:bodyPr wrap="none">
            <a:spAutoFit/>
          </a:bodyPr>
          <a:lstStyle/>
          <a:p>
            <a:r>
              <a:rPr lang="en-US" sz="1400" dirty="0" smtClean="0">
                <a:solidFill>
                  <a:prstClr val="black"/>
                </a:solidFill>
                <a:latin typeface="Bookman Old Style" pitchFamily="18" charset="0"/>
              </a:rPr>
              <a:t>= 6cm</a:t>
            </a:r>
            <a:endParaRPr lang="en-US" sz="1400" dirty="0">
              <a:solidFill>
                <a:prstClr val="black"/>
              </a:solidFill>
              <a:latin typeface="Bookman Old Style" pitchFamily="18" charset="0"/>
            </a:endParaRPr>
          </a:p>
        </p:txBody>
      </p:sp>
      <p:sp>
        <p:nvSpPr>
          <p:cNvPr id="166" name="Rectangle 165"/>
          <p:cNvSpPr/>
          <p:nvPr/>
        </p:nvSpPr>
        <p:spPr>
          <a:xfrm>
            <a:off x="3490913" y="4172985"/>
            <a:ext cx="840295" cy="307777"/>
          </a:xfrm>
          <a:prstGeom prst="rect">
            <a:avLst/>
          </a:prstGeom>
        </p:spPr>
        <p:txBody>
          <a:bodyPr wrap="none">
            <a:spAutoFit/>
          </a:bodyPr>
          <a:lstStyle/>
          <a:p>
            <a:r>
              <a:rPr lang="en-US" sz="1400" i="1" dirty="0" smtClean="0">
                <a:solidFill>
                  <a:prstClr val="black"/>
                </a:solidFill>
                <a:latin typeface="Bookman Old Style" pitchFamily="18" charset="0"/>
              </a:rPr>
              <a:t>l </a:t>
            </a:r>
            <a:r>
              <a:rPr lang="en-US" sz="1400" dirty="0" smtClean="0">
                <a:solidFill>
                  <a:prstClr val="black"/>
                </a:solidFill>
                <a:latin typeface="Bookman Old Style" pitchFamily="18" charset="0"/>
              </a:rPr>
              <a:t>(BO) =</a:t>
            </a:r>
            <a:endParaRPr lang="en-US" sz="1400" dirty="0">
              <a:solidFill>
                <a:prstClr val="black"/>
              </a:solidFill>
              <a:latin typeface="Bookman Old Style" pitchFamily="18" charset="0"/>
            </a:endParaRPr>
          </a:p>
        </p:txBody>
      </p:sp>
      <p:graphicFrame>
        <p:nvGraphicFramePr>
          <p:cNvPr id="167" name="Object 166"/>
          <p:cNvGraphicFramePr>
            <a:graphicFrameLocks noChangeAspect="1"/>
          </p:cNvGraphicFramePr>
          <p:nvPr>
            <p:extLst>
              <p:ext uri="{D42A27DB-BD31-4B8C-83A1-F6EECF244321}">
                <p14:modId xmlns:p14="http://schemas.microsoft.com/office/powerpoint/2010/main" val="1696643601"/>
              </p:ext>
            </p:extLst>
          </p:nvPr>
        </p:nvGraphicFramePr>
        <p:xfrm>
          <a:off x="4337050" y="4116388"/>
          <a:ext cx="849289" cy="395287"/>
        </p:xfrm>
        <a:graphic>
          <a:graphicData uri="http://schemas.openxmlformats.org/presentationml/2006/ole">
            <mc:AlternateContent xmlns:mc="http://schemas.openxmlformats.org/markup-compatibility/2006">
              <mc:Choice xmlns:v="urn:schemas-microsoft-com:vml" Requires="v">
                <p:oleObj spid="_x0000_s3293" name="Equation" r:id="rId35" imgW="647640" imgH="393480" progId="Equation.DSMT4">
                  <p:embed/>
                </p:oleObj>
              </mc:Choice>
              <mc:Fallback>
                <p:oleObj name="Equation" r:id="rId35" imgW="647640" imgH="393480" progId="Equation.DSMT4">
                  <p:embed/>
                  <p:pic>
                    <p:nvPicPr>
                      <p:cNvPr id="0" name=""/>
                      <p:cNvPicPr>
                        <a:picLocks noChangeAspect="1" noChangeArrowheads="1"/>
                      </p:cNvPicPr>
                      <p:nvPr/>
                    </p:nvPicPr>
                    <p:blipFill>
                      <a:blip r:embed="rId36"/>
                      <a:srcRect/>
                      <a:stretch>
                        <a:fillRect/>
                      </a:stretch>
                    </p:blipFill>
                    <p:spPr bwMode="auto">
                      <a:xfrm>
                        <a:off x="4337050" y="4116388"/>
                        <a:ext cx="849289" cy="395287"/>
                      </a:xfrm>
                      <a:prstGeom prst="rect">
                        <a:avLst/>
                      </a:prstGeom>
                      <a:noFill/>
                      <a:extLst/>
                    </p:spPr>
                  </p:pic>
                </p:oleObj>
              </mc:Fallback>
            </mc:AlternateContent>
          </a:graphicData>
        </a:graphic>
      </p:graphicFrame>
      <p:graphicFrame>
        <p:nvGraphicFramePr>
          <p:cNvPr id="168" name="Object 167"/>
          <p:cNvGraphicFramePr>
            <a:graphicFrameLocks noChangeAspect="1"/>
          </p:cNvGraphicFramePr>
          <p:nvPr>
            <p:extLst>
              <p:ext uri="{D42A27DB-BD31-4B8C-83A1-F6EECF244321}">
                <p14:modId xmlns:p14="http://schemas.microsoft.com/office/powerpoint/2010/main" val="942405150"/>
              </p:ext>
            </p:extLst>
          </p:nvPr>
        </p:nvGraphicFramePr>
        <p:xfrm>
          <a:off x="5170487" y="4116388"/>
          <a:ext cx="868363" cy="395287"/>
        </p:xfrm>
        <a:graphic>
          <a:graphicData uri="http://schemas.openxmlformats.org/presentationml/2006/ole">
            <mc:AlternateContent xmlns:mc="http://schemas.openxmlformats.org/markup-compatibility/2006">
              <mc:Choice xmlns:v="urn:schemas-microsoft-com:vml" Requires="v">
                <p:oleObj spid="_x0000_s3294" name="Equation" r:id="rId37" imgW="647640" imgH="393480" progId="Equation.DSMT4">
                  <p:embed/>
                </p:oleObj>
              </mc:Choice>
              <mc:Fallback>
                <p:oleObj name="Equation" r:id="rId37" imgW="647640" imgH="393480" progId="Equation.DSMT4">
                  <p:embed/>
                  <p:pic>
                    <p:nvPicPr>
                      <p:cNvPr id="0" name=""/>
                      <p:cNvPicPr>
                        <a:picLocks noChangeAspect="1" noChangeArrowheads="1"/>
                      </p:cNvPicPr>
                      <p:nvPr/>
                    </p:nvPicPr>
                    <p:blipFill>
                      <a:blip r:embed="rId38"/>
                      <a:srcRect/>
                      <a:stretch>
                        <a:fillRect/>
                      </a:stretch>
                    </p:blipFill>
                    <p:spPr bwMode="auto">
                      <a:xfrm>
                        <a:off x="5170487" y="4116388"/>
                        <a:ext cx="868363"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 name="Rectangle 168"/>
          <p:cNvSpPr/>
          <p:nvPr/>
        </p:nvSpPr>
        <p:spPr>
          <a:xfrm>
            <a:off x="5916694" y="4172985"/>
            <a:ext cx="721672" cy="307777"/>
          </a:xfrm>
          <a:prstGeom prst="rect">
            <a:avLst/>
          </a:prstGeom>
        </p:spPr>
        <p:txBody>
          <a:bodyPr wrap="none">
            <a:spAutoFit/>
          </a:bodyPr>
          <a:lstStyle/>
          <a:p>
            <a:r>
              <a:rPr lang="en-US" sz="1400" dirty="0" smtClean="0">
                <a:solidFill>
                  <a:prstClr val="black"/>
                </a:solidFill>
                <a:latin typeface="Bookman Old Style" pitchFamily="18" charset="0"/>
              </a:rPr>
              <a:t>= 8cm</a:t>
            </a:r>
            <a:endParaRPr lang="en-US" sz="1400" dirty="0">
              <a:solidFill>
                <a:prstClr val="black"/>
              </a:solidFill>
              <a:latin typeface="Bookman Old Style" pitchFamily="18" charset="0"/>
            </a:endParaRPr>
          </a:p>
        </p:txBody>
      </p:sp>
      <p:sp>
        <p:nvSpPr>
          <p:cNvPr id="170" name="Rectangle 169"/>
          <p:cNvSpPr/>
          <p:nvPr/>
        </p:nvSpPr>
        <p:spPr>
          <a:xfrm>
            <a:off x="3338513" y="4538371"/>
            <a:ext cx="3124200" cy="307777"/>
          </a:xfrm>
          <a:prstGeom prst="rect">
            <a:avLst/>
          </a:prstGeom>
        </p:spPr>
        <p:txBody>
          <a:bodyPr wrap="square">
            <a:spAutoFit/>
          </a:bodyPr>
          <a:lstStyle/>
          <a:p>
            <a:r>
              <a:rPr lang="en-US" sz="1400" dirty="0" smtClean="0">
                <a:solidFill>
                  <a:prstClr val="black"/>
                </a:solidFill>
                <a:latin typeface="Bookman Old Style" pitchFamily="18" charset="0"/>
              </a:rPr>
              <a:t>   AOB is a right angled triangle.</a:t>
            </a:r>
          </a:p>
        </p:txBody>
      </p:sp>
      <p:sp>
        <p:nvSpPr>
          <p:cNvPr id="171" name="Rectangle 170"/>
          <p:cNvSpPr/>
          <p:nvPr/>
        </p:nvSpPr>
        <p:spPr>
          <a:xfrm>
            <a:off x="6715125" y="2050018"/>
            <a:ext cx="2012089" cy="292388"/>
          </a:xfrm>
          <a:prstGeom prst="rect">
            <a:avLst/>
          </a:prstGeom>
        </p:spPr>
        <p:txBody>
          <a:bodyPr wrap="none">
            <a:spAutoFit/>
          </a:bodyPr>
          <a:lstStyle/>
          <a:p>
            <a:r>
              <a:rPr lang="en-US" sz="1300" dirty="0" smtClean="0">
                <a:solidFill>
                  <a:prstClr val="black"/>
                </a:solidFill>
                <a:latin typeface="Bookman Old Style" pitchFamily="18" charset="0"/>
              </a:rPr>
              <a:t>In right angled  </a:t>
            </a:r>
            <a:r>
              <a:rPr lang="en-US" sz="1300" dirty="0" smtClean="0">
                <a:solidFill>
                  <a:prstClr val="black"/>
                </a:solidFill>
                <a:latin typeface="Bookman Old Style" pitchFamily="18" charset="0"/>
                <a:sym typeface="Symbol"/>
              </a:rPr>
              <a:t></a:t>
            </a:r>
            <a:r>
              <a:rPr lang="en-US" sz="1300" dirty="0" smtClean="0">
                <a:solidFill>
                  <a:prstClr val="black"/>
                </a:solidFill>
                <a:latin typeface="Bookman Old Style" pitchFamily="18" charset="0"/>
              </a:rPr>
              <a:t>AOB,</a:t>
            </a:r>
            <a:endParaRPr lang="en-US" sz="1300" dirty="0">
              <a:solidFill>
                <a:prstClr val="black"/>
              </a:solidFill>
              <a:latin typeface="Bookman Old Style" pitchFamily="18" charset="0"/>
            </a:endParaRPr>
          </a:p>
        </p:txBody>
      </p:sp>
      <p:sp>
        <p:nvSpPr>
          <p:cNvPr id="172" name="Rectangle 171"/>
          <p:cNvSpPr/>
          <p:nvPr/>
        </p:nvSpPr>
        <p:spPr>
          <a:xfrm>
            <a:off x="6648450" y="2284644"/>
            <a:ext cx="2077813" cy="292388"/>
          </a:xfrm>
          <a:prstGeom prst="rect">
            <a:avLst/>
          </a:prstGeom>
        </p:spPr>
        <p:txBody>
          <a:bodyPr wrap="none">
            <a:spAutoFit/>
          </a:bodyPr>
          <a:lstStyle/>
          <a:p>
            <a:r>
              <a:rPr lang="en-US" sz="1300" dirty="0" smtClean="0">
                <a:solidFill>
                  <a:prstClr val="black"/>
                </a:solidFill>
                <a:latin typeface="Bookman Old Style" pitchFamily="18" charset="0"/>
              </a:rPr>
              <a:t>By Pythagoras theorem</a:t>
            </a:r>
            <a:endParaRPr lang="en-US" sz="1300" dirty="0">
              <a:solidFill>
                <a:prstClr val="black"/>
              </a:solidFill>
              <a:latin typeface="Bookman Old Style" pitchFamily="18" charset="0"/>
            </a:endParaRPr>
          </a:p>
        </p:txBody>
      </p:sp>
      <p:cxnSp>
        <p:nvCxnSpPr>
          <p:cNvPr id="176" name="Straight Connector 175"/>
          <p:cNvCxnSpPr/>
          <p:nvPr/>
        </p:nvCxnSpPr>
        <p:spPr>
          <a:xfrm flipV="1">
            <a:off x="7063740" y="892049"/>
            <a:ext cx="1465263" cy="977127"/>
          </a:xfrm>
          <a:prstGeom prst="line">
            <a:avLst/>
          </a:prstGeom>
          <a:noFill/>
          <a:ln w="9525" cap="flat" cmpd="sng" algn="ctr">
            <a:solidFill>
              <a:sysClr val="window" lastClr="FFFFFF"/>
            </a:solidFill>
            <a:prstDash val="solid"/>
          </a:ln>
          <a:effectLst/>
        </p:spPr>
      </p:cxnSp>
      <p:sp>
        <p:nvSpPr>
          <p:cNvPr id="177" name="Line 8"/>
          <p:cNvSpPr>
            <a:spLocks noChangeShapeType="1"/>
          </p:cNvSpPr>
          <p:nvPr/>
        </p:nvSpPr>
        <p:spPr bwMode="auto">
          <a:xfrm rot="21240000" flipH="1">
            <a:off x="7937746" y="1611848"/>
            <a:ext cx="120464" cy="80508"/>
          </a:xfrm>
          <a:prstGeom prst="line">
            <a:avLst/>
          </a:prstGeom>
          <a:noFill/>
          <a:ln w="28575">
            <a:solidFill>
              <a:srgbClr val="FFFF00"/>
            </a:solidFill>
            <a:round/>
            <a:headEnd/>
            <a:tailEnd/>
          </a:ln>
        </p:spPr>
        <p:txBody>
          <a:bodyPr wrap="square">
            <a:spAutoFit/>
          </a:bodyPr>
          <a:lstStyle/>
          <a:p>
            <a:pPr>
              <a:defRPr/>
            </a:pPr>
            <a:endParaRPr lang="en-US" kern="0" smtClean="0">
              <a:solidFill>
                <a:prstClr val="white"/>
              </a:solidFill>
            </a:endParaRPr>
          </a:p>
        </p:txBody>
      </p:sp>
      <p:sp>
        <p:nvSpPr>
          <p:cNvPr id="178" name="Line 9"/>
          <p:cNvSpPr>
            <a:spLocks noChangeShapeType="1"/>
          </p:cNvSpPr>
          <p:nvPr/>
        </p:nvSpPr>
        <p:spPr bwMode="auto">
          <a:xfrm flipV="1">
            <a:off x="7488912" y="1116382"/>
            <a:ext cx="102155" cy="87014"/>
          </a:xfrm>
          <a:prstGeom prst="line">
            <a:avLst/>
          </a:prstGeom>
          <a:noFill/>
          <a:ln w="28575">
            <a:solidFill>
              <a:srgbClr val="FFFF00"/>
            </a:solidFill>
            <a:round/>
            <a:headEnd/>
            <a:tailEnd/>
          </a:ln>
        </p:spPr>
        <p:txBody>
          <a:bodyPr wrap="square">
            <a:spAutoFit/>
          </a:bodyPr>
          <a:lstStyle/>
          <a:p>
            <a:pPr>
              <a:defRPr/>
            </a:pPr>
            <a:endParaRPr lang="en-US" kern="0" smtClean="0">
              <a:solidFill>
                <a:prstClr val="white"/>
              </a:solidFill>
            </a:endParaRPr>
          </a:p>
        </p:txBody>
      </p:sp>
      <p:sp>
        <p:nvSpPr>
          <p:cNvPr id="179" name="Line 13"/>
          <p:cNvSpPr>
            <a:spLocks noChangeShapeType="1"/>
          </p:cNvSpPr>
          <p:nvPr/>
        </p:nvSpPr>
        <p:spPr bwMode="auto">
          <a:xfrm rot="20700000" flipH="1" flipV="1">
            <a:off x="8253297" y="982660"/>
            <a:ext cx="94629" cy="117104"/>
          </a:xfrm>
          <a:prstGeom prst="line">
            <a:avLst/>
          </a:prstGeom>
          <a:noFill/>
          <a:ln w="28575">
            <a:solidFill>
              <a:srgbClr val="00FF00"/>
            </a:solidFill>
            <a:round/>
            <a:headEnd/>
            <a:tailEnd/>
          </a:ln>
        </p:spPr>
        <p:txBody>
          <a:bodyPr wrap="square">
            <a:spAutoFit/>
          </a:bodyPr>
          <a:lstStyle/>
          <a:p>
            <a:pPr>
              <a:defRPr/>
            </a:pPr>
            <a:endParaRPr lang="en-US" kern="0" smtClean="0">
              <a:solidFill>
                <a:prstClr val="white"/>
              </a:solidFill>
            </a:endParaRPr>
          </a:p>
        </p:txBody>
      </p:sp>
      <p:sp>
        <p:nvSpPr>
          <p:cNvPr id="180" name="Line 15"/>
          <p:cNvSpPr>
            <a:spLocks noChangeShapeType="1"/>
          </p:cNvSpPr>
          <p:nvPr/>
        </p:nvSpPr>
        <p:spPr bwMode="auto">
          <a:xfrm>
            <a:off x="7339137" y="1597504"/>
            <a:ext cx="143376" cy="87982"/>
          </a:xfrm>
          <a:prstGeom prst="line">
            <a:avLst/>
          </a:prstGeom>
          <a:noFill/>
          <a:ln w="28575">
            <a:solidFill>
              <a:srgbClr val="00FF00"/>
            </a:solidFill>
            <a:round/>
            <a:headEnd/>
            <a:tailEnd/>
          </a:ln>
        </p:spPr>
        <p:txBody>
          <a:bodyPr wrap="square">
            <a:spAutoFit/>
          </a:bodyPr>
          <a:lstStyle/>
          <a:p>
            <a:pPr>
              <a:defRPr/>
            </a:pPr>
            <a:endParaRPr lang="en-US" kern="0" smtClean="0">
              <a:solidFill>
                <a:prstClr val="white"/>
              </a:solidFill>
            </a:endParaRPr>
          </a:p>
        </p:txBody>
      </p:sp>
      <p:sp>
        <p:nvSpPr>
          <p:cNvPr id="181" name="Line 17"/>
          <p:cNvSpPr>
            <a:spLocks noChangeShapeType="1"/>
          </p:cNvSpPr>
          <p:nvPr/>
        </p:nvSpPr>
        <p:spPr bwMode="auto">
          <a:xfrm>
            <a:off x="7282806" y="1654654"/>
            <a:ext cx="129038" cy="87982"/>
          </a:xfrm>
          <a:prstGeom prst="line">
            <a:avLst/>
          </a:prstGeom>
          <a:noFill/>
          <a:ln w="28575">
            <a:solidFill>
              <a:srgbClr val="00FF00"/>
            </a:solidFill>
            <a:round/>
            <a:headEnd/>
            <a:tailEnd/>
          </a:ln>
        </p:spPr>
        <p:txBody>
          <a:bodyPr wrap="square">
            <a:spAutoFit/>
          </a:bodyPr>
          <a:lstStyle/>
          <a:p>
            <a:pPr>
              <a:defRPr/>
            </a:pPr>
            <a:endParaRPr lang="en-US" kern="0" smtClean="0">
              <a:solidFill>
                <a:prstClr val="white"/>
              </a:solidFill>
            </a:endParaRPr>
          </a:p>
        </p:txBody>
      </p:sp>
      <p:sp>
        <p:nvSpPr>
          <p:cNvPr id="182" name="Line 19"/>
          <p:cNvSpPr>
            <a:spLocks noChangeShapeType="1"/>
          </p:cNvSpPr>
          <p:nvPr/>
        </p:nvSpPr>
        <p:spPr bwMode="auto">
          <a:xfrm rot="20700000" flipH="1" flipV="1">
            <a:off x="8177097" y="1038867"/>
            <a:ext cx="94629" cy="113037"/>
          </a:xfrm>
          <a:prstGeom prst="line">
            <a:avLst/>
          </a:prstGeom>
          <a:noFill/>
          <a:ln w="28575">
            <a:solidFill>
              <a:srgbClr val="00FF00"/>
            </a:solidFill>
            <a:round/>
            <a:headEnd/>
            <a:tailEnd/>
          </a:ln>
        </p:spPr>
        <p:txBody>
          <a:bodyPr wrap="square">
            <a:spAutoFit/>
          </a:bodyPr>
          <a:lstStyle/>
          <a:p>
            <a:pPr>
              <a:defRPr/>
            </a:pPr>
            <a:endParaRPr lang="en-US" kern="0" smtClean="0">
              <a:solidFill>
                <a:prstClr val="white"/>
              </a:solidFill>
            </a:endParaRPr>
          </a:p>
        </p:txBody>
      </p:sp>
      <p:sp>
        <p:nvSpPr>
          <p:cNvPr id="183" name="TextBox 182"/>
          <p:cNvSpPr txBox="1"/>
          <p:nvPr/>
        </p:nvSpPr>
        <p:spPr>
          <a:xfrm>
            <a:off x="7225665" y="673756"/>
            <a:ext cx="228600" cy="307777"/>
          </a:xfrm>
          <a:prstGeom prst="rect">
            <a:avLst/>
          </a:prstGeom>
          <a:noFill/>
        </p:spPr>
        <p:txBody>
          <a:bodyPr wrap="square" rtlCol="0">
            <a:spAutoFit/>
          </a:bodyPr>
          <a:lstStyle/>
          <a:p>
            <a:pPr>
              <a:defRPr/>
            </a:pPr>
            <a:r>
              <a:rPr lang="en-US" sz="1400" kern="0" dirty="0" smtClean="0">
                <a:solidFill>
                  <a:sysClr val="windowText" lastClr="000000"/>
                </a:solidFill>
                <a:latin typeface="Bookman Old Style" pitchFamily="18" charset="0"/>
              </a:rPr>
              <a:t>A</a:t>
            </a:r>
          </a:p>
        </p:txBody>
      </p:sp>
      <p:sp>
        <p:nvSpPr>
          <p:cNvPr id="184" name="TextBox 183"/>
          <p:cNvSpPr txBox="1"/>
          <p:nvPr/>
        </p:nvSpPr>
        <p:spPr>
          <a:xfrm>
            <a:off x="6852285" y="1793896"/>
            <a:ext cx="228600" cy="307777"/>
          </a:xfrm>
          <a:prstGeom prst="rect">
            <a:avLst/>
          </a:prstGeom>
          <a:noFill/>
        </p:spPr>
        <p:txBody>
          <a:bodyPr wrap="square" rtlCol="0">
            <a:spAutoFit/>
          </a:bodyPr>
          <a:lstStyle/>
          <a:p>
            <a:pPr>
              <a:defRPr/>
            </a:pPr>
            <a:r>
              <a:rPr lang="en-US" sz="1400" kern="0" dirty="0" smtClean="0">
                <a:solidFill>
                  <a:sysClr val="windowText" lastClr="000000"/>
                </a:solidFill>
                <a:latin typeface="Bookman Old Style" pitchFamily="18" charset="0"/>
              </a:rPr>
              <a:t>B</a:t>
            </a:r>
          </a:p>
        </p:txBody>
      </p:sp>
      <p:sp>
        <p:nvSpPr>
          <p:cNvPr id="185" name="TextBox 184"/>
          <p:cNvSpPr txBox="1"/>
          <p:nvPr/>
        </p:nvSpPr>
        <p:spPr>
          <a:xfrm>
            <a:off x="8176260" y="1793896"/>
            <a:ext cx="228600" cy="307777"/>
          </a:xfrm>
          <a:prstGeom prst="rect">
            <a:avLst/>
          </a:prstGeom>
          <a:noFill/>
        </p:spPr>
        <p:txBody>
          <a:bodyPr wrap="square" rtlCol="0">
            <a:spAutoFit/>
          </a:bodyPr>
          <a:lstStyle/>
          <a:p>
            <a:pPr>
              <a:defRPr/>
            </a:pPr>
            <a:r>
              <a:rPr lang="en-US" sz="1400" kern="0" dirty="0" smtClean="0">
                <a:solidFill>
                  <a:sysClr val="windowText" lastClr="000000"/>
                </a:solidFill>
                <a:latin typeface="Bookman Old Style" pitchFamily="18" charset="0"/>
              </a:rPr>
              <a:t>C</a:t>
            </a:r>
          </a:p>
        </p:txBody>
      </p:sp>
      <p:sp>
        <p:nvSpPr>
          <p:cNvPr id="186" name="TextBox 185"/>
          <p:cNvSpPr txBox="1"/>
          <p:nvPr/>
        </p:nvSpPr>
        <p:spPr>
          <a:xfrm>
            <a:off x="8404860" y="696616"/>
            <a:ext cx="228600" cy="307777"/>
          </a:xfrm>
          <a:prstGeom prst="rect">
            <a:avLst/>
          </a:prstGeom>
          <a:noFill/>
        </p:spPr>
        <p:txBody>
          <a:bodyPr wrap="square" rtlCol="0">
            <a:spAutoFit/>
          </a:bodyPr>
          <a:lstStyle/>
          <a:p>
            <a:pPr>
              <a:defRPr/>
            </a:pPr>
            <a:r>
              <a:rPr lang="en-US" sz="1400" kern="0" dirty="0" smtClean="0">
                <a:solidFill>
                  <a:sysClr val="windowText" lastClr="000000"/>
                </a:solidFill>
                <a:latin typeface="Bookman Old Style" pitchFamily="18" charset="0"/>
              </a:rPr>
              <a:t>D</a:t>
            </a:r>
          </a:p>
        </p:txBody>
      </p:sp>
      <p:sp>
        <p:nvSpPr>
          <p:cNvPr id="187" name="TextBox 186"/>
          <p:cNvSpPr txBox="1"/>
          <p:nvPr/>
        </p:nvSpPr>
        <p:spPr>
          <a:xfrm>
            <a:off x="7749540" y="1280870"/>
            <a:ext cx="228600" cy="276999"/>
          </a:xfrm>
          <a:prstGeom prst="rect">
            <a:avLst/>
          </a:prstGeom>
          <a:noFill/>
        </p:spPr>
        <p:txBody>
          <a:bodyPr wrap="square" rtlCol="0">
            <a:spAutoFit/>
          </a:bodyPr>
          <a:lstStyle/>
          <a:p>
            <a:pPr>
              <a:defRPr/>
            </a:pPr>
            <a:r>
              <a:rPr lang="en-US" sz="1200" kern="0" dirty="0" smtClean="0">
                <a:solidFill>
                  <a:prstClr val="white"/>
                </a:solidFill>
              </a:rPr>
              <a:t>O</a:t>
            </a:r>
          </a:p>
        </p:txBody>
      </p:sp>
      <p:sp>
        <p:nvSpPr>
          <p:cNvPr id="188" name="TextBox 187"/>
          <p:cNvSpPr txBox="1"/>
          <p:nvPr/>
        </p:nvSpPr>
        <p:spPr>
          <a:xfrm>
            <a:off x="7530464" y="1011793"/>
            <a:ext cx="228600" cy="276999"/>
          </a:xfrm>
          <a:prstGeom prst="rect">
            <a:avLst/>
          </a:prstGeom>
          <a:noFill/>
        </p:spPr>
        <p:txBody>
          <a:bodyPr wrap="square" rtlCol="0">
            <a:spAutoFit/>
          </a:bodyPr>
          <a:lstStyle/>
          <a:p>
            <a:pPr>
              <a:defRPr/>
            </a:pPr>
            <a:r>
              <a:rPr lang="en-US" sz="1200" kern="0" dirty="0" smtClean="0">
                <a:solidFill>
                  <a:prstClr val="white"/>
                </a:solidFill>
              </a:rPr>
              <a:t>6</a:t>
            </a:r>
          </a:p>
        </p:txBody>
      </p:sp>
      <p:sp>
        <p:nvSpPr>
          <p:cNvPr id="189" name="TextBox 188"/>
          <p:cNvSpPr txBox="1"/>
          <p:nvPr/>
        </p:nvSpPr>
        <p:spPr>
          <a:xfrm>
            <a:off x="7520940" y="1468993"/>
            <a:ext cx="228600" cy="276999"/>
          </a:xfrm>
          <a:prstGeom prst="rect">
            <a:avLst/>
          </a:prstGeom>
          <a:noFill/>
        </p:spPr>
        <p:txBody>
          <a:bodyPr wrap="square" rtlCol="0">
            <a:spAutoFit/>
          </a:bodyPr>
          <a:lstStyle/>
          <a:p>
            <a:pPr>
              <a:defRPr/>
            </a:pPr>
            <a:r>
              <a:rPr lang="en-US" sz="1200" kern="0" dirty="0" smtClean="0">
                <a:solidFill>
                  <a:prstClr val="white"/>
                </a:solidFill>
              </a:rPr>
              <a:t>8</a:t>
            </a:r>
          </a:p>
        </p:txBody>
      </p:sp>
      <p:cxnSp>
        <p:nvCxnSpPr>
          <p:cNvPr id="190" name="Straight Connector 189"/>
          <p:cNvCxnSpPr/>
          <p:nvPr/>
        </p:nvCxnSpPr>
        <p:spPr>
          <a:xfrm flipV="1">
            <a:off x="7583491" y="1308937"/>
            <a:ext cx="97846" cy="83856"/>
          </a:xfrm>
          <a:prstGeom prst="line">
            <a:avLst/>
          </a:prstGeom>
          <a:noFill/>
          <a:ln w="28575" cap="flat" cmpd="sng" algn="ctr">
            <a:solidFill>
              <a:srgbClr val="FF3300"/>
            </a:solidFill>
            <a:prstDash val="solid"/>
          </a:ln>
          <a:effectLst>
            <a:outerShdw blurRad="40000" dist="23000" dir="5400000" rotWithShape="0">
              <a:srgbClr val="000000">
                <a:alpha val="35000"/>
              </a:srgbClr>
            </a:outerShdw>
          </a:effectLst>
        </p:spPr>
      </p:cxnSp>
      <p:cxnSp>
        <p:nvCxnSpPr>
          <p:cNvPr id="191" name="Straight Connector 190"/>
          <p:cNvCxnSpPr/>
          <p:nvPr/>
        </p:nvCxnSpPr>
        <p:spPr>
          <a:xfrm>
            <a:off x="7583491" y="1375032"/>
            <a:ext cx="76201" cy="92766"/>
          </a:xfrm>
          <a:prstGeom prst="line">
            <a:avLst/>
          </a:prstGeom>
          <a:noFill/>
          <a:ln w="28575" cap="flat" cmpd="sng" algn="ctr">
            <a:solidFill>
              <a:srgbClr val="FF3300"/>
            </a:solidFill>
            <a:prstDash val="solid"/>
          </a:ln>
          <a:effectLst>
            <a:outerShdw blurRad="40000" dist="23000" dir="5400000" rotWithShape="0">
              <a:srgbClr val="000000">
                <a:alpha val="35000"/>
              </a:srgbClr>
            </a:outerShdw>
          </a:effectLst>
        </p:spPr>
      </p:cxnSp>
      <p:cxnSp>
        <p:nvCxnSpPr>
          <p:cNvPr id="200" name="Straight Connector 199"/>
          <p:cNvCxnSpPr/>
          <p:nvPr/>
        </p:nvCxnSpPr>
        <p:spPr>
          <a:xfrm>
            <a:off x="6610350" y="2054638"/>
            <a:ext cx="0" cy="2746143"/>
          </a:xfrm>
          <a:prstGeom prst="line">
            <a:avLst/>
          </a:prstGeom>
          <a:noFill/>
          <a:ln w="19050" cap="flat" cmpd="sng" algn="ctr">
            <a:solidFill>
              <a:schemeClr val="tx1"/>
            </a:solidFill>
            <a:prstDash val="solid"/>
          </a:ln>
          <a:effectLst>
            <a:outerShdw blurRad="40000" dist="23000" dir="5400000" rotWithShape="0">
              <a:srgbClr val="000000">
                <a:alpha val="35000"/>
              </a:srgbClr>
            </a:outerShdw>
          </a:effectLst>
        </p:spPr>
      </p:cxnSp>
      <p:sp>
        <p:nvSpPr>
          <p:cNvPr id="201" name="Rectangle 200"/>
          <p:cNvSpPr/>
          <p:nvPr/>
        </p:nvSpPr>
        <p:spPr>
          <a:xfrm>
            <a:off x="6515100" y="2551797"/>
            <a:ext cx="2452687" cy="292388"/>
          </a:xfrm>
          <a:prstGeom prst="rect">
            <a:avLst/>
          </a:prstGeom>
        </p:spPr>
        <p:txBody>
          <a:bodyPr wrap="square">
            <a:spAutoFit/>
          </a:bodyPr>
          <a:lstStyle/>
          <a:p>
            <a:r>
              <a:rPr lang="en-US" sz="1300" dirty="0" smtClean="0">
                <a:solidFill>
                  <a:prstClr val="black"/>
                </a:solidFill>
                <a:latin typeface="Bookman Old Style" pitchFamily="18" charset="0"/>
              </a:rPr>
              <a:t>[l(AB)]</a:t>
            </a:r>
            <a:r>
              <a:rPr lang="en-US" sz="1300" baseline="30000" dirty="0" smtClean="0">
                <a:solidFill>
                  <a:prstClr val="black"/>
                </a:solidFill>
                <a:latin typeface="Bookman Old Style" pitchFamily="18" charset="0"/>
              </a:rPr>
              <a:t>2</a:t>
            </a:r>
            <a:r>
              <a:rPr lang="en-US" sz="1300" dirty="0" smtClean="0">
                <a:solidFill>
                  <a:prstClr val="black"/>
                </a:solidFill>
                <a:latin typeface="Bookman Old Style" pitchFamily="18" charset="0"/>
              </a:rPr>
              <a:t> = [l(A0)]</a:t>
            </a:r>
            <a:r>
              <a:rPr lang="en-US" sz="1300" baseline="30000" dirty="0">
                <a:solidFill>
                  <a:prstClr val="black"/>
                </a:solidFill>
                <a:latin typeface="Bookman Old Style" pitchFamily="18" charset="0"/>
              </a:rPr>
              <a:t>2</a:t>
            </a:r>
            <a:r>
              <a:rPr lang="en-US" sz="1300" dirty="0">
                <a:solidFill>
                  <a:prstClr val="black"/>
                </a:solidFill>
                <a:latin typeface="Bookman Old Style" pitchFamily="18" charset="0"/>
              </a:rPr>
              <a:t> </a:t>
            </a:r>
            <a:r>
              <a:rPr lang="en-US" sz="1300" dirty="0" smtClean="0">
                <a:solidFill>
                  <a:prstClr val="black"/>
                </a:solidFill>
                <a:latin typeface="Bookman Old Style" pitchFamily="18" charset="0"/>
              </a:rPr>
              <a:t>+ [l(B0</a:t>
            </a:r>
            <a:r>
              <a:rPr lang="en-US" sz="1300" dirty="0">
                <a:solidFill>
                  <a:prstClr val="black"/>
                </a:solidFill>
                <a:latin typeface="Bookman Old Style" pitchFamily="18" charset="0"/>
              </a:rPr>
              <a:t>)]</a:t>
            </a:r>
            <a:r>
              <a:rPr lang="en-US" sz="1300" baseline="30000" dirty="0">
                <a:solidFill>
                  <a:prstClr val="black"/>
                </a:solidFill>
                <a:latin typeface="Bookman Old Style" pitchFamily="18" charset="0"/>
              </a:rPr>
              <a:t>2</a:t>
            </a:r>
            <a:r>
              <a:rPr lang="en-US" sz="1300" dirty="0">
                <a:solidFill>
                  <a:prstClr val="black"/>
                </a:solidFill>
                <a:latin typeface="Bookman Old Style" pitchFamily="18" charset="0"/>
              </a:rPr>
              <a:t> </a:t>
            </a:r>
            <a:endParaRPr lang="en-US" sz="1300" baseline="30000" dirty="0" smtClean="0">
              <a:solidFill>
                <a:prstClr val="black"/>
              </a:solidFill>
              <a:latin typeface="Bookman Old Style" pitchFamily="18" charset="0"/>
            </a:endParaRPr>
          </a:p>
        </p:txBody>
      </p:sp>
      <p:sp>
        <p:nvSpPr>
          <p:cNvPr id="202" name="Rectangle 201"/>
          <p:cNvSpPr/>
          <p:nvPr/>
        </p:nvSpPr>
        <p:spPr>
          <a:xfrm>
            <a:off x="6781800" y="2851608"/>
            <a:ext cx="866775" cy="292388"/>
          </a:xfrm>
          <a:prstGeom prst="rect">
            <a:avLst/>
          </a:prstGeom>
        </p:spPr>
        <p:txBody>
          <a:bodyPr wrap="square">
            <a:spAutoFit/>
          </a:bodyPr>
          <a:lstStyle/>
          <a:p>
            <a:r>
              <a:rPr lang="en-US" sz="1300" dirty="0" smtClean="0">
                <a:solidFill>
                  <a:prstClr val="black"/>
                </a:solidFill>
                <a:latin typeface="Bookman Old Style" pitchFamily="18" charset="0"/>
              </a:rPr>
              <a:t>[l(AB)]</a:t>
            </a:r>
            <a:r>
              <a:rPr lang="en-US" sz="1300" baseline="30000" dirty="0" smtClean="0">
                <a:solidFill>
                  <a:prstClr val="black"/>
                </a:solidFill>
                <a:latin typeface="Bookman Old Style" pitchFamily="18" charset="0"/>
              </a:rPr>
              <a:t>2</a:t>
            </a:r>
          </a:p>
        </p:txBody>
      </p:sp>
      <p:sp>
        <p:nvSpPr>
          <p:cNvPr id="203" name="Rectangle 202"/>
          <p:cNvSpPr/>
          <p:nvPr/>
        </p:nvSpPr>
        <p:spPr>
          <a:xfrm>
            <a:off x="7422883" y="2851608"/>
            <a:ext cx="278080" cy="292388"/>
          </a:xfrm>
          <a:prstGeom prst="rect">
            <a:avLst/>
          </a:prstGeom>
        </p:spPr>
        <p:txBody>
          <a:bodyPr wrap="square">
            <a:spAutoFit/>
          </a:bodyPr>
          <a:lstStyle/>
          <a:p>
            <a:r>
              <a:rPr lang="en-US" sz="1300" dirty="0" smtClean="0">
                <a:solidFill>
                  <a:prstClr val="black"/>
                </a:solidFill>
                <a:latin typeface="Bookman Old Style" pitchFamily="18" charset="0"/>
              </a:rPr>
              <a:t>=</a:t>
            </a:r>
            <a:endParaRPr lang="en-US" sz="1300" baseline="30000" dirty="0" smtClean="0">
              <a:solidFill>
                <a:prstClr val="black"/>
              </a:solidFill>
              <a:latin typeface="Bookman Old Style" pitchFamily="18" charset="0"/>
            </a:endParaRPr>
          </a:p>
        </p:txBody>
      </p:sp>
      <p:sp>
        <p:nvSpPr>
          <p:cNvPr id="204" name="Rectangle 203"/>
          <p:cNvSpPr/>
          <p:nvPr/>
        </p:nvSpPr>
        <p:spPr>
          <a:xfrm>
            <a:off x="7620000" y="2851608"/>
            <a:ext cx="482934" cy="292388"/>
          </a:xfrm>
          <a:prstGeom prst="rect">
            <a:avLst/>
          </a:prstGeom>
        </p:spPr>
        <p:txBody>
          <a:bodyPr wrap="square">
            <a:spAutoFit/>
          </a:bodyPr>
          <a:lstStyle/>
          <a:p>
            <a:r>
              <a:rPr lang="en-US" sz="1300" dirty="0" smtClean="0">
                <a:solidFill>
                  <a:prstClr val="black"/>
                </a:solidFill>
                <a:latin typeface="Bookman Old Style" pitchFamily="18" charset="0"/>
              </a:rPr>
              <a:t>(6)</a:t>
            </a:r>
            <a:r>
              <a:rPr lang="en-US" sz="1300" baseline="30000" dirty="0" smtClean="0">
                <a:solidFill>
                  <a:prstClr val="black"/>
                </a:solidFill>
                <a:latin typeface="Bookman Old Style" pitchFamily="18" charset="0"/>
              </a:rPr>
              <a:t>2</a:t>
            </a:r>
          </a:p>
        </p:txBody>
      </p:sp>
      <p:sp>
        <p:nvSpPr>
          <p:cNvPr id="205" name="Rectangle 204"/>
          <p:cNvSpPr/>
          <p:nvPr/>
        </p:nvSpPr>
        <p:spPr>
          <a:xfrm>
            <a:off x="7969584" y="2851608"/>
            <a:ext cx="736140" cy="307777"/>
          </a:xfrm>
          <a:prstGeom prst="rect">
            <a:avLst/>
          </a:prstGeom>
        </p:spPr>
        <p:txBody>
          <a:bodyPr wrap="square">
            <a:spAutoFit/>
          </a:bodyPr>
          <a:lstStyle/>
          <a:p>
            <a:r>
              <a:rPr lang="en-US" sz="1400" dirty="0" smtClean="0">
                <a:solidFill>
                  <a:prstClr val="black"/>
                </a:solidFill>
                <a:latin typeface="Bookman Old Style" pitchFamily="18" charset="0"/>
              </a:rPr>
              <a:t>+ (8)</a:t>
            </a:r>
            <a:r>
              <a:rPr lang="en-US" sz="1400" baseline="30000" dirty="0" smtClean="0">
                <a:solidFill>
                  <a:prstClr val="black"/>
                </a:solidFill>
                <a:latin typeface="Bookman Old Style" pitchFamily="18" charset="0"/>
              </a:rPr>
              <a:t>2</a:t>
            </a:r>
          </a:p>
        </p:txBody>
      </p:sp>
      <p:sp>
        <p:nvSpPr>
          <p:cNvPr id="206" name="Rectangle 205"/>
          <p:cNvSpPr/>
          <p:nvPr/>
        </p:nvSpPr>
        <p:spPr>
          <a:xfrm>
            <a:off x="6781800" y="3137870"/>
            <a:ext cx="866775" cy="292388"/>
          </a:xfrm>
          <a:prstGeom prst="rect">
            <a:avLst/>
          </a:prstGeom>
        </p:spPr>
        <p:txBody>
          <a:bodyPr wrap="square">
            <a:spAutoFit/>
          </a:bodyPr>
          <a:lstStyle/>
          <a:p>
            <a:r>
              <a:rPr lang="en-US" sz="1300" dirty="0" smtClean="0">
                <a:solidFill>
                  <a:prstClr val="black"/>
                </a:solidFill>
                <a:latin typeface="Bookman Old Style" pitchFamily="18" charset="0"/>
              </a:rPr>
              <a:t>[l(AB)]</a:t>
            </a:r>
            <a:r>
              <a:rPr lang="en-US" sz="1300" baseline="30000" dirty="0" smtClean="0">
                <a:solidFill>
                  <a:prstClr val="black"/>
                </a:solidFill>
                <a:latin typeface="Bookman Old Style" pitchFamily="18" charset="0"/>
              </a:rPr>
              <a:t>2</a:t>
            </a:r>
          </a:p>
        </p:txBody>
      </p:sp>
      <p:sp>
        <p:nvSpPr>
          <p:cNvPr id="207" name="Rectangle 206"/>
          <p:cNvSpPr/>
          <p:nvPr/>
        </p:nvSpPr>
        <p:spPr>
          <a:xfrm>
            <a:off x="7422883" y="3137870"/>
            <a:ext cx="278080" cy="292388"/>
          </a:xfrm>
          <a:prstGeom prst="rect">
            <a:avLst/>
          </a:prstGeom>
        </p:spPr>
        <p:txBody>
          <a:bodyPr wrap="square">
            <a:spAutoFit/>
          </a:bodyPr>
          <a:lstStyle/>
          <a:p>
            <a:r>
              <a:rPr lang="en-US" sz="1300" dirty="0" smtClean="0">
                <a:solidFill>
                  <a:prstClr val="black"/>
                </a:solidFill>
                <a:latin typeface="Bookman Old Style" pitchFamily="18" charset="0"/>
              </a:rPr>
              <a:t>=</a:t>
            </a:r>
            <a:endParaRPr lang="en-US" sz="1300" baseline="30000" dirty="0" smtClean="0">
              <a:solidFill>
                <a:prstClr val="black"/>
              </a:solidFill>
              <a:latin typeface="Bookman Old Style" pitchFamily="18" charset="0"/>
            </a:endParaRPr>
          </a:p>
        </p:txBody>
      </p:sp>
      <p:sp>
        <p:nvSpPr>
          <p:cNvPr id="208" name="Rectangle 207"/>
          <p:cNvSpPr/>
          <p:nvPr/>
        </p:nvSpPr>
        <p:spPr>
          <a:xfrm>
            <a:off x="7620000" y="3137870"/>
            <a:ext cx="482934" cy="292388"/>
          </a:xfrm>
          <a:prstGeom prst="rect">
            <a:avLst/>
          </a:prstGeom>
        </p:spPr>
        <p:txBody>
          <a:bodyPr wrap="square">
            <a:spAutoFit/>
          </a:bodyPr>
          <a:lstStyle/>
          <a:p>
            <a:r>
              <a:rPr lang="en-US" sz="1300" dirty="0" smtClean="0">
                <a:solidFill>
                  <a:prstClr val="black"/>
                </a:solidFill>
                <a:latin typeface="Bookman Old Style" pitchFamily="18" charset="0"/>
              </a:rPr>
              <a:t>36</a:t>
            </a:r>
            <a:endParaRPr lang="en-US" sz="1300" baseline="30000" dirty="0" smtClean="0">
              <a:solidFill>
                <a:prstClr val="black"/>
              </a:solidFill>
              <a:latin typeface="Bookman Old Style" pitchFamily="18" charset="0"/>
            </a:endParaRPr>
          </a:p>
        </p:txBody>
      </p:sp>
      <p:sp>
        <p:nvSpPr>
          <p:cNvPr id="209" name="Rectangle 208"/>
          <p:cNvSpPr/>
          <p:nvPr/>
        </p:nvSpPr>
        <p:spPr>
          <a:xfrm>
            <a:off x="7918450" y="3137870"/>
            <a:ext cx="736140" cy="292388"/>
          </a:xfrm>
          <a:prstGeom prst="rect">
            <a:avLst/>
          </a:prstGeom>
        </p:spPr>
        <p:txBody>
          <a:bodyPr wrap="square">
            <a:spAutoFit/>
          </a:bodyPr>
          <a:lstStyle/>
          <a:p>
            <a:r>
              <a:rPr lang="en-US" sz="1300" dirty="0" smtClean="0">
                <a:solidFill>
                  <a:prstClr val="black"/>
                </a:solidFill>
                <a:latin typeface="Bookman Old Style" pitchFamily="18" charset="0"/>
              </a:rPr>
              <a:t>+ 64</a:t>
            </a:r>
            <a:endParaRPr lang="en-US" sz="1300" baseline="30000" dirty="0" smtClean="0">
              <a:solidFill>
                <a:prstClr val="black"/>
              </a:solidFill>
              <a:latin typeface="Bookman Old Style" pitchFamily="18" charset="0"/>
            </a:endParaRPr>
          </a:p>
        </p:txBody>
      </p:sp>
      <p:sp>
        <p:nvSpPr>
          <p:cNvPr id="210" name="Rectangle 209"/>
          <p:cNvSpPr/>
          <p:nvPr/>
        </p:nvSpPr>
        <p:spPr>
          <a:xfrm>
            <a:off x="6781800" y="3440075"/>
            <a:ext cx="866775" cy="292388"/>
          </a:xfrm>
          <a:prstGeom prst="rect">
            <a:avLst/>
          </a:prstGeom>
        </p:spPr>
        <p:txBody>
          <a:bodyPr wrap="square">
            <a:spAutoFit/>
          </a:bodyPr>
          <a:lstStyle/>
          <a:p>
            <a:r>
              <a:rPr lang="en-US" sz="1300" dirty="0" smtClean="0">
                <a:solidFill>
                  <a:prstClr val="black"/>
                </a:solidFill>
                <a:latin typeface="Bookman Old Style" pitchFamily="18" charset="0"/>
              </a:rPr>
              <a:t>[l(AB)]</a:t>
            </a:r>
            <a:r>
              <a:rPr lang="en-US" sz="1300" baseline="30000" dirty="0" smtClean="0">
                <a:solidFill>
                  <a:prstClr val="black"/>
                </a:solidFill>
                <a:latin typeface="Bookman Old Style" pitchFamily="18" charset="0"/>
              </a:rPr>
              <a:t>2</a:t>
            </a:r>
          </a:p>
        </p:txBody>
      </p:sp>
      <p:sp>
        <p:nvSpPr>
          <p:cNvPr id="211" name="Rectangle 210"/>
          <p:cNvSpPr/>
          <p:nvPr/>
        </p:nvSpPr>
        <p:spPr>
          <a:xfrm>
            <a:off x="7422883" y="3440075"/>
            <a:ext cx="278080" cy="292388"/>
          </a:xfrm>
          <a:prstGeom prst="rect">
            <a:avLst/>
          </a:prstGeom>
        </p:spPr>
        <p:txBody>
          <a:bodyPr wrap="square">
            <a:spAutoFit/>
          </a:bodyPr>
          <a:lstStyle/>
          <a:p>
            <a:r>
              <a:rPr lang="en-US" sz="1300" dirty="0" smtClean="0">
                <a:solidFill>
                  <a:prstClr val="black"/>
                </a:solidFill>
                <a:latin typeface="Bookman Old Style" pitchFamily="18" charset="0"/>
              </a:rPr>
              <a:t>=</a:t>
            </a:r>
            <a:endParaRPr lang="en-US" sz="1300" baseline="30000" dirty="0" smtClean="0">
              <a:solidFill>
                <a:prstClr val="black"/>
              </a:solidFill>
              <a:latin typeface="Bookman Old Style" pitchFamily="18" charset="0"/>
            </a:endParaRPr>
          </a:p>
        </p:txBody>
      </p:sp>
      <p:sp>
        <p:nvSpPr>
          <p:cNvPr id="212" name="Rectangle 211"/>
          <p:cNvSpPr/>
          <p:nvPr/>
        </p:nvSpPr>
        <p:spPr>
          <a:xfrm>
            <a:off x="7620000" y="3440075"/>
            <a:ext cx="568659" cy="292388"/>
          </a:xfrm>
          <a:prstGeom prst="rect">
            <a:avLst/>
          </a:prstGeom>
        </p:spPr>
        <p:txBody>
          <a:bodyPr wrap="square">
            <a:spAutoFit/>
          </a:bodyPr>
          <a:lstStyle/>
          <a:p>
            <a:r>
              <a:rPr lang="en-US" sz="1300" dirty="0" smtClean="0">
                <a:solidFill>
                  <a:prstClr val="black"/>
                </a:solidFill>
                <a:latin typeface="Bookman Old Style" pitchFamily="18" charset="0"/>
              </a:rPr>
              <a:t>100</a:t>
            </a:r>
            <a:endParaRPr lang="en-US" sz="1300" baseline="30000" dirty="0" smtClean="0">
              <a:solidFill>
                <a:prstClr val="black"/>
              </a:solidFill>
              <a:latin typeface="Bookman Old Style" pitchFamily="18" charset="0"/>
            </a:endParaRPr>
          </a:p>
        </p:txBody>
      </p:sp>
      <p:sp>
        <p:nvSpPr>
          <p:cNvPr id="213" name="Rectangle 212"/>
          <p:cNvSpPr/>
          <p:nvPr/>
        </p:nvSpPr>
        <p:spPr>
          <a:xfrm>
            <a:off x="6553581" y="3638550"/>
            <a:ext cx="2300652" cy="503823"/>
          </a:xfrm>
          <a:prstGeom prst="rect">
            <a:avLst/>
          </a:prstGeom>
        </p:spPr>
        <p:txBody>
          <a:bodyPr wrap="square">
            <a:spAutoFit/>
          </a:bodyPr>
          <a:lstStyle/>
          <a:p>
            <a:r>
              <a:rPr lang="en-US" sz="1300" dirty="0" smtClean="0">
                <a:solidFill>
                  <a:prstClr val="black"/>
                </a:solidFill>
                <a:latin typeface="Bookman Old Style" pitchFamily="18" charset="0"/>
              </a:rPr>
              <a:t>Taking square root on </a:t>
            </a:r>
          </a:p>
          <a:p>
            <a:r>
              <a:rPr lang="en-US" sz="1300" dirty="0" smtClean="0">
                <a:solidFill>
                  <a:prstClr val="black"/>
                </a:solidFill>
                <a:latin typeface="Bookman Old Style" pitchFamily="18" charset="0"/>
              </a:rPr>
              <a:t>both the sides we get,</a:t>
            </a:r>
          </a:p>
        </p:txBody>
      </p:sp>
      <p:sp>
        <p:nvSpPr>
          <p:cNvPr id="214" name="Rectangle 213"/>
          <p:cNvSpPr/>
          <p:nvPr/>
        </p:nvSpPr>
        <p:spPr>
          <a:xfrm>
            <a:off x="6781800" y="4059793"/>
            <a:ext cx="1330814" cy="292388"/>
          </a:xfrm>
          <a:prstGeom prst="rect">
            <a:avLst/>
          </a:prstGeom>
        </p:spPr>
        <p:txBody>
          <a:bodyPr wrap="none">
            <a:spAutoFit/>
          </a:bodyPr>
          <a:lstStyle/>
          <a:p>
            <a:r>
              <a:rPr lang="en-US" sz="1300" dirty="0" smtClean="0">
                <a:solidFill>
                  <a:prstClr val="black"/>
                </a:solidFill>
                <a:latin typeface="Bookman Old Style" pitchFamily="18" charset="0"/>
              </a:rPr>
              <a:t>l (AB) = 10 cm</a:t>
            </a:r>
          </a:p>
        </p:txBody>
      </p:sp>
      <p:sp>
        <p:nvSpPr>
          <p:cNvPr id="215" name="TextBox 214"/>
          <p:cNvSpPr txBox="1"/>
          <p:nvPr/>
        </p:nvSpPr>
        <p:spPr>
          <a:xfrm>
            <a:off x="6934200" y="4333266"/>
            <a:ext cx="1521622" cy="492443"/>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fontAlgn="base">
              <a:spcBef>
                <a:spcPct val="0"/>
              </a:spcBef>
              <a:spcAft>
                <a:spcPct val="0"/>
              </a:spcAft>
              <a:defRPr sz="1200" b="1" kern="0">
                <a:solidFill>
                  <a:prstClr val="black"/>
                </a:solidFill>
                <a:latin typeface="Cambria Math"/>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00" dirty="0" smtClean="0">
                <a:sym typeface="Symbol"/>
              </a:rPr>
              <a:t>The </a:t>
            </a:r>
            <a:r>
              <a:rPr lang="en-US" sz="1300" dirty="0">
                <a:sym typeface="Symbol"/>
              </a:rPr>
              <a:t>side of a rhombus is 10 cm.</a:t>
            </a:r>
          </a:p>
        </p:txBody>
      </p:sp>
      <p:cxnSp>
        <p:nvCxnSpPr>
          <p:cNvPr id="217" name="Straight Connector 216"/>
          <p:cNvCxnSpPr/>
          <p:nvPr/>
        </p:nvCxnSpPr>
        <p:spPr>
          <a:xfrm>
            <a:off x="888775" y="3434189"/>
            <a:ext cx="715303"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849687" y="3434189"/>
            <a:ext cx="786833"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057527" y="3716129"/>
            <a:ext cx="591159"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10740" y="3716129"/>
            <a:ext cx="537417"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524000" y="1824990"/>
            <a:ext cx="628698" cy="307777"/>
          </a:xfrm>
          <a:prstGeom prst="rect">
            <a:avLst/>
          </a:prstGeom>
        </p:spPr>
        <p:txBody>
          <a:bodyPr wrap="none">
            <a:spAutoFit/>
          </a:bodyPr>
          <a:lstStyle/>
          <a:p>
            <a:pPr>
              <a:defRPr/>
            </a:pPr>
            <a:r>
              <a:rPr lang="en-US" sz="1400" kern="0" dirty="0">
                <a:solidFill>
                  <a:prstClr val="black"/>
                </a:solidFill>
                <a:latin typeface="Bookman Old Style" pitchFamily="18" charset="0"/>
              </a:rPr>
              <a:t>96 = </a:t>
            </a:r>
          </a:p>
        </p:txBody>
      </p:sp>
      <p:sp>
        <p:nvSpPr>
          <p:cNvPr id="228" name="Rectangle 227"/>
          <p:cNvSpPr/>
          <p:nvPr/>
        </p:nvSpPr>
        <p:spPr>
          <a:xfrm>
            <a:off x="2358305" y="1827466"/>
            <a:ext cx="292068" cy="307777"/>
          </a:xfrm>
          <a:prstGeom prst="rect">
            <a:avLst/>
          </a:prstGeom>
        </p:spPr>
        <p:txBody>
          <a:bodyPr wrap="none">
            <a:spAutoFit/>
          </a:bodyPr>
          <a:lstStyle/>
          <a:p>
            <a:pPr>
              <a:defRPr/>
            </a:pPr>
            <a:r>
              <a:rPr lang="en-US" sz="1400" kern="0" dirty="0" smtClean="0">
                <a:solidFill>
                  <a:prstClr val="black"/>
                </a:solidFill>
                <a:latin typeface="Bookman Old Style" pitchFamily="18" charset="0"/>
              </a:rPr>
              <a:t>×</a:t>
            </a:r>
          </a:p>
        </p:txBody>
      </p:sp>
      <p:sp>
        <p:nvSpPr>
          <p:cNvPr id="229" name="Rectangle 228"/>
          <p:cNvSpPr/>
          <p:nvPr/>
        </p:nvSpPr>
        <p:spPr>
          <a:xfrm>
            <a:off x="2524125" y="1825678"/>
            <a:ext cx="285656" cy="307777"/>
          </a:xfrm>
          <a:prstGeom prst="rect">
            <a:avLst/>
          </a:prstGeom>
        </p:spPr>
        <p:txBody>
          <a:bodyPr wrap="none">
            <a:spAutoFit/>
          </a:bodyPr>
          <a:lstStyle/>
          <a:p>
            <a:pPr>
              <a:defRPr/>
            </a:pPr>
            <a:r>
              <a:rPr lang="en-US" sz="1400" kern="0" dirty="0" smtClean="0">
                <a:solidFill>
                  <a:prstClr val="black"/>
                </a:solidFill>
                <a:latin typeface="Bookman Old Style" pitchFamily="18" charset="0"/>
              </a:rPr>
              <a:t>x</a:t>
            </a:r>
          </a:p>
        </p:txBody>
      </p:sp>
      <p:sp>
        <p:nvSpPr>
          <p:cNvPr id="230" name="Rectangle 229"/>
          <p:cNvSpPr/>
          <p:nvPr/>
        </p:nvSpPr>
        <p:spPr>
          <a:xfrm>
            <a:off x="2715498" y="1827466"/>
            <a:ext cx="292068" cy="307777"/>
          </a:xfrm>
          <a:prstGeom prst="rect">
            <a:avLst/>
          </a:prstGeom>
        </p:spPr>
        <p:txBody>
          <a:bodyPr wrap="none">
            <a:spAutoFit/>
          </a:bodyPr>
          <a:lstStyle/>
          <a:p>
            <a:pPr>
              <a:defRPr/>
            </a:pPr>
            <a:r>
              <a:rPr lang="en-US" sz="1400" kern="0" dirty="0" smtClean="0">
                <a:solidFill>
                  <a:prstClr val="black"/>
                </a:solidFill>
                <a:latin typeface="Bookman Old Style" pitchFamily="18" charset="0"/>
              </a:rPr>
              <a:t>×</a:t>
            </a:r>
          </a:p>
        </p:txBody>
      </p:sp>
      <mc:AlternateContent xmlns:mc="http://schemas.openxmlformats.org/markup-compatibility/2006" xmlns:a14="http://schemas.microsoft.com/office/drawing/2010/main">
        <mc:Choice Requires="a14">
          <p:sp>
            <p:nvSpPr>
              <p:cNvPr id="234" name="Rectangle 233"/>
              <p:cNvSpPr/>
              <p:nvPr/>
            </p:nvSpPr>
            <p:spPr>
              <a:xfrm>
                <a:off x="2216157" y="1752600"/>
                <a:ext cx="319318" cy="438005"/>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f>
                        <m:fPr>
                          <m:ctrlPr>
                            <a:rPr lang="en-US" sz="1200" i="1" kern="0" dirty="0" smtClean="0">
                              <a:solidFill>
                                <a:prstClr val="black"/>
                              </a:solidFill>
                              <a:latin typeface="Cambria Math" panose="02040503050406030204" pitchFamily="18" charset="0"/>
                            </a:rPr>
                          </m:ctrlPr>
                        </m:fPr>
                        <m:num>
                          <m:r>
                            <a:rPr lang="en-US" sz="1200" i="1" kern="0" dirty="0" smtClean="0">
                              <a:solidFill>
                                <a:prstClr val="black"/>
                              </a:solidFill>
                              <a:latin typeface="Cambria Math"/>
                            </a:rPr>
                            <m:t>1</m:t>
                          </m:r>
                        </m:num>
                        <m:den>
                          <m:r>
                            <a:rPr lang="en-US" sz="1200" i="1" kern="0" dirty="0" smtClean="0">
                              <a:solidFill>
                                <a:prstClr val="black"/>
                              </a:solidFill>
                              <a:latin typeface="Cambria Math"/>
                            </a:rPr>
                            <m:t>2</m:t>
                          </m:r>
                        </m:den>
                      </m:f>
                    </m:oMath>
                  </m:oMathPara>
                </a14:m>
                <a:endParaRPr lang="en-US" sz="1200" kern="0" dirty="0" smtClean="0">
                  <a:solidFill>
                    <a:prstClr val="black"/>
                  </a:solidFill>
                  <a:latin typeface="Bookman Old Style" pitchFamily="18" charset="0"/>
                </a:endParaRPr>
              </a:p>
            </p:txBody>
          </p:sp>
        </mc:Choice>
        <mc:Fallback xmlns="">
          <p:sp>
            <p:nvSpPr>
              <p:cNvPr id="234" name="Rectangle 233"/>
              <p:cNvSpPr>
                <a:spLocks noRot="1" noChangeAspect="1" noMove="1" noResize="1" noEditPoints="1" noAdjustHandles="1" noChangeArrowheads="1" noChangeShapeType="1" noTextEdit="1"/>
              </p:cNvSpPr>
              <p:nvPr/>
            </p:nvSpPr>
            <p:spPr>
              <a:xfrm>
                <a:off x="2216157" y="1752600"/>
                <a:ext cx="319318" cy="438005"/>
              </a:xfrm>
              <a:prstGeom prst="rect">
                <a:avLst/>
              </a:prstGeom>
              <a:blipFill rotWithShape="1">
                <a:blip r:embed="rId39"/>
                <a:stretch>
                  <a:fillRect/>
                </a:stretch>
              </a:blipFill>
            </p:spPr>
            <p:txBody>
              <a:bodyPr/>
              <a:lstStyle/>
              <a:p>
                <a:r>
                  <a:rPr lang="en-US">
                    <a:noFill/>
                  </a:rPr>
                  <a:t> </a:t>
                </a:r>
              </a:p>
            </p:txBody>
          </p:sp>
        </mc:Fallback>
      </mc:AlternateContent>
      <p:sp>
        <p:nvSpPr>
          <p:cNvPr id="246" name="Rectangle 245"/>
          <p:cNvSpPr/>
          <p:nvPr/>
        </p:nvSpPr>
        <p:spPr>
          <a:xfrm>
            <a:off x="548640" y="1565910"/>
            <a:ext cx="2526654" cy="307777"/>
          </a:xfrm>
          <a:prstGeom prst="rect">
            <a:avLst/>
          </a:prstGeom>
        </p:spPr>
        <p:txBody>
          <a:bodyPr wrap="none">
            <a:spAutoFit/>
          </a:bodyPr>
          <a:lstStyle/>
          <a:p>
            <a:r>
              <a:rPr lang="en-US" sz="1400" dirty="0" smtClean="0">
                <a:solidFill>
                  <a:prstClr val="black"/>
                </a:solidFill>
                <a:latin typeface="Bookman Old Style" pitchFamily="18" charset="0"/>
              </a:rPr>
              <a:t>As per the given condition,</a:t>
            </a:r>
            <a:endParaRPr lang="en-US" sz="1400" dirty="0">
              <a:solidFill>
                <a:prstClr val="black"/>
              </a:solidFill>
              <a:latin typeface="Bookman Old Style" pitchFamily="18" charset="0"/>
            </a:endParaRPr>
          </a:p>
        </p:txBody>
      </p:sp>
      <p:sp>
        <p:nvSpPr>
          <p:cNvPr id="231" name="Rectangle 230"/>
          <p:cNvSpPr/>
          <p:nvPr/>
        </p:nvSpPr>
        <p:spPr>
          <a:xfrm>
            <a:off x="2901995" y="1828853"/>
            <a:ext cx="619080" cy="307777"/>
          </a:xfrm>
          <a:prstGeom prst="rect">
            <a:avLst/>
          </a:prstGeom>
        </p:spPr>
        <p:txBody>
          <a:bodyPr wrap="none">
            <a:spAutoFit/>
          </a:bodyPr>
          <a:lstStyle/>
          <a:p>
            <a:pPr>
              <a:defRPr/>
            </a:pPr>
            <a:r>
              <a:rPr lang="en-US" sz="1400" kern="0" dirty="0" smtClean="0">
                <a:solidFill>
                  <a:prstClr val="black"/>
                </a:solidFill>
                <a:latin typeface="Bookman Old Style" pitchFamily="18" charset="0"/>
              </a:rPr>
              <a:t>x + 4</a:t>
            </a:r>
          </a:p>
        </p:txBody>
      </p:sp>
      <p:sp>
        <p:nvSpPr>
          <p:cNvPr id="254" name="Curved Down Arrow 253"/>
          <p:cNvSpPr/>
          <p:nvPr/>
        </p:nvSpPr>
        <p:spPr>
          <a:xfrm flipH="1">
            <a:off x="770087" y="2683758"/>
            <a:ext cx="1134912"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grpSp>
        <p:nvGrpSpPr>
          <p:cNvPr id="255" name="Group 254"/>
          <p:cNvGrpSpPr/>
          <p:nvPr/>
        </p:nvGrpSpPr>
        <p:grpSpPr>
          <a:xfrm>
            <a:off x="3515519" y="1341085"/>
            <a:ext cx="1772585" cy="310990"/>
            <a:chOff x="6779419" y="1348740"/>
            <a:chExt cx="1772585" cy="310990"/>
          </a:xfrm>
        </p:grpSpPr>
        <p:sp>
          <p:nvSpPr>
            <p:cNvPr id="256" name="Rectangle 255"/>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Cambria Math" panose="02040503050406030204" pitchFamily="18" charset="0"/>
                </a:rPr>
                <a:t>Calculation</a:t>
              </a:r>
              <a:endParaRPr lang="en-US" dirty="0">
                <a:solidFill>
                  <a:prstClr val="white"/>
                </a:solidFill>
                <a:latin typeface="Cambria Math" panose="02040503050406030204" pitchFamily="18" charset="0"/>
              </a:endParaRPr>
            </a:p>
          </p:txBody>
        </p:sp>
        <p:sp>
          <p:nvSpPr>
            <p:cNvPr id="257" name="Freeform 256"/>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8" name="Freeform 257"/>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259" name="Picture 258"/>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505200" y="1649695"/>
            <a:ext cx="1789254" cy="2638698"/>
          </a:xfrm>
          <a:prstGeom prst="rect">
            <a:avLst/>
          </a:prstGeom>
        </p:spPr>
      </p:pic>
      <p:grpSp>
        <p:nvGrpSpPr>
          <p:cNvPr id="260" name="Group 259"/>
          <p:cNvGrpSpPr/>
          <p:nvPr/>
        </p:nvGrpSpPr>
        <p:grpSpPr>
          <a:xfrm>
            <a:off x="3943521" y="1757017"/>
            <a:ext cx="990606" cy="2373935"/>
            <a:chOff x="5888126" y="1829598"/>
            <a:chExt cx="1600199" cy="2373935"/>
          </a:xfrm>
        </p:grpSpPr>
        <p:cxnSp>
          <p:nvCxnSpPr>
            <p:cNvPr id="261" name="Straight Connector 260"/>
            <p:cNvCxnSpPr/>
            <p:nvPr/>
          </p:nvCxnSpPr>
          <p:spPr>
            <a:xfrm flipV="1">
              <a:off x="6631458" y="1829598"/>
              <a:ext cx="0" cy="2373935"/>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262" name="Straight Connector 261"/>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263" name="Rectangle 262"/>
          <p:cNvSpPr/>
          <p:nvPr/>
        </p:nvSpPr>
        <p:spPr>
          <a:xfrm>
            <a:off x="4478277" y="1725166"/>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192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64" name="Rectangle 263"/>
          <p:cNvSpPr/>
          <p:nvPr/>
        </p:nvSpPr>
        <p:spPr>
          <a:xfrm>
            <a:off x="4478277" y="1987108"/>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96</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65" name="Rectangle 264"/>
          <p:cNvSpPr/>
          <p:nvPr/>
        </p:nvSpPr>
        <p:spPr>
          <a:xfrm>
            <a:off x="4478277" y="2265709"/>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48</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66" name="Rectangle 265"/>
          <p:cNvSpPr/>
          <p:nvPr/>
        </p:nvSpPr>
        <p:spPr>
          <a:xfrm>
            <a:off x="3987741" y="1725166"/>
            <a:ext cx="4151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67" name="Rectangle 266"/>
          <p:cNvSpPr/>
          <p:nvPr/>
        </p:nvSpPr>
        <p:spPr>
          <a:xfrm>
            <a:off x="3987741" y="1987108"/>
            <a:ext cx="338930" cy="310278"/>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268" name="Straight Connector 267"/>
          <p:cNvCxnSpPr/>
          <p:nvPr/>
        </p:nvCxnSpPr>
        <p:spPr>
          <a:xfrm>
            <a:off x="3943527" y="2295798"/>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69" name="Rectangle 268"/>
          <p:cNvSpPr/>
          <p:nvPr/>
        </p:nvSpPr>
        <p:spPr>
          <a:xfrm>
            <a:off x="3987741" y="2265709"/>
            <a:ext cx="338930" cy="310278"/>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270" name="Straight Connector 269"/>
          <p:cNvCxnSpPr/>
          <p:nvPr/>
        </p:nvCxnSpPr>
        <p:spPr>
          <a:xfrm>
            <a:off x="3943527" y="2563366"/>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1" name="Rectangle 270"/>
          <p:cNvSpPr/>
          <p:nvPr/>
        </p:nvSpPr>
        <p:spPr>
          <a:xfrm>
            <a:off x="4478277" y="2579083"/>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24</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72" name="Rectangle 271"/>
          <p:cNvSpPr/>
          <p:nvPr/>
        </p:nvSpPr>
        <p:spPr>
          <a:xfrm>
            <a:off x="3987741" y="2579083"/>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273" name="Straight Connector 272"/>
          <p:cNvCxnSpPr/>
          <p:nvPr/>
        </p:nvCxnSpPr>
        <p:spPr>
          <a:xfrm>
            <a:off x="3943527" y="2876740"/>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4" name="Rectangle 273"/>
          <p:cNvSpPr/>
          <p:nvPr/>
        </p:nvSpPr>
        <p:spPr>
          <a:xfrm>
            <a:off x="4478277" y="2885234"/>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75" name="Rectangle 274"/>
          <p:cNvSpPr/>
          <p:nvPr/>
        </p:nvSpPr>
        <p:spPr>
          <a:xfrm>
            <a:off x="3987741" y="2885234"/>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276" name="Straight Connector 275"/>
          <p:cNvCxnSpPr/>
          <p:nvPr/>
        </p:nvCxnSpPr>
        <p:spPr>
          <a:xfrm>
            <a:off x="3943527" y="3182892"/>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7" name="Rectangle 276"/>
          <p:cNvSpPr/>
          <p:nvPr/>
        </p:nvSpPr>
        <p:spPr>
          <a:xfrm>
            <a:off x="4478277" y="3190404"/>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6</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78" name="Rectangle 277"/>
          <p:cNvSpPr/>
          <p:nvPr/>
        </p:nvSpPr>
        <p:spPr>
          <a:xfrm>
            <a:off x="3987741" y="3190404"/>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279" name="Straight Connector 278"/>
          <p:cNvCxnSpPr/>
          <p:nvPr/>
        </p:nvCxnSpPr>
        <p:spPr>
          <a:xfrm>
            <a:off x="4041164" y="3504959"/>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80" name="Rectangle 279"/>
          <p:cNvSpPr/>
          <p:nvPr/>
        </p:nvSpPr>
        <p:spPr>
          <a:xfrm>
            <a:off x="4478277" y="3512471"/>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281" name="Straight Connector 280"/>
          <p:cNvCxnSpPr/>
          <p:nvPr/>
        </p:nvCxnSpPr>
        <p:spPr>
          <a:xfrm>
            <a:off x="4041164" y="3822749"/>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82" name="Rectangle 281"/>
          <p:cNvSpPr/>
          <p:nvPr/>
        </p:nvSpPr>
        <p:spPr>
          <a:xfrm>
            <a:off x="3987741" y="3512471"/>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283" name="Rectangle 282"/>
          <p:cNvSpPr/>
          <p:nvPr/>
        </p:nvSpPr>
        <p:spPr>
          <a:xfrm>
            <a:off x="4478277" y="3820674"/>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300" name="Rectangle 299"/>
          <p:cNvSpPr/>
          <p:nvPr/>
        </p:nvSpPr>
        <p:spPr>
          <a:xfrm>
            <a:off x="3940866" y="3551519"/>
            <a:ext cx="426575" cy="318095"/>
          </a:xfrm>
          <a:prstGeom prst="rect">
            <a:avLst/>
          </a:prstGeom>
          <a:noFill/>
          <a:ln w="28575" cap="flat" cmpd="sng" algn="ctr">
            <a:solidFill>
              <a:srgbClr val="00FF00"/>
            </a:solidFill>
            <a:prstDash val="sysDash"/>
          </a:ln>
          <a:effectLst>
            <a:glow rad="25400">
              <a:schemeClr val="tx1"/>
            </a:glow>
          </a:effectLst>
        </p:spPr>
        <p:txBody>
          <a:bodyPr rtlCol="0" anchor="ctr"/>
          <a:lstStyle/>
          <a:p>
            <a:pPr algn="ctr">
              <a:defRPr/>
            </a:pPr>
            <a:endParaRPr lang="en-US" kern="0" dirty="0" smtClean="0">
              <a:solidFill>
                <a:sysClr val="window" lastClr="FFFFFF"/>
              </a:solidFill>
              <a:latin typeface="Arial"/>
            </a:endParaRPr>
          </a:p>
        </p:txBody>
      </p:sp>
      <p:sp>
        <p:nvSpPr>
          <p:cNvPr id="301" name="Rectangle 300"/>
          <p:cNvSpPr/>
          <p:nvPr/>
        </p:nvSpPr>
        <p:spPr>
          <a:xfrm>
            <a:off x="3945400" y="1773793"/>
            <a:ext cx="426575" cy="487042"/>
          </a:xfrm>
          <a:prstGeom prst="rect">
            <a:avLst/>
          </a:prstGeom>
          <a:noFill/>
          <a:ln w="28575" cap="flat" cmpd="sng" algn="ctr">
            <a:solidFill>
              <a:srgbClr val="00FF00"/>
            </a:solidFill>
            <a:prstDash val="sysDash"/>
          </a:ln>
          <a:effectLst>
            <a:glow rad="25400">
              <a:sysClr val="windowText" lastClr="000000"/>
            </a:glow>
          </a:effectLst>
        </p:spPr>
        <p:txBody>
          <a:bodyPr rtlCol="0" anchor="ctr"/>
          <a:lstStyle/>
          <a:p>
            <a:pPr algn="ctr">
              <a:defRPr/>
            </a:pPr>
            <a:endParaRPr lang="en-US" kern="0" dirty="0" smtClean="0">
              <a:solidFill>
                <a:sysClr val="window" lastClr="FFFFFF"/>
              </a:solidFill>
              <a:latin typeface="Arial"/>
            </a:endParaRPr>
          </a:p>
        </p:txBody>
      </p:sp>
      <p:sp>
        <p:nvSpPr>
          <p:cNvPr id="302" name="Rectangle 301"/>
          <p:cNvSpPr/>
          <p:nvPr/>
        </p:nvSpPr>
        <p:spPr>
          <a:xfrm>
            <a:off x="3945400" y="2305859"/>
            <a:ext cx="426575" cy="1246531"/>
          </a:xfrm>
          <a:prstGeom prst="rect">
            <a:avLst/>
          </a:prstGeom>
          <a:noFill/>
          <a:ln w="28575" cap="flat" cmpd="sng" algn="ctr">
            <a:solidFill>
              <a:srgbClr val="9900FF"/>
            </a:solidFill>
            <a:prstDash val="sysDash"/>
          </a:ln>
          <a:effectLst>
            <a:glow rad="25400">
              <a:schemeClr val="bg1"/>
            </a:glow>
          </a:effectLst>
        </p:spPr>
        <p:txBody>
          <a:bodyPr rtlCol="0" anchor="ctr"/>
          <a:lstStyle/>
          <a:p>
            <a:pPr algn="ctr">
              <a:defRPr/>
            </a:pPr>
            <a:endParaRPr lang="en-US" kern="0" dirty="0" smtClean="0">
              <a:solidFill>
                <a:sysClr val="window" lastClr="FFFFFF"/>
              </a:solidFill>
              <a:latin typeface="Arial"/>
            </a:endParaRPr>
          </a:p>
        </p:txBody>
      </p:sp>
      <p:sp>
        <p:nvSpPr>
          <p:cNvPr id="303" name="Curved Down Arrow 302"/>
          <p:cNvSpPr/>
          <p:nvPr/>
        </p:nvSpPr>
        <p:spPr>
          <a:xfrm rot="16200000">
            <a:off x="2802374" y="2693219"/>
            <a:ext cx="1850325" cy="412924"/>
          </a:xfrm>
          <a:prstGeom prst="curvedDownArrow">
            <a:avLst/>
          </a:prstGeom>
          <a:solidFill>
            <a:srgbClr val="FF0066"/>
          </a:solidFill>
          <a:ln w="1905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smtClean="0">
              <a:solidFill>
                <a:sysClr val="window" lastClr="FFFFFF"/>
              </a:solidFill>
              <a:latin typeface="Arial"/>
            </a:endParaRPr>
          </a:p>
        </p:txBody>
      </p:sp>
      <p:grpSp>
        <p:nvGrpSpPr>
          <p:cNvPr id="297" name="Group 296"/>
          <p:cNvGrpSpPr/>
          <p:nvPr/>
        </p:nvGrpSpPr>
        <p:grpSpPr>
          <a:xfrm>
            <a:off x="2153956" y="2078270"/>
            <a:ext cx="1656044" cy="765398"/>
            <a:chOff x="2302567" y="3543104"/>
            <a:chExt cx="1966764" cy="384611"/>
          </a:xfrm>
        </p:grpSpPr>
        <p:sp>
          <p:nvSpPr>
            <p:cNvPr id="298" name="Rounded Rectangular Callout 297"/>
            <p:cNvSpPr/>
            <p:nvPr/>
          </p:nvSpPr>
          <p:spPr>
            <a:xfrm>
              <a:off x="2308259" y="3543104"/>
              <a:ext cx="1868284" cy="384611"/>
            </a:xfrm>
            <a:prstGeom prst="wedgeRoundRectCallout">
              <a:avLst>
                <a:gd name="adj1" fmla="val -69877"/>
                <a:gd name="adj2" fmla="val 5876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99" name="TextBox 298"/>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grpSp>
        <p:nvGrpSpPr>
          <p:cNvPr id="293" name="Group 292"/>
          <p:cNvGrpSpPr/>
          <p:nvPr/>
        </p:nvGrpSpPr>
        <p:grpSpPr>
          <a:xfrm>
            <a:off x="2285510" y="1595938"/>
            <a:ext cx="2303208" cy="1491544"/>
            <a:chOff x="1950721" y="3596228"/>
            <a:chExt cx="2735355" cy="749499"/>
          </a:xfrm>
        </p:grpSpPr>
        <p:sp>
          <p:nvSpPr>
            <p:cNvPr id="294" name="Rounded Rectangular Callout 293"/>
            <p:cNvSpPr/>
            <p:nvPr/>
          </p:nvSpPr>
          <p:spPr>
            <a:xfrm>
              <a:off x="1950721" y="3596228"/>
              <a:ext cx="2735355" cy="749499"/>
            </a:xfrm>
            <a:prstGeom prst="wedgeRoundRectCallout">
              <a:avLst>
                <a:gd name="adj1" fmla="val -67978"/>
                <a:gd name="adj2" fmla="val 37595"/>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95" name="TextBox 294"/>
            <p:cNvSpPr txBox="1"/>
            <p:nvPr/>
          </p:nvSpPr>
          <p:spPr>
            <a:xfrm>
              <a:off x="2204229" y="3612485"/>
              <a:ext cx="2163440" cy="695958"/>
            </a:xfrm>
            <a:prstGeom prst="rect">
              <a:avLst/>
            </a:prstGeom>
            <a:noFill/>
          </p:spPr>
          <p:txBody>
            <a:bodyPr wrap="square" rtlCol="0">
              <a:spAutoFit/>
            </a:bodyPr>
            <a:lstStyle/>
            <a:p>
              <a:pPr algn="ctr">
                <a:defRPr/>
              </a:pPr>
              <a:r>
                <a:rPr lang="en-US" sz="1400" b="1" kern="0" dirty="0">
                  <a:solidFill>
                    <a:sysClr val="window" lastClr="FFFFFF"/>
                  </a:solidFill>
                  <a:latin typeface="Bookman Old Style"/>
                </a:rPr>
                <a:t>Find two factors of </a:t>
              </a:r>
              <a:r>
                <a:rPr lang="en-US" sz="1400" b="1" kern="0" dirty="0" smtClean="0">
                  <a:solidFill>
                    <a:sysClr val="window" lastClr="FFFFFF"/>
                  </a:solidFill>
                  <a:latin typeface="Bookman Old Style"/>
                </a:rPr>
                <a:t>192 in </a:t>
              </a:r>
              <a:r>
                <a:rPr lang="en-US" sz="1400" b="1" kern="0" dirty="0">
                  <a:solidFill>
                    <a:sysClr val="window" lastClr="FFFFFF"/>
                  </a:solidFill>
                  <a:latin typeface="Bookman Old Style"/>
                </a:rPr>
                <a:t>such a way that by subtracting factors we get middle number.</a:t>
              </a:r>
            </a:p>
          </p:txBody>
        </p:sp>
      </p:grpSp>
      <p:grpSp>
        <p:nvGrpSpPr>
          <p:cNvPr id="247" name="Group 246"/>
          <p:cNvGrpSpPr/>
          <p:nvPr/>
        </p:nvGrpSpPr>
        <p:grpSpPr>
          <a:xfrm>
            <a:off x="4462064" y="1894711"/>
            <a:ext cx="2093826" cy="1355952"/>
            <a:chOff x="2183491" y="3566716"/>
            <a:chExt cx="2486687" cy="681363"/>
          </a:xfrm>
        </p:grpSpPr>
        <p:sp>
          <p:nvSpPr>
            <p:cNvPr id="248" name="Rounded Rectangle 247"/>
            <p:cNvSpPr/>
            <p:nvPr/>
          </p:nvSpPr>
          <p:spPr>
            <a:xfrm>
              <a:off x="2183491" y="3566716"/>
              <a:ext cx="2486687" cy="68136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49" name="TextBox 248"/>
            <p:cNvSpPr txBox="1"/>
            <p:nvPr/>
          </p:nvSpPr>
          <p:spPr>
            <a:xfrm>
              <a:off x="2244528" y="3628805"/>
              <a:ext cx="2362003" cy="58769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We know diagonals of a rhombus are perpendicular bisector of each other.</a:t>
              </a:r>
              <a:endParaRPr lang="en-US" sz="1400" b="1" kern="0" dirty="0">
                <a:solidFill>
                  <a:sysClr val="window" lastClr="FFFFFF"/>
                </a:solidFill>
                <a:latin typeface="Bookman Old Style"/>
              </a:endParaRPr>
            </a:p>
          </p:txBody>
        </p:sp>
      </p:grpSp>
      <p:grpSp>
        <p:nvGrpSpPr>
          <p:cNvPr id="173" name="Group 172"/>
          <p:cNvGrpSpPr/>
          <p:nvPr/>
        </p:nvGrpSpPr>
        <p:grpSpPr>
          <a:xfrm>
            <a:off x="3172058" y="3160481"/>
            <a:ext cx="2401031" cy="1278502"/>
            <a:chOff x="2038852" y="3638765"/>
            <a:chExt cx="2851532" cy="642445"/>
          </a:xfrm>
        </p:grpSpPr>
        <p:sp>
          <p:nvSpPr>
            <p:cNvPr id="174" name="Rounded Rectangular Callout 173"/>
            <p:cNvSpPr/>
            <p:nvPr/>
          </p:nvSpPr>
          <p:spPr>
            <a:xfrm>
              <a:off x="2120305" y="3638765"/>
              <a:ext cx="2701598" cy="642445"/>
            </a:xfrm>
            <a:prstGeom prst="wedgeRoundRectCallout">
              <a:avLst>
                <a:gd name="adj1" fmla="val -72734"/>
                <a:gd name="adj2" fmla="val -63448"/>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75" name="TextBox 174"/>
            <p:cNvSpPr txBox="1"/>
            <p:nvPr/>
          </p:nvSpPr>
          <p:spPr>
            <a:xfrm>
              <a:off x="2038852"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grpSp>
        <p:nvGrpSpPr>
          <p:cNvPr id="192" name="Group 191"/>
          <p:cNvGrpSpPr/>
          <p:nvPr/>
        </p:nvGrpSpPr>
        <p:grpSpPr>
          <a:xfrm>
            <a:off x="4610716" y="2069788"/>
            <a:ext cx="1354775" cy="1103167"/>
            <a:chOff x="7279617" y="2892868"/>
            <a:chExt cx="1354775" cy="1103167"/>
          </a:xfrm>
        </p:grpSpPr>
        <p:sp>
          <p:nvSpPr>
            <p:cNvPr id="193" name="Rectangle 192"/>
            <p:cNvSpPr/>
            <p:nvPr/>
          </p:nvSpPr>
          <p:spPr bwMode="auto">
            <a:xfrm>
              <a:off x="7279617" y="2892868"/>
              <a:ext cx="1335668"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194" name="Group 193"/>
            <p:cNvGrpSpPr/>
            <p:nvPr/>
          </p:nvGrpSpPr>
          <p:grpSpPr>
            <a:xfrm>
              <a:off x="7433330" y="2916102"/>
              <a:ext cx="1201062" cy="1067345"/>
              <a:chOff x="4365829" y="-1460698"/>
              <a:chExt cx="1201062" cy="1067345"/>
            </a:xfrm>
          </p:grpSpPr>
          <p:sp>
            <p:nvSpPr>
              <p:cNvPr id="195" name="Rectangle 194"/>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16</a:t>
                </a:r>
                <a:endParaRPr lang="en-US" sz="1400" b="1" kern="0" dirty="0">
                  <a:solidFill>
                    <a:sysClr val="windowText" lastClr="000000"/>
                  </a:solidFill>
                  <a:latin typeface="Bookman Old Style" pitchFamily="18" charset="0"/>
                </a:endParaRPr>
              </a:p>
            </p:txBody>
          </p:sp>
          <p:sp>
            <p:nvSpPr>
              <p:cNvPr id="196" name="Rectangle 195"/>
              <p:cNvSpPr>
                <a:spLocks noChangeArrowheads="1"/>
              </p:cNvSpPr>
              <p:nvPr/>
            </p:nvSpPr>
            <p:spPr bwMode="auto">
              <a:xfrm>
                <a:off x="5144981"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grpSp>
            <p:nvGrpSpPr>
              <p:cNvPr id="197" name="Group 28"/>
              <p:cNvGrpSpPr/>
              <p:nvPr/>
            </p:nvGrpSpPr>
            <p:grpSpPr>
              <a:xfrm>
                <a:off x="4587166" y="-1206557"/>
                <a:ext cx="685800" cy="526463"/>
                <a:chOff x="1524000" y="4876800"/>
                <a:chExt cx="990599" cy="762001"/>
              </a:xfrm>
            </p:grpSpPr>
            <p:cxnSp>
              <p:nvCxnSpPr>
                <p:cNvPr id="199" name="Straight Connector 198"/>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21" name="Straight Connector 220"/>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98" name="Rectangle 197"/>
              <p:cNvSpPr>
                <a:spLocks noChangeArrowheads="1"/>
              </p:cNvSpPr>
              <p:nvPr/>
            </p:nvSpPr>
            <p:spPr bwMode="auto">
              <a:xfrm>
                <a:off x="4625383" y="-1460698"/>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192</a:t>
                </a:r>
                <a:endParaRPr lang="en-US" sz="1400" b="1" kern="0" dirty="0">
                  <a:solidFill>
                    <a:sysClr val="windowText" lastClr="000000"/>
                  </a:solidFill>
                  <a:latin typeface="Bookman Old Style" pitchFamily="18" charset="0"/>
                </a:endParaRPr>
              </a:p>
            </p:txBody>
          </p:sp>
        </p:grpSp>
      </p:grpSp>
      <p:sp>
        <p:nvSpPr>
          <p:cNvPr id="222" name="Rectangle 221"/>
          <p:cNvSpPr/>
          <p:nvPr/>
        </p:nvSpPr>
        <p:spPr>
          <a:xfrm>
            <a:off x="4583622" y="2814962"/>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23" name="Rectangle 222"/>
          <p:cNvSpPr/>
          <p:nvPr/>
        </p:nvSpPr>
        <p:spPr>
          <a:xfrm>
            <a:off x="5357126" y="2814962"/>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24" name="Oval 223"/>
          <p:cNvSpPr/>
          <p:nvPr/>
        </p:nvSpPr>
        <p:spPr bwMode="auto">
          <a:xfrm>
            <a:off x="1509792" y="2965301"/>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25" name="Oval 224"/>
          <p:cNvSpPr/>
          <p:nvPr/>
        </p:nvSpPr>
        <p:spPr bwMode="auto">
          <a:xfrm>
            <a:off x="1024976" y="2976526"/>
            <a:ext cx="214554" cy="180014"/>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226" name="Rectangle 225"/>
          <p:cNvSpPr/>
          <p:nvPr/>
        </p:nvSpPr>
        <p:spPr>
          <a:xfrm>
            <a:off x="982980" y="3147893"/>
            <a:ext cx="654346"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12x</a:t>
            </a:r>
            <a:endParaRPr lang="en-US" sz="1400" dirty="0">
              <a:solidFill>
                <a:prstClr val="black"/>
              </a:solidFill>
              <a:latin typeface="Bookman Old Style" pitchFamily="18" charset="0"/>
            </a:endParaRPr>
          </a:p>
        </p:txBody>
      </p:sp>
      <p:sp>
        <p:nvSpPr>
          <p:cNvPr id="235" name="Rectangle 234"/>
          <p:cNvSpPr/>
          <p:nvPr/>
        </p:nvSpPr>
        <p:spPr>
          <a:xfrm>
            <a:off x="1537821" y="3147893"/>
            <a:ext cx="671979"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16x</a:t>
            </a:r>
            <a:endParaRPr lang="en-US" sz="1400" dirty="0">
              <a:solidFill>
                <a:prstClr val="black"/>
              </a:solidFill>
              <a:latin typeface="Bookman Old Style" pitchFamily="18" charset="0"/>
            </a:endParaRPr>
          </a:p>
        </p:txBody>
      </p:sp>
      <p:sp>
        <p:nvSpPr>
          <p:cNvPr id="236" name="Rectangle 235"/>
          <p:cNvSpPr/>
          <p:nvPr/>
        </p:nvSpPr>
        <p:spPr>
          <a:xfrm>
            <a:off x="2036768" y="3147893"/>
            <a:ext cx="721672" cy="307777"/>
          </a:xfrm>
          <a:prstGeom prst="rect">
            <a:avLst/>
          </a:prstGeom>
        </p:spPr>
        <p:txBody>
          <a:bodyPr wrap="none">
            <a:spAutoFit/>
          </a:bodyPr>
          <a:lstStyle/>
          <a:p>
            <a:r>
              <a:rPr lang="en-US" sz="1400" dirty="0">
                <a:solidFill>
                  <a:prstClr val="black"/>
                </a:solidFill>
                <a:latin typeface="Bookman Old Style" pitchFamily="18" charset="0"/>
              </a:rPr>
              <a:t> – </a:t>
            </a:r>
            <a:r>
              <a:rPr lang="en-US" sz="1400" dirty="0" smtClean="0">
                <a:solidFill>
                  <a:prstClr val="black"/>
                </a:solidFill>
                <a:latin typeface="Bookman Old Style" pitchFamily="18" charset="0"/>
              </a:rPr>
              <a:t>192</a:t>
            </a:r>
            <a:endParaRPr lang="en-US" sz="1400" dirty="0">
              <a:solidFill>
                <a:prstClr val="black"/>
              </a:solidFill>
              <a:latin typeface="Bookman Old Style" pitchFamily="18" charset="0"/>
            </a:endParaRPr>
          </a:p>
        </p:txBody>
      </p:sp>
      <p:sp>
        <p:nvSpPr>
          <p:cNvPr id="237" name="Rectangle 236"/>
          <p:cNvSpPr/>
          <p:nvPr/>
        </p:nvSpPr>
        <p:spPr>
          <a:xfrm>
            <a:off x="2570105" y="3147893"/>
            <a:ext cx="518091" cy="307777"/>
          </a:xfrm>
          <a:prstGeom prst="rect">
            <a:avLst/>
          </a:prstGeom>
        </p:spPr>
        <p:txBody>
          <a:bodyPr wrap="none">
            <a:spAutoFit/>
          </a:bodyPr>
          <a:lstStyle/>
          <a:p>
            <a:r>
              <a:rPr lang="en-US" sz="1400" dirty="0">
                <a:solidFill>
                  <a:prstClr val="black"/>
                </a:solidFill>
                <a:latin typeface="Bookman Old Style" pitchFamily="18" charset="0"/>
              </a:rPr>
              <a:t> = 0</a:t>
            </a:r>
          </a:p>
        </p:txBody>
      </p:sp>
      <p:sp>
        <p:nvSpPr>
          <p:cNvPr id="238" name="Rectangle 237"/>
          <p:cNvSpPr/>
          <p:nvPr/>
        </p:nvSpPr>
        <p:spPr>
          <a:xfrm>
            <a:off x="883920" y="3429833"/>
            <a:ext cx="821059" cy="307777"/>
          </a:xfrm>
          <a:prstGeom prst="rect">
            <a:avLst/>
          </a:prstGeom>
        </p:spPr>
        <p:txBody>
          <a:bodyPr wrap="none">
            <a:spAutoFit/>
          </a:bodyPr>
          <a:lstStyle/>
          <a:p>
            <a:r>
              <a:rPr lang="en-US" sz="1400" dirty="0">
                <a:solidFill>
                  <a:prstClr val="black"/>
                </a:solidFill>
                <a:latin typeface="Bookman Old Style" pitchFamily="18" charset="0"/>
              </a:rPr>
              <a:t>(x – 12</a:t>
            </a:r>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239" name="Rectangle 238"/>
          <p:cNvSpPr/>
          <p:nvPr/>
        </p:nvSpPr>
        <p:spPr>
          <a:xfrm>
            <a:off x="1541492" y="3429833"/>
            <a:ext cx="570990"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16</a:t>
            </a:r>
            <a:endParaRPr lang="en-US" sz="1400" dirty="0">
              <a:solidFill>
                <a:prstClr val="black"/>
              </a:solidFill>
              <a:latin typeface="Bookman Old Style" pitchFamily="18" charset="0"/>
            </a:endParaRPr>
          </a:p>
        </p:txBody>
      </p:sp>
      <p:sp>
        <p:nvSpPr>
          <p:cNvPr id="284" name="Rectangle 283"/>
          <p:cNvSpPr/>
          <p:nvPr/>
        </p:nvSpPr>
        <p:spPr>
          <a:xfrm>
            <a:off x="1889760" y="3429833"/>
            <a:ext cx="878767" cy="307777"/>
          </a:xfrm>
          <a:prstGeom prst="rect">
            <a:avLst/>
          </a:prstGeom>
        </p:spPr>
        <p:txBody>
          <a:bodyPr wrap="none">
            <a:spAutoFit/>
          </a:bodyPr>
          <a:lstStyle/>
          <a:p>
            <a:r>
              <a:rPr lang="en-US" sz="1400" dirty="0">
                <a:solidFill>
                  <a:prstClr val="black"/>
                </a:solidFill>
                <a:latin typeface="Bookman Old Style" pitchFamily="18" charset="0"/>
              </a:rPr>
              <a:t> (x – 12</a:t>
            </a:r>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285" name="Rectangle 284"/>
          <p:cNvSpPr/>
          <p:nvPr/>
        </p:nvSpPr>
        <p:spPr>
          <a:xfrm>
            <a:off x="2633338" y="3429833"/>
            <a:ext cx="460382" cy="307777"/>
          </a:xfrm>
          <a:prstGeom prst="rect">
            <a:avLst/>
          </a:prstGeom>
        </p:spPr>
        <p:txBody>
          <a:bodyPr wrap="none">
            <a:spAutoFit/>
          </a:bodyPr>
          <a:lstStyle/>
          <a:p>
            <a:r>
              <a:rPr lang="en-US" sz="1400" dirty="0">
                <a:solidFill>
                  <a:prstClr val="black"/>
                </a:solidFill>
                <a:latin typeface="Bookman Old Style" pitchFamily="18" charset="0"/>
              </a:rPr>
              <a:t>= 0</a:t>
            </a:r>
          </a:p>
        </p:txBody>
      </p:sp>
      <p:sp>
        <p:nvSpPr>
          <p:cNvPr id="286" name="Rectangle 285"/>
          <p:cNvSpPr/>
          <p:nvPr/>
        </p:nvSpPr>
        <p:spPr>
          <a:xfrm>
            <a:off x="1363980" y="3711773"/>
            <a:ext cx="896399" cy="307777"/>
          </a:xfrm>
          <a:prstGeom prst="rect">
            <a:avLst/>
          </a:prstGeom>
        </p:spPr>
        <p:txBody>
          <a:bodyPr wrap="none">
            <a:spAutoFit/>
          </a:bodyPr>
          <a:lstStyle/>
          <a:p>
            <a:r>
              <a:rPr lang="en-US" sz="1400" dirty="0">
                <a:solidFill>
                  <a:prstClr val="black"/>
                </a:solidFill>
                <a:latin typeface="Bookman Old Style" pitchFamily="18" charset="0"/>
              </a:rPr>
              <a:t> (x + 16</a:t>
            </a:r>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287" name="Rectangle 286"/>
          <p:cNvSpPr/>
          <p:nvPr/>
        </p:nvSpPr>
        <p:spPr>
          <a:xfrm>
            <a:off x="2072640" y="3711773"/>
            <a:ext cx="518091" cy="307777"/>
          </a:xfrm>
          <a:prstGeom prst="rect">
            <a:avLst/>
          </a:prstGeom>
        </p:spPr>
        <p:txBody>
          <a:bodyPr wrap="none">
            <a:spAutoFit/>
          </a:bodyPr>
          <a:lstStyle/>
          <a:p>
            <a:r>
              <a:rPr lang="en-US" sz="1400" dirty="0">
                <a:solidFill>
                  <a:prstClr val="black"/>
                </a:solidFill>
                <a:latin typeface="Bookman Old Style" pitchFamily="18" charset="0"/>
              </a:rPr>
              <a:t> = 0</a:t>
            </a:r>
          </a:p>
        </p:txBody>
      </p:sp>
      <p:grpSp>
        <p:nvGrpSpPr>
          <p:cNvPr id="251" name="Group 250"/>
          <p:cNvGrpSpPr/>
          <p:nvPr/>
        </p:nvGrpSpPr>
        <p:grpSpPr>
          <a:xfrm>
            <a:off x="2693369" y="1943565"/>
            <a:ext cx="2259631" cy="891162"/>
            <a:chOff x="1672298" y="3290603"/>
            <a:chExt cx="2591062" cy="597078"/>
          </a:xfrm>
        </p:grpSpPr>
        <p:sp>
          <p:nvSpPr>
            <p:cNvPr id="252" name="Rounded Rectangular Callout 251"/>
            <p:cNvSpPr/>
            <p:nvPr/>
          </p:nvSpPr>
          <p:spPr>
            <a:xfrm>
              <a:off x="1672298" y="3290603"/>
              <a:ext cx="2591062" cy="597078"/>
            </a:xfrm>
            <a:prstGeom prst="wedgeRoundRectCallout">
              <a:avLst>
                <a:gd name="adj1" fmla="val -57084"/>
                <a:gd name="adj2" fmla="val 6143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53" name="TextBox 252"/>
            <p:cNvSpPr txBox="1"/>
            <p:nvPr/>
          </p:nvSpPr>
          <p:spPr>
            <a:xfrm>
              <a:off x="1841052" y="3335663"/>
              <a:ext cx="2303565" cy="494904"/>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sym typeface="Symbol"/>
                </a:rPr>
                <a:t>Let us do the prime factorization of 192</a:t>
              </a:r>
              <a:endParaRPr lang="en-US" sz="1400" b="1" kern="0" dirty="0">
                <a:solidFill>
                  <a:sysClr val="window" lastClr="FFFFFF"/>
                </a:solidFill>
                <a:latin typeface="Bookman Old Style"/>
              </a:endParaRPr>
            </a:p>
          </p:txBody>
        </p:sp>
      </p:grpSp>
      <p:sp>
        <p:nvSpPr>
          <p:cNvPr id="288" name="Rounded Rectangular Callout 287"/>
          <p:cNvSpPr/>
          <p:nvPr/>
        </p:nvSpPr>
        <p:spPr>
          <a:xfrm>
            <a:off x="2792481" y="2151099"/>
            <a:ext cx="1600200" cy="420651"/>
          </a:xfrm>
          <a:prstGeom prst="wedgeRoundRectCallout">
            <a:avLst>
              <a:gd name="adj1" fmla="val -55746"/>
              <a:gd name="adj2" fmla="val 14477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r>
              <a:rPr lang="en-US" sz="1400" b="1" kern="0" dirty="0" smtClean="0">
                <a:solidFill>
                  <a:prstClr val="white"/>
                </a:solidFill>
                <a:latin typeface="Bookman Old Style" panose="02050604050505020204" pitchFamily="18" charset="0"/>
              </a:rPr>
              <a:t>192 × 1 = 192</a:t>
            </a:r>
            <a:endParaRPr lang="en-US" sz="1400" b="1" kern="0" dirty="0">
              <a:solidFill>
                <a:prstClr val="white"/>
              </a:solidFill>
              <a:latin typeface="Bookman Old Style" panose="02050604050505020204" pitchFamily="18" charset="0"/>
            </a:endParaRPr>
          </a:p>
        </p:txBody>
      </p:sp>
      <p:sp>
        <p:nvSpPr>
          <p:cNvPr id="308" name="Rectangle 307"/>
          <p:cNvSpPr/>
          <p:nvPr/>
        </p:nvSpPr>
        <p:spPr>
          <a:xfrm>
            <a:off x="1858010" y="3940373"/>
            <a:ext cx="421910" cy="307777"/>
          </a:xfrm>
          <a:prstGeom prst="rect">
            <a:avLst/>
          </a:prstGeom>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or</a:t>
            </a:r>
          </a:p>
        </p:txBody>
      </p:sp>
      <p:sp>
        <p:nvSpPr>
          <p:cNvPr id="309" name="Rectangle 308"/>
          <p:cNvSpPr/>
          <p:nvPr/>
        </p:nvSpPr>
        <p:spPr>
          <a:xfrm>
            <a:off x="2154510" y="3940373"/>
            <a:ext cx="1120820" cy="307777"/>
          </a:xfrm>
          <a:prstGeom prst="rect">
            <a:avLst/>
          </a:prstGeom>
        </p:spPr>
        <p:txBody>
          <a:bodyPr wrap="none">
            <a:spAutoFit/>
          </a:bodyPr>
          <a:lstStyle/>
          <a:p>
            <a:r>
              <a:rPr lang="en-US" sz="1400" dirty="0">
                <a:solidFill>
                  <a:prstClr val="black"/>
                </a:solidFill>
                <a:latin typeface="Bookman Old Style" pitchFamily="18" charset="0"/>
              </a:rPr>
              <a:t> x + 16 = 0</a:t>
            </a:r>
            <a:endParaRPr lang="en-US" sz="1400" dirty="0" smtClean="0">
              <a:solidFill>
                <a:prstClr val="black"/>
              </a:solidFill>
              <a:latin typeface="Bookman Old Style" pitchFamily="18" charset="0"/>
            </a:endParaRPr>
          </a:p>
        </p:txBody>
      </p:sp>
      <p:sp>
        <p:nvSpPr>
          <p:cNvPr id="310" name="Rectangle 309"/>
          <p:cNvSpPr/>
          <p:nvPr/>
        </p:nvSpPr>
        <p:spPr>
          <a:xfrm>
            <a:off x="1910988" y="4168973"/>
            <a:ext cx="457562" cy="307777"/>
          </a:xfrm>
          <a:prstGeom prst="rect">
            <a:avLst/>
          </a:prstGeom>
        </p:spPr>
        <p:txBody>
          <a:bodyPr wrap="square">
            <a:spAutoFit/>
          </a:bodyPr>
          <a:lstStyle/>
          <a:p>
            <a:r>
              <a:rPr lang="en-US" sz="1400" dirty="0" smtClean="0">
                <a:solidFill>
                  <a:prstClr val="black"/>
                </a:solidFill>
                <a:latin typeface="Bookman Old Style" pitchFamily="18" charset="0"/>
              </a:rPr>
              <a:t>or</a:t>
            </a:r>
            <a:endParaRPr lang="en-US" sz="1400" dirty="0">
              <a:solidFill>
                <a:prstClr val="black"/>
              </a:solidFill>
              <a:latin typeface="Bookman Old Style" pitchFamily="18" charset="0"/>
            </a:endParaRPr>
          </a:p>
        </p:txBody>
      </p:sp>
      <p:grpSp>
        <p:nvGrpSpPr>
          <p:cNvPr id="312" name="Group 311"/>
          <p:cNvGrpSpPr/>
          <p:nvPr/>
        </p:nvGrpSpPr>
        <p:grpSpPr>
          <a:xfrm>
            <a:off x="4506345" y="1885950"/>
            <a:ext cx="2036310" cy="1020183"/>
            <a:chOff x="2245535" y="3661321"/>
            <a:chExt cx="2418379" cy="512640"/>
          </a:xfrm>
        </p:grpSpPr>
        <p:sp>
          <p:nvSpPr>
            <p:cNvPr id="313" name="Rounded Rectangle 312"/>
            <p:cNvSpPr/>
            <p:nvPr/>
          </p:nvSpPr>
          <p:spPr>
            <a:xfrm>
              <a:off x="2245535" y="3661321"/>
              <a:ext cx="2418379" cy="51264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314" name="TextBox 313"/>
            <p:cNvSpPr txBox="1"/>
            <p:nvPr/>
          </p:nvSpPr>
          <p:spPr>
            <a:xfrm>
              <a:off x="2286299" y="3671968"/>
              <a:ext cx="2356637" cy="47943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In a comparative statement whatever comes later us taken as x</a:t>
              </a:r>
              <a:endParaRPr lang="en-US" sz="1400" b="1" kern="0" dirty="0">
                <a:solidFill>
                  <a:prstClr val="white"/>
                </a:solidFill>
                <a:latin typeface="Bookman Old Style"/>
              </a:endParaRPr>
            </a:p>
          </p:txBody>
        </p:sp>
      </p:grpSp>
      <p:sp>
        <p:nvSpPr>
          <p:cNvPr id="315" name="Rectangle 314"/>
          <p:cNvSpPr/>
          <p:nvPr/>
        </p:nvSpPr>
        <p:spPr>
          <a:xfrm>
            <a:off x="1035050" y="2197299"/>
            <a:ext cx="627095" cy="307777"/>
          </a:xfrm>
          <a:prstGeom prst="rect">
            <a:avLst/>
          </a:prstGeom>
        </p:spPr>
        <p:txBody>
          <a:bodyPr wrap="none">
            <a:spAutoFit/>
          </a:bodyPr>
          <a:lstStyle/>
          <a:p>
            <a:r>
              <a:rPr lang="en-US" sz="1400" dirty="0">
                <a:solidFill>
                  <a:prstClr val="black"/>
                </a:solidFill>
                <a:latin typeface="Bookman Old Style" pitchFamily="18" charset="0"/>
              </a:rPr>
              <a:t> x  </a:t>
            </a:r>
            <a:r>
              <a:rPr lang="en-US" sz="1400" dirty="0" smtClean="0">
                <a:solidFill>
                  <a:prstClr val="black"/>
                </a:solidFill>
                <a:latin typeface="Bookman Old Style" pitchFamily="18" charset="0"/>
              </a:rPr>
              <a:t>2 </a:t>
            </a:r>
            <a:endParaRPr lang="en-US" sz="1400" dirty="0">
              <a:solidFill>
                <a:prstClr val="black"/>
              </a:solidFill>
              <a:latin typeface="Bookman Old Style" pitchFamily="18" charset="0"/>
            </a:endParaRPr>
          </a:p>
        </p:txBody>
      </p:sp>
      <p:sp>
        <p:nvSpPr>
          <p:cNvPr id="317" name="Rectangle 316"/>
          <p:cNvSpPr/>
          <p:nvPr/>
        </p:nvSpPr>
        <p:spPr>
          <a:xfrm>
            <a:off x="1270000" y="2644973"/>
            <a:ext cx="292068" cy="307777"/>
          </a:xfrm>
          <a:prstGeom prst="rect">
            <a:avLst/>
          </a:prstGeom>
        </p:spPr>
        <p:txBody>
          <a:bodyPr wrap="none">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318" name="Rectangle 317"/>
          <p:cNvSpPr/>
          <p:nvPr/>
        </p:nvSpPr>
        <p:spPr>
          <a:xfrm>
            <a:off x="1524000" y="2644973"/>
            <a:ext cx="359394" cy="307777"/>
          </a:xfrm>
          <a:prstGeom prst="rect">
            <a:avLst/>
          </a:prstGeom>
        </p:spPr>
        <p:txBody>
          <a:bodyPr wrap="none">
            <a:spAutoFit/>
          </a:bodyPr>
          <a:lstStyle/>
          <a:p>
            <a:r>
              <a:rPr lang="en-US" sz="1400" dirty="0" smtClean="0">
                <a:solidFill>
                  <a:prstClr val="black"/>
                </a:solidFill>
                <a:latin typeface="Bookman Old Style" pitchFamily="18" charset="0"/>
              </a:rPr>
              <a:t>x</a:t>
            </a:r>
            <a:r>
              <a:rPr lang="en-US" sz="1400" baseline="30000" dirty="0" smtClean="0">
                <a:solidFill>
                  <a:prstClr val="black"/>
                </a:solidFill>
                <a:latin typeface="Bookman Old Style" pitchFamily="18" charset="0"/>
              </a:rPr>
              <a:t>2</a:t>
            </a:r>
            <a:endParaRPr lang="en-US" sz="1400" dirty="0">
              <a:solidFill>
                <a:prstClr val="black"/>
              </a:solidFill>
              <a:latin typeface="Bookman Old Style" pitchFamily="18" charset="0"/>
            </a:endParaRPr>
          </a:p>
        </p:txBody>
      </p:sp>
      <p:sp>
        <p:nvSpPr>
          <p:cNvPr id="323" name="Rectangle 322"/>
          <p:cNvSpPr/>
          <p:nvPr/>
        </p:nvSpPr>
        <p:spPr>
          <a:xfrm>
            <a:off x="571500" y="1321566"/>
            <a:ext cx="1648208" cy="307777"/>
          </a:xfrm>
          <a:prstGeom prst="rect">
            <a:avLst/>
          </a:prstGeom>
        </p:spPr>
        <p:txBody>
          <a:bodyPr wrap="none">
            <a:spAutoFit/>
          </a:bodyPr>
          <a:lstStyle/>
          <a:p>
            <a:r>
              <a:rPr lang="en-US" sz="1400" dirty="0" smtClean="0">
                <a:solidFill>
                  <a:prstClr val="black"/>
                </a:solidFill>
                <a:latin typeface="Bookman Old Style" pitchFamily="18" charset="0"/>
              </a:rPr>
              <a:t>Area of rhombus</a:t>
            </a:r>
            <a:endParaRPr lang="en-US" sz="1400" dirty="0">
              <a:solidFill>
                <a:prstClr val="black"/>
              </a:solidFill>
              <a:latin typeface="Bookman Old Style" pitchFamily="18" charset="0"/>
            </a:endParaRPr>
          </a:p>
        </p:txBody>
      </p:sp>
      <p:sp>
        <p:nvSpPr>
          <p:cNvPr id="232" name="Curved Down Arrow 231"/>
          <p:cNvSpPr/>
          <p:nvPr/>
        </p:nvSpPr>
        <p:spPr>
          <a:xfrm>
            <a:off x="1033459" y="2219328"/>
            <a:ext cx="776614"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dirty="0">
              <a:solidFill>
                <a:sysClr val="windowText" lastClr="000000"/>
              </a:solidFill>
            </a:endParaRPr>
          </a:p>
        </p:txBody>
      </p:sp>
      <p:sp>
        <p:nvSpPr>
          <p:cNvPr id="233" name="Rectangle 232"/>
          <p:cNvSpPr/>
          <p:nvPr/>
        </p:nvSpPr>
        <p:spPr>
          <a:xfrm>
            <a:off x="6605264" y="4333266"/>
            <a:ext cx="328936" cy="292388"/>
          </a:xfrm>
          <a:prstGeom prst="rect">
            <a:avLst/>
          </a:prstGeom>
        </p:spPr>
        <p:txBody>
          <a:bodyPr wrap="none">
            <a:spAutoFit/>
          </a:bodyPr>
          <a:lstStyle/>
          <a:p>
            <a:r>
              <a:rPr lang="en-US" sz="1300" dirty="0">
                <a:solidFill>
                  <a:prstClr val="black"/>
                </a:solidFill>
                <a:sym typeface="Symbol"/>
              </a:rPr>
              <a:t></a:t>
            </a:r>
            <a:endParaRPr lang="en-US" sz="1300" dirty="0" smtClean="0">
              <a:solidFill>
                <a:prstClr val="black"/>
              </a:solidFill>
              <a:latin typeface="Bookman Old Style" pitchFamily="18" charset="0"/>
            </a:endParaRPr>
          </a:p>
        </p:txBody>
      </p:sp>
    </p:spTree>
    <p:extLst>
      <p:ext uri="{BB962C8B-B14F-4D97-AF65-F5344CB8AC3E}">
        <p14:creationId xmlns:p14="http://schemas.microsoft.com/office/powerpoint/2010/main" val="6064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wipe(left)">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wipe(left)">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2"/>
                                        </p:tgtEl>
                                        <p:attrNameLst>
                                          <p:attrName>style.visibility</p:attrName>
                                        </p:attrNameLst>
                                      </p:cBhvr>
                                      <p:to>
                                        <p:strVal val="visible"/>
                                      </p:to>
                                    </p:set>
                                    <p:animEffect transition="in" filter="wipe(left)">
                                      <p:cBhvr>
                                        <p:cTn id="22" dur="500"/>
                                        <p:tgtEl>
                                          <p:spTgt spid="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wipe(left)">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12"/>
                                        </p:tgtEl>
                                      </p:cBhvr>
                                    </p:animEffect>
                                    <p:set>
                                      <p:cBhvr>
                                        <p:cTn id="32" dur="1" fill="hold">
                                          <p:stCondLst>
                                            <p:cond delay="499"/>
                                          </p:stCondLst>
                                        </p:cTn>
                                        <p:tgtEl>
                                          <p:spTgt spid="312"/>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wipe(left)">
                                      <p:cBhvr>
                                        <p:cTn id="36" dur="500"/>
                                        <p:tgtEl>
                                          <p:spTgt spid="1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wipe(left)">
                                      <p:cBhvr>
                                        <p:cTn id="41" dur="500"/>
                                        <p:tgtEl>
                                          <p:spTgt spid="1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89"/>
                                        </p:tgtEl>
                                      </p:cBhvr>
                                    </p:animEffect>
                                    <p:set>
                                      <p:cBhvr>
                                        <p:cTn id="46" dur="1" fill="hold">
                                          <p:stCondLst>
                                            <p:cond delay="499"/>
                                          </p:stCondLst>
                                        </p:cTn>
                                        <p:tgtEl>
                                          <p:spTgt spid="28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0"/>
                                        </p:tgtEl>
                                        <p:attrNameLst>
                                          <p:attrName>style.visibility</p:attrName>
                                        </p:attrNameLst>
                                      </p:cBhvr>
                                      <p:to>
                                        <p:strVal val="visible"/>
                                      </p:to>
                                    </p:set>
                                    <p:animEffect transition="in" filter="wipe(left)">
                                      <p:cBhvr>
                                        <p:cTn id="51" dur="500"/>
                                        <p:tgtEl>
                                          <p:spTgt spid="29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1"/>
                                        </p:tgtEl>
                                        <p:attrNameLst>
                                          <p:attrName>style.visibility</p:attrName>
                                        </p:attrNameLst>
                                      </p:cBhvr>
                                      <p:to>
                                        <p:strVal val="visible"/>
                                      </p:to>
                                    </p:set>
                                    <p:animEffect transition="in" filter="wipe(left)">
                                      <p:cBhvr>
                                        <p:cTn id="55" dur="500"/>
                                        <p:tgtEl>
                                          <p:spTgt spid="2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23"/>
                                        </p:tgtEl>
                                        <p:attrNameLst>
                                          <p:attrName>style.visibility</p:attrName>
                                        </p:attrNameLst>
                                      </p:cBhvr>
                                      <p:to>
                                        <p:strVal val="visible"/>
                                      </p:to>
                                    </p:set>
                                    <p:animEffect transition="in" filter="wipe(left)">
                                      <p:cBhvr>
                                        <p:cTn id="60" dur="500"/>
                                        <p:tgtEl>
                                          <p:spTgt spid="3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4"/>
                                        </p:tgtEl>
                                        <p:attrNameLst>
                                          <p:attrName>style.visibility</p:attrName>
                                        </p:attrNameLst>
                                      </p:cBhvr>
                                      <p:to>
                                        <p:strVal val="visible"/>
                                      </p:to>
                                    </p:set>
                                    <p:animEffect transition="in" filter="wipe(left)">
                                      <p:cBhvr>
                                        <p:cTn id="65" dur="500"/>
                                        <p:tgtEl>
                                          <p:spTgt spid="3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46"/>
                                        </p:tgtEl>
                                        <p:attrNameLst>
                                          <p:attrName>style.visibility</p:attrName>
                                        </p:attrNameLst>
                                      </p:cBhvr>
                                      <p:to>
                                        <p:strVal val="visible"/>
                                      </p:to>
                                    </p:set>
                                    <p:animEffect transition="in" filter="wipe(left)">
                                      <p:cBhvr>
                                        <p:cTn id="70" dur="500"/>
                                        <p:tgtEl>
                                          <p:spTgt spid="2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7"/>
                                        </p:tgtEl>
                                        <p:attrNameLst>
                                          <p:attrName>style.visibility</p:attrName>
                                        </p:attrNameLst>
                                      </p:cBhvr>
                                      <p:to>
                                        <p:strVal val="visible"/>
                                      </p:to>
                                    </p:set>
                                    <p:animEffect transition="in" filter="wipe(left)">
                                      <p:cBhvr>
                                        <p:cTn id="75" dur="500"/>
                                        <p:tgtEl>
                                          <p:spTgt spid="2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34"/>
                                        </p:tgtEl>
                                        <p:attrNameLst>
                                          <p:attrName>style.visibility</p:attrName>
                                        </p:attrNameLst>
                                      </p:cBhvr>
                                      <p:to>
                                        <p:strVal val="visible"/>
                                      </p:to>
                                    </p:set>
                                    <p:animEffect transition="in" filter="wipe(left)">
                                      <p:cBhvr>
                                        <p:cTn id="80" dur="500"/>
                                        <p:tgtEl>
                                          <p:spTgt spid="2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28"/>
                                        </p:tgtEl>
                                        <p:attrNameLst>
                                          <p:attrName>style.visibility</p:attrName>
                                        </p:attrNameLst>
                                      </p:cBhvr>
                                      <p:to>
                                        <p:strVal val="visible"/>
                                      </p:to>
                                    </p:set>
                                    <p:animEffect transition="in" filter="wipe(left)">
                                      <p:cBhvr>
                                        <p:cTn id="85" dur="500"/>
                                        <p:tgtEl>
                                          <p:spTgt spid="22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229"/>
                                        </p:tgtEl>
                                        <p:attrNameLst>
                                          <p:attrName>style.visibility</p:attrName>
                                        </p:attrNameLst>
                                      </p:cBhvr>
                                      <p:to>
                                        <p:strVal val="visible"/>
                                      </p:to>
                                    </p:set>
                                  </p:childTnLst>
                                </p:cTn>
                              </p:par>
                              <p:par>
                                <p:cTn id="90" presetID="0" presetClass="path" presetSubtype="0" accel="50000" decel="50000" fill="hold" grpId="0" nodeType="withEffect">
                                  <p:stCondLst>
                                    <p:cond delay="0"/>
                                  </p:stCondLst>
                                  <p:childTnLst>
                                    <p:animMotion origin="layout" path="M 0.27534 -0.175 L -0.0007 3.45679E-6 " pathEditMode="relative" rAng="0" ptsTypes="AA">
                                      <p:cBhvr>
                                        <p:cTn id="91" dur="2000" fill="hold"/>
                                        <p:tgtEl>
                                          <p:spTgt spid="229"/>
                                        </p:tgtEl>
                                        <p:attrNameLst>
                                          <p:attrName>ppt_x</p:attrName>
                                          <p:attrName>ppt_y</p:attrName>
                                        </p:attrNameLst>
                                      </p:cBhvr>
                                      <p:rCtr x="-13802" y="8735"/>
                                    </p:animMotion>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30"/>
                                        </p:tgtEl>
                                        <p:attrNameLst>
                                          <p:attrName>style.visibility</p:attrName>
                                        </p:attrNameLst>
                                      </p:cBhvr>
                                      <p:to>
                                        <p:strVal val="visible"/>
                                      </p:to>
                                    </p:set>
                                    <p:animEffect transition="in" filter="wipe(left)">
                                      <p:cBhvr>
                                        <p:cTn id="96" dur="500"/>
                                        <p:tgtEl>
                                          <p:spTgt spid="23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231"/>
                                        </p:tgtEl>
                                        <p:attrNameLst>
                                          <p:attrName>style.visibility</p:attrName>
                                        </p:attrNameLst>
                                      </p:cBhvr>
                                      <p:to>
                                        <p:strVal val="visible"/>
                                      </p:to>
                                    </p:set>
                                  </p:childTnLst>
                                </p:cTn>
                              </p:par>
                              <p:par>
                                <p:cTn id="101" presetID="0" presetClass="path" presetSubtype="0" accel="50000" decel="50000" fill="hold" grpId="0" nodeType="withEffect">
                                  <p:stCondLst>
                                    <p:cond delay="0"/>
                                  </p:stCondLst>
                                  <p:childTnLst>
                                    <p:animMotion origin="layout" path="M 0.10295 -0.14537 L 4.72222E-6 -3.82716E-6 " pathEditMode="relative" rAng="0" ptsTypes="AA">
                                      <p:cBhvr>
                                        <p:cTn id="102" dur="2000" fill="hold"/>
                                        <p:tgtEl>
                                          <p:spTgt spid="231"/>
                                        </p:tgtEl>
                                        <p:attrNameLst>
                                          <p:attrName>ppt_x</p:attrName>
                                          <p:attrName>ppt_y</p:attrName>
                                        </p:attrNameLst>
                                      </p:cBhvr>
                                      <p:rCtr x="-5156" y="7253"/>
                                    </p:animMotion>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290"/>
                                        </p:tgtEl>
                                      </p:cBhvr>
                                    </p:animEffect>
                                    <p:set>
                                      <p:cBhvr>
                                        <p:cTn id="107" dur="1" fill="hold">
                                          <p:stCondLst>
                                            <p:cond delay="499"/>
                                          </p:stCondLst>
                                        </p:cTn>
                                        <p:tgtEl>
                                          <p:spTgt spid="29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291"/>
                                        </p:tgtEl>
                                      </p:cBhvr>
                                    </p:animEffect>
                                    <p:set>
                                      <p:cBhvr>
                                        <p:cTn id="110" dur="1" fill="hold">
                                          <p:stCondLst>
                                            <p:cond delay="499"/>
                                          </p:stCondLst>
                                        </p:cTn>
                                        <p:tgtEl>
                                          <p:spTgt spid="29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4"/>
                                        </p:tgtEl>
                                        <p:attrNameLst>
                                          <p:attrName>style.visibility</p:attrName>
                                        </p:attrNameLst>
                                      </p:cBhvr>
                                      <p:to>
                                        <p:strVal val="visible"/>
                                      </p:to>
                                    </p:set>
                                    <p:animEffect transition="in" filter="wipe(left)">
                                      <p:cBhvr>
                                        <p:cTn id="115" dur="500"/>
                                        <p:tgtEl>
                                          <p:spTgt spid="12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25"/>
                                        </p:tgtEl>
                                        <p:attrNameLst>
                                          <p:attrName>style.visibility</p:attrName>
                                        </p:attrNameLst>
                                      </p:cBhvr>
                                      <p:to>
                                        <p:strVal val="visible"/>
                                      </p:to>
                                    </p:set>
                                    <p:animEffect transition="in" filter="wipe(left)">
                                      <p:cBhvr>
                                        <p:cTn id="120" dur="500"/>
                                        <p:tgtEl>
                                          <p:spTgt spid="12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15"/>
                                        </p:tgtEl>
                                        <p:attrNameLst>
                                          <p:attrName>style.visibility</p:attrName>
                                        </p:attrNameLst>
                                      </p:cBhvr>
                                      <p:to>
                                        <p:strVal val="visible"/>
                                      </p:to>
                                    </p:set>
                                    <p:animEffect transition="in" filter="wipe(left)">
                                      <p:cBhvr>
                                        <p:cTn id="125" dur="500"/>
                                        <p:tgtEl>
                                          <p:spTgt spid="31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26"/>
                                        </p:tgtEl>
                                        <p:attrNameLst>
                                          <p:attrName>style.visibility</p:attrName>
                                        </p:attrNameLst>
                                      </p:cBhvr>
                                      <p:to>
                                        <p:strVal val="visible"/>
                                      </p:to>
                                    </p:set>
                                    <p:animEffect transition="in" filter="wipe(left)">
                                      <p:cBhvr>
                                        <p:cTn id="130" dur="500"/>
                                        <p:tgtEl>
                                          <p:spTgt spid="126"/>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animEffect transition="in" filter="wipe(left)">
                                      <p:cBhvr>
                                        <p:cTn id="135" dur="500"/>
                                        <p:tgtEl>
                                          <p:spTgt spid="12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16"/>
                                        </p:tgtEl>
                                        <p:attrNameLst>
                                          <p:attrName>style.visibility</p:attrName>
                                        </p:attrNameLst>
                                      </p:cBhvr>
                                      <p:to>
                                        <p:strVal val="visible"/>
                                      </p:to>
                                    </p:set>
                                    <p:animEffect transition="in" filter="wipe(left)">
                                      <p:cBhvr>
                                        <p:cTn id="140" dur="500"/>
                                        <p:tgtEl>
                                          <p:spTgt spid="31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31"/>
                                        </p:tgtEl>
                                        <p:attrNameLst>
                                          <p:attrName>style.visibility</p:attrName>
                                        </p:attrNameLst>
                                      </p:cBhvr>
                                      <p:to>
                                        <p:strVal val="visible"/>
                                      </p:to>
                                    </p:set>
                                    <p:animEffect transition="in" filter="wipe(left)">
                                      <p:cBhvr>
                                        <p:cTn id="145" dur="500"/>
                                        <p:tgtEl>
                                          <p:spTgt spid="13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28"/>
                                        </p:tgtEl>
                                        <p:attrNameLst>
                                          <p:attrName>style.visibility</p:attrName>
                                        </p:attrNameLst>
                                      </p:cBhvr>
                                      <p:to>
                                        <p:strVal val="visible"/>
                                      </p:to>
                                    </p:set>
                                    <p:animEffect transition="in" filter="wipe(left)">
                                      <p:cBhvr>
                                        <p:cTn id="150" dur="500"/>
                                        <p:tgtEl>
                                          <p:spTgt spid="128"/>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32"/>
                                        </p:tgtEl>
                                        <p:attrNameLst>
                                          <p:attrName>style.visibility</p:attrName>
                                        </p:attrNameLst>
                                      </p:cBhvr>
                                      <p:to>
                                        <p:strVal val="visible"/>
                                      </p:to>
                                    </p:set>
                                    <p:animEffect transition="in" filter="wipe(left)">
                                      <p:cBhvr>
                                        <p:cTn id="155" dur="500"/>
                                        <p:tgtEl>
                                          <p:spTgt spid="13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29"/>
                                        </p:tgtEl>
                                        <p:attrNameLst>
                                          <p:attrName>style.visibility</p:attrName>
                                        </p:attrNameLst>
                                      </p:cBhvr>
                                      <p:to>
                                        <p:strVal val="visible"/>
                                      </p:to>
                                    </p:set>
                                    <p:animEffect transition="in" filter="wipe(left)">
                                      <p:cBhvr>
                                        <p:cTn id="160" dur="500"/>
                                        <p:tgtEl>
                                          <p:spTgt spid="129"/>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17"/>
                                        </p:tgtEl>
                                        <p:attrNameLst>
                                          <p:attrName>style.visibility</p:attrName>
                                        </p:attrNameLst>
                                      </p:cBhvr>
                                      <p:to>
                                        <p:strVal val="visible"/>
                                      </p:to>
                                    </p:set>
                                    <p:animEffect transition="in" filter="wipe(left)">
                                      <p:cBhvr>
                                        <p:cTn id="165" dur="500"/>
                                        <p:tgtEl>
                                          <p:spTgt spid="31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318"/>
                                        </p:tgtEl>
                                        <p:attrNameLst>
                                          <p:attrName>style.visibility</p:attrName>
                                        </p:attrNameLst>
                                      </p:cBhvr>
                                      <p:to>
                                        <p:strVal val="visible"/>
                                      </p:to>
                                    </p:set>
                                    <p:animEffect transition="in" filter="wipe(left)">
                                      <p:cBhvr>
                                        <p:cTn id="170" dur="500"/>
                                        <p:tgtEl>
                                          <p:spTgt spid="31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319"/>
                                        </p:tgtEl>
                                        <p:attrNameLst>
                                          <p:attrName>style.visibility</p:attrName>
                                        </p:attrNameLst>
                                      </p:cBhvr>
                                      <p:to>
                                        <p:strVal val="visible"/>
                                      </p:to>
                                    </p:set>
                                    <p:animEffect transition="in" filter="wipe(left)">
                                      <p:cBhvr>
                                        <p:cTn id="175" dur="500"/>
                                        <p:tgtEl>
                                          <p:spTgt spid="319"/>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320"/>
                                        </p:tgtEl>
                                        <p:attrNameLst>
                                          <p:attrName>style.visibility</p:attrName>
                                        </p:attrNameLst>
                                      </p:cBhvr>
                                      <p:to>
                                        <p:strVal val="visible"/>
                                      </p:to>
                                    </p:set>
                                    <p:animEffect transition="in" filter="wipe(left)">
                                      <p:cBhvr>
                                        <p:cTn id="180" dur="500"/>
                                        <p:tgtEl>
                                          <p:spTgt spid="320"/>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232"/>
                                        </p:tgtEl>
                                        <p:attrNameLst>
                                          <p:attrName>style.visibility</p:attrName>
                                        </p:attrNameLst>
                                      </p:cBhvr>
                                      <p:to>
                                        <p:strVal val="visible"/>
                                      </p:to>
                                    </p:set>
                                    <p:animEffect transition="in" filter="wipe(left)">
                                      <p:cBhvr>
                                        <p:cTn id="185" dur="500"/>
                                        <p:tgtEl>
                                          <p:spTgt spid="23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21"/>
                                        </p:tgtEl>
                                        <p:attrNameLst>
                                          <p:attrName>style.visibility</p:attrName>
                                        </p:attrNameLst>
                                      </p:cBhvr>
                                      <p:to>
                                        <p:strVal val="visible"/>
                                      </p:to>
                                    </p:set>
                                    <p:animEffect transition="in" filter="wipe(left)">
                                      <p:cBhvr>
                                        <p:cTn id="190" dur="500"/>
                                        <p:tgtEl>
                                          <p:spTgt spid="321"/>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grpId="1" nodeType="clickEffect">
                                  <p:stCondLst>
                                    <p:cond delay="0"/>
                                  </p:stCondLst>
                                  <p:childTnLst>
                                    <p:animEffect transition="out" filter="fade">
                                      <p:cBhvr>
                                        <p:cTn id="194" dur="400"/>
                                        <p:tgtEl>
                                          <p:spTgt spid="232"/>
                                        </p:tgtEl>
                                      </p:cBhvr>
                                    </p:animEffect>
                                    <p:set>
                                      <p:cBhvr>
                                        <p:cTn id="195" dur="1" fill="hold">
                                          <p:stCondLst>
                                            <p:cond delay="399"/>
                                          </p:stCondLst>
                                        </p:cTn>
                                        <p:tgtEl>
                                          <p:spTgt spid="232"/>
                                        </p:tgtEl>
                                        <p:attrNameLst>
                                          <p:attrName>style.visibility</p:attrName>
                                        </p:attrNameLst>
                                      </p:cBhvr>
                                      <p:to>
                                        <p:strVal val="hidden"/>
                                      </p:to>
                                    </p:set>
                                  </p:childTnLst>
                                </p:cTn>
                              </p:par>
                            </p:childTnLst>
                          </p:cTn>
                        </p:par>
                        <p:par>
                          <p:cTn id="196" fill="hold">
                            <p:stCondLst>
                              <p:cond delay="400"/>
                            </p:stCondLst>
                            <p:childTnLst>
                              <p:par>
                                <p:cTn id="197" presetID="22" presetClass="entr" presetSubtype="8" fill="hold" nodeType="afterEffect">
                                  <p:stCondLst>
                                    <p:cond delay="0"/>
                                  </p:stCondLst>
                                  <p:childTnLst>
                                    <p:set>
                                      <p:cBhvr>
                                        <p:cTn id="198" dur="1" fill="hold">
                                          <p:stCondLst>
                                            <p:cond delay="0"/>
                                          </p:stCondLst>
                                        </p:cTn>
                                        <p:tgtEl>
                                          <p:spTgt spid="133"/>
                                        </p:tgtEl>
                                        <p:attrNameLst>
                                          <p:attrName>style.visibility</p:attrName>
                                        </p:attrNameLst>
                                      </p:cBhvr>
                                      <p:to>
                                        <p:strVal val="visible"/>
                                      </p:to>
                                    </p:set>
                                    <p:animEffect transition="in" filter="wipe(left)">
                                      <p:cBhvr>
                                        <p:cTn id="199" dur="500"/>
                                        <p:tgtEl>
                                          <p:spTgt spid="133"/>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30"/>
                                        </p:tgtEl>
                                        <p:attrNameLst>
                                          <p:attrName>style.visibility</p:attrName>
                                        </p:attrNameLst>
                                      </p:cBhvr>
                                      <p:to>
                                        <p:strVal val="visible"/>
                                      </p:to>
                                    </p:set>
                                    <p:animEffect transition="in" filter="wipe(left)">
                                      <p:cBhvr>
                                        <p:cTn id="204" dur="500"/>
                                        <p:tgtEl>
                                          <p:spTgt spid="130"/>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2" fill="hold" grpId="0" nodeType="clickEffect">
                                  <p:stCondLst>
                                    <p:cond delay="0"/>
                                  </p:stCondLst>
                                  <p:childTnLst>
                                    <p:set>
                                      <p:cBhvr>
                                        <p:cTn id="208" dur="1" fill="hold">
                                          <p:stCondLst>
                                            <p:cond delay="0"/>
                                          </p:stCondLst>
                                        </p:cTn>
                                        <p:tgtEl>
                                          <p:spTgt spid="254"/>
                                        </p:tgtEl>
                                        <p:attrNameLst>
                                          <p:attrName>style.visibility</p:attrName>
                                        </p:attrNameLst>
                                      </p:cBhvr>
                                      <p:to>
                                        <p:strVal val="visible"/>
                                      </p:to>
                                    </p:set>
                                    <p:animEffect transition="in" filter="wipe(right)">
                                      <p:cBhvr>
                                        <p:cTn id="209" dur="500"/>
                                        <p:tgtEl>
                                          <p:spTgt spid="254"/>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50"/>
                                        </p:tgtEl>
                                        <p:attrNameLst>
                                          <p:attrName>style.visibility</p:attrName>
                                        </p:attrNameLst>
                                      </p:cBhvr>
                                      <p:to>
                                        <p:strVal val="visible"/>
                                      </p:to>
                                    </p:set>
                                  </p:childTnLst>
                                </p:cTn>
                              </p:par>
                              <p:par>
                                <p:cTn id="214" presetID="26" presetClass="emph" presetSubtype="0" repeatCount="3000" fill="hold" grpId="1" nodeType="withEffect">
                                  <p:stCondLst>
                                    <p:cond delay="0"/>
                                  </p:stCondLst>
                                  <p:childTnLst>
                                    <p:animEffect transition="out" filter="fade">
                                      <p:cBhvr>
                                        <p:cTn id="215" dur="500" tmFilter="0, 0; .2, .5; .8, .5; 1, 0"/>
                                        <p:tgtEl>
                                          <p:spTgt spid="250"/>
                                        </p:tgtEl>
                                      </p:cBhvr>
                                    </p:animEffect>
                                    <p:animScale>
                                      <p:cBhvr>
                                        <p:cTn id="216" dur="250" autoRev="1" fill="hold"/>
                                        <p:tgtEl>
                                          <p:spTgt spid="250"/>
                                        </p:tgtEl>
                                      </p:cBhvr>
                                      <p:by x="105000" y="105000"/>
                                    </p:animScale>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288"/>
                                        </p:tgtEl>
                                        <p:attrNameLst>
                                          <p:attrName>style.visibility</p:attrName>
                                        </p:attrNameLst>
                                      </p:cBhvr>
                                      <p:to>
                                        <p:strVal val="visible"/>
                                      </p:to>
                                    </p:set>
                                    <p:animEffect transition="in" filter="wipe(left)">
                                      <p:cBhvr>
                                        <p:cTn id="221" dur="500"/>
                                        <p:tgtEl>
                                          <p:spTgt spid="288"/>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288"/>
                                        </p:tgtEl>
                                        <p:attrNameLst>
                                          <p:attrName>style.visibility</p:attrName>
                                        </p:attrNameLst>
                                      </p:cBhvr>
                                      <p:to>
                                        <p:strVal val="hidden"/>
                                      </p:to>
                                    </p:set>
                                  </p:childTnLst>
                                </p:cTn>
                              </p:par>
                            </p:childTnLst>
                          </p:cTn>
                        </p:par>
                        <p:par>
                          <p:cTn id="226" fill="hold">
                            <p:stCondLst>
                              <p:cond delay="0"/>
                            </p:stCondLst>
                            <p:childTnLst>
                              <p:par>
                                <p:cTn id="227" presetID="22" presetClass="entr" presetSubtype="8" fill="hold" nodeType="afterEffect">
                                  <p:stCondLst>
                                    <p:cond delay="0"/>
                                  </p:stCondLst>
                                  <p:childTnLst>
                                    <p:set>
                                      <p:cBhvr>
                                        <p:cTn id="228" dur="1" fill="hold">
                                          <p:stCondLst>
                                            <p:cond delay="0"/>
                                          </p:stCondLst>
                                        </p:cTn>
                                        <p:tgtEl>
                                          <p:spTgt spid="251"/>
                                        </p:tgtEl>
                                        <p:attrNameLst>
                                          <p:attrName>style.visibility</p:attrName>
                                        </p:attrNameLst>
                                      </p:cBhvr>
                                      <p:to>
                                        <p:strVal val="visible"/>
                                      </p:to>
                                    </p:set>
                                    <p:animEffect transition="in" filter="wipe(left)">
                                      <p:cBhvr>
                                        <p:cTn id="229" dur="500"/>
                                        <p:tgtEl>
                                          <p:spTgt spid="251"/>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grpId="2" nodeType="clickEffect">
                                  <p:stCondLst>
                                    <p:cond delay="0"/>
                                  </p:stCondLst>
                                  <p:childTnLst>
                                    <p:animEffect transition="out" filter="fade">
                                      <p:cBhvr>
                                        <p:cTn id="233" dur="500"/>
                                        <p:tgtEl>
                                          <p:spTgt spid="250"/>
                                        </p:tgtEl>
                                      </p:cBhvr>
                                    </p:animEffect>
                                    <p:set>
                                      <p:cBhvr>
                                        <p:cTn id="234" dur="1" fill="hold">
                                          <p:stCondLst>
                                            <p:cond delay="499"/>
                                          </p:stCondLst>
                                        </p:cTn>
                                        <p:tgtEl>
                                          <p:spTgt spid="250"/>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500"/>
                                        <p:tgtEl>
                                          <p:spTgt spid="251"/>
                                        </p:tgtEl>
                                      </p:cBhvr>
                                    </p:animEffect>
                                    <p:set>
                                      <p:cBhvr>
                                        <p:cTn id="237" dur="1" fill="hold">
                                          <p:stCondLst>
                                            <p:cond delay="499"/>
                                          </p:stCondLst>
                                        </p:cTn>
                                        <p:tgtEl>
                                          <p:spTgt spid="251"/>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254"/>
                                        </p:tgtEl>
                                      </p:cBhvr>
                                    </p:animEffect>
                                    <p:set>
                                      <p:cBhvr>
                                        <p:cTn id="240" dur="1" fill="hold">
                                          <p:stCondLst>
                                            <p:cond delay="499"/>
                                          </p:stCondLst>
                                        </p:cTn>
                                        <p:tgtEl>
                                          <p:spTgt spid="254"/>
                                        </p:tgtEl>
                                        <p:attrNameLst>
                                          <p:attrName>style.visibility</p:attrName>
                                        </p:attrNameLst>
                                      </p:cBhvr>
                                      <p:to>
                                        <p:strVal val="hidden"/>
                                      </p:to>
                                    </p:set>
                                  </p:childTnLst>
                                </p:cTn>
                              </p:par>
                              <p:par>
                                <p:cTn id="241" presetID="22" presetClass="entr" presetSubtype="8" fill="hold" nodeType="withEffect">
                                  <p:stCondLst>
                                    <p:cond delay="0"/>
                                  </p:stCondLst>
                                  <p:childTnLst>
                                    <p:set>
                                      <p:cBhvr>
                                        <p:cTn id="242" dur="1" fill="hold">
                                          <p:stCondLst>
                                            <p:cond delay="0"/>
                                          </p:stCondLst>
                                        </p:cTn>
                                        <p:tgtEl>
                                          <p:spTgt spid="255"/>
                                        </p:tgtEl>
                                        <p:attrNameLst>
                                          <p:attrName>style.visibility</p:attrName>
                                        </p:attrNameLst>
                                      </p:cBhvr>
                                      <p:to>
                                        <p:strVal val="visible"/>
                                      </p:to>
                                    </p:set>
                                    <p:animEffect transition="in" filter="wipe(left)">
                                      <p:cBhvr>
                                        <p:cTn id="243" dur="500"/>
                                        <p:tgtEl>
                                          <p:spTgt spid="255"/>
                                        </p:tgtEl>
                                      </p:cBhvr>
                                    </p:animEffect>
                                  </p:childTnLst>
                                </p:cTn>
                              </p:par>
                            </p:childTnLst>
                          </p:cTn>
                        </p:par>
                        <p:par>
                          <p:cTn id="244" fill="hold">
                            <p:stCondLst>
                              <p:cond delay="500"/>
                            </p:stCondLst>
                            <p:childTnLst>
                              <p:par>
                                <p:cTn id="245" presetID="22" presetClass="entr" presetSubtype="1" fill="hold" nodeType="afterEffect">
                                  <p:stCondLst>
                                    <p:cond delay="0"/>
                                  </p:stCondLst>
                                  <p:childTnLst>
                                    <p:set>
                                      <p:cBhvr>
                                        <p:cTn id="246" dur="1" fill="hold">
                                          <p:stCondLst>
                                            <p:cond delay="0"/>
                                          </p:stCondLst>
                                        </p:cTn>
                                        <p:tgtEl>
                                          <p:spTgt spid="259"/>
                                        </p:tgtEl>
                                        <p:attrNameLst>
                                          <p:attrName>style.visibility</p:attrName>
                                        </p:attrNameLst>
                                      </p:cBhvr>
                                      <p:to>
                                        <p:strVal val="visible"/>
                                      </p:to>
                                    </p:set>
                                    <p:animEffect transition="in" filter="wipe(up)">
                                      <p:cBhvr>
                                        <p:cTn id="247" dur="500"/>
                                        <p:tgtEl>
                                          <p:spTgt spid="259"/>
                                        </p:tgtEl>
                                      </p:cBhvr>
                                    </p:animEffect>
                                  </p:childTnLst>
                                </p:cTn>
                              </p:par>
                            </p:childTnLst>
                          </p:cTn>
                        </p:par>
                        <p:par>
                          <p:cTn id="248" fill="hold">
                            <p:stCondLst>
                              <p:cond delay="1000"/>
                            </p:stCondLst>
                            <p:childTnLst>
                              <p:par>
                                <p:cTn id="249" presetID="1" presetClass="entr" presetSubtype="0" fill="hold" nodeType="afterEffect">
                                  <p:stCondLst>
                                    <p:cond delay="0"/>
                                  </p:stCondLst>
                                  <p:childTnLst>
                                    <p:set>
                                      <p:cBhvr>
                                        <p:cTn id="250" dur="1" fill="hold">
                                          <p:stCondLst>
                                            <p:cond delay="499"/>
                                          </p:stCondLst>
                                        </p:cTn>
                                        <p:tgtEl>
                                          <p:spTgt spid="260"/>
                                        </p:tgtEl>
                                        <p:attrNameLst>
                                          <p:attrName>style.visibility</p:attrName>
                                        </p:attrNameLst>
                                      </p:cBhvr>
                                      <p:to>
                                        <p:strVal val="visible"/>
                                      </p:to>
                                    </p:set>
                                  </p:childTnLst>
                                </p:cTn>
                              </p:par>
                            </p:childTnLst>
                          </p:cTn>
                        </p:par>
                        <p:par>
                          <p:cTn id="251" fill="hold">
                            <p:stCondLst>
                              <p:cond delay="1500"/>
                            </p:stCondLst>
                            <p:childTnLst>
                              <p:par>
                                <p:cTn id="252" presetID="1" presetClass="entr" presetSubtype="0" fill="hold" grpId="0" nodeType="afterEffect">
                                  <p:stCondLst>
                                    <p:cond delay="0"/>
                                  </p:stCondLst>
                                  <p:childTnLst>
                                    <p:set>
                                      <p:cBhvr>
                                        <p:cTn id="253" dur="1" fill="hold">
                                          <p:stCondLst>
                                            <p:cond delay="499"/>
                                          </p:stCondLst>
                                        </p:cTn>
                                        <p:tgtEl>
                                          <p:spTgt spid="263"/>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499"/>
                                          </p:stCondLst>
                                        </p:cTn>
                                        <p:tgtEl>
                                          <p:spTgt spid="266"/>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499"/>
                                          </p:stCondLst>
                                        </p:cTn>
                                        <p:tgtEl>
                                          <p:spTgt spid="264"/>
                                        </p:tgtEl>
                                        <p:attrNameLst>
                                          <p:attrName>style.visibility</p:attrName>
                                        </p:attrNameLst>
                                      </p:cBhvr>
                                      <p:to>
                                        <p:strVal val="visible"/>
                                      </p:to>
                                    </p:set>
                                  </p:childTnLst>
                                </p:cTn>
                              </p:par>
                            </p:childTnLst>
                          </p:cTn>
                        </p:par>
                        <p:par>
                          <p:cTn id="262" fill="hold">
                            <p:stCondLst>
                              <p:cond delay="500"/>
                            </p:stCondLst>
                            <p:childTnLst>
                              <p:par>
                                <p:cTn id="263" presetID="1" presetClass="entr" presetSubtype="0" fill="hold" nodeType="afterEffect">
                                  <p:stCondLst>
                                    <p:cond delay="0"/>
                                  </p:stCondLst>
                                  <p:childTnLst>
                                    <p:set>
                                      <p:cBhvr>
                                        <p:cTn id="264" dur="1" fill="hold">
                                          <p:stCondLst>
                                            <p:cond delay="499"/>
                                          </p:stCondLst>
                                        </p:cTn>
                                        <p:tgtEl>
                                          <p:spTgt spid="268"/>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499"/>
                                          </p:stCondLst>
                                        </p:cTn>
                                        <p:tgtEl>
                                          <p:spTgt spid="267"/>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499"/>
                                          </p:stCondLst>
                                        </p:cTn>
                                        <p:tgtEl>
                                          <p:spTgt spid="265"/>
                                        </p:tgtEl>
                                        <p:attrNameLst>
                                          <p:attrName>style.visibility</p:attrName>
                                        </p:attrNameLst>
                                      </p:cBhvr>
                                      <p:to>
                                        <p:strVal val="visible"/>
                                      </p:to>
                                    </p:set>
                                  </p:childTnLst>
                                </p:cTn>
                              </p:par>
                            </p:childTnLst>
                          </p:cTn>
                        </p:par>
                        <p:par>
                          <p:cTn id="273" fill="hold">
                            <p:stCondLst>
                              <p:cond delay="500"/>
                            </p:stCondLst>
                            <p:childTnLst>
                              <p:par>
                                <p:cTn id="274" presetID="1" presetClass="entr" presetSubtype="0" fill="hold" nodeType="afterEffect">
                                  <p:stCondLst>
                                    <p:cond delay="0"/>
                                  </p:stCondLst>
                                  <p:childTnLst>
                                    <p:set>
                                      <p:cBhvr>
                                        <p:cTn id="275" dur="1" fill="hold">
                                          <p:stCondLst>
                                            <p:cond delay="499"/>
                                          </p:stCondLst>
                                        </p:cTn>
                                        <p:tgtEl>
                                          <p:spTgt spid="270"/>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499"/>
                                          </p:stCondLst>
                                        </p:cTn>
                                        <p:tgtEl>
                                          <p:spTgt spid="26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ntr" presetSubtype="0" fill="hold" grpId="0" nodeType="clickEffect">
                                  <p:stCondLst>
                                    <p:cond delay="0"/>
                                  </p:stCondLst>
                                  <p:childTnLst>
                                    <p:set>
                                      <p:cBhvr>
                                        <p:cTn id="283" dur="1" fill="hold">
                                          <p:stCondLst>
                                            <p:cond delay="499"/>
                                          </p:stCondLst>
                                        </p:cTn>
                                        <p:tgtEl>
                                          <p:spTgt spid="271"/>
                                        </p:tgtEl>
                                        <p:attrNameLst>
                                          <p:attrName>style.visibility</p:attrName>
                                        </p:attrNameLst>
                                      </p:cBhvr>
                                      <p:to>
                                        <p:strVal val="visible"/>
                                      </p:to>
                                    </p:set>
                                  </p:childTnLst>
                                </p:cTn>
                              </p:par>
                            </p:childTnLst>
                          </p:cTn>
                        </p:par>
                        <p:par>
                          <p:cTn id="284" fill="hold">
                            <p:stCondLst>
                              <p:cond delay="500"/>
                            </p:stCondLst>
                            <p:childTnLst>
                              <p:par>
                                <p:cTn id="285" presetID="1" presetClass="entr" presetSubtype="0" fill="hold" nodeType="afterEffect">
                                  <p:stCondLst>
                                    <p:cond delay="0"/>
                                  </p:stCondLst>
                                  <p:childTnLst>
                                    <p:set>
                                      <p:cBhvr>
                                        <p:cTn id="286" dur="1" fill="hold">
                                          <p:stCondLst>
                                            <p:cond delay="499"/>
                                          </p:stCondLst>
                                        </p:cTn>
                                        <p:tgtEl>
                                          <p:spTgt spid="273"/>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272"/>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0" nodeType="clickEffect">
                                  <p:stCondLst>
                                    <p:cond delay="0"/>
                                  </p:stCondLst>
                                  <p:childTnLst>
                                    <p:set>
                                      <p:cBhvr>
                                        <p:cTn id="294" dur="1" fill="hold">
                                          <p:stCondLst>
                                            <p:cond delay="499"/>
                                          </p:stCondLst>
                                        </p:cTn>
                                        <p:tgtEl>
                                          <p:spTgt spid="274"/>
                                        </p:tgtEl>
                                        <p:attrNameLst>
                                          <p:attrName>style.visibility</p:attrName>
                                        </p:attrNameLst>
                                      </p:cBhvr>
                                      <p:to>
                                        <p:strVal val="visible"/>
                                      </p:to>
                                    </p:set>
                                  </p:childTnLst>
                                </p:cTn>
                              </p:par>
                            </p:childTnLst>
                          </p:cTn>
                        </p:par>
                        <p:par>
                          <p:cTn id="295" fill="hold">
                            <p:stCondLst>
                              <p:cond delay="500"/>
                            </p:stCondLst>
                            <p:childTnLst>
                              <p:par>
                                <p:cTn id="296" presetID="1" presetClass="entr" presetSubtype="0" fill="hold" nodeType="afterEffect">
                                  <p:stCondLst>
                                    <p:cond delay="0"/>
                                  </p:stCondLst>
                                  <p:childTnLst>
                                    <p:set>
                                      <p:cBhvr>
                                        <p:cTn id="297" dur="1" fill="hold">
                                          <p:stCondLst>
                                            <p:cond delay="499"/>
                                          </p:stCondLst>
                                        </p:cTn>
                                        <p:tgtEl>
                                          <p:spTgt spid="276"/>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grpId="0" nodeType="clickEffect">
                                  <p:stCondLst>
                                    <p:cond delay="0"/>
                                  </p:stCondLst>
                                  <p:childTnLst>
                                    <p:set>
                                      <p:cBhvr>
                                        <p:cTn id="301" dur="1" fill="hold">
                                          <p:stCondLst>
                                            <p:cond delay="499"/>
                                          </p:stCondLst>
                                        </p:cTn>
                                        <p:tgtEl>
                                          <p:spTgt spid="275"/>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1" presetClass="entr" presetSubtype="0" fill="hold" grpId="0" nodeType="clickEffect">
                                  <p:stCondLst>
                                    <p:cond delay="0"/>
                                  </p:stCondLst>
                                  <p:childTnLst>
                                    <p:set>
                                      <p:cBhvr>
                                        <p:cTn id="305" dur="1" fill="hold">
                                          <p:stCondLst>
                                            <p:cond delay="499"/>
                                          </p:stCondLst>
                                        </p:cTn>
                                        <p:tgtEl>
                                          <p:spTgt spid="277"/>
                                        </p:tgtEl>
                                        <p:attrNameLst>
                                          <p:attrName>style.visibility</p:attrName>
                                        </p:attrNameLst>
                                      </p:cBhvr>
                                      <p:to>
                                        <p:strVal val="visible"/>
                                      </p:to>
                                    </p:set>
                                  </p:childTnLst>
                                </p:cTn>
                              </p:par>
                            </p:childTnLst>
                          </p:cTn>
                        </p:par>
                        <p:par>
                          <p:cTn id="306" fill="hold">
                            <p:stCondLst>
                              <p:cond delay="500"/>
                            </p:stCondLst>
                            <p:childTnLst>
                              <p:par>
                                <p:cTn id="307" presetID="1" presetClass="entr" presetSubtype="0" fill="hold" nodeType="afterEffect">
                                  <p:stCondLst>
                                    <p:cond delay="0"/>
                                  </p:stCondLst>
                                  <p:childTnLst>
                                    <p:set>
                                      <p:cBhvr>
                                        <p:cTn id="308" dur="1" fill="hold">
                                          <p:stCondLst>
                                            <p:cond delay="499"/>
                                          </p:stCondLst>
                                        </p:cTn>
                                        <p:tgtEl>
                                          <p:spTgt spid="279"/>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499"/>
                                          </p:stCondLst>
                                        </p:cTn>
                                        <p:tgtEl>
                                          <p:spTgt spid="278"/>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0" nodeType="clickEffect">
                                  <p:stCondLst>
                                    <p:cond delay="0"/>
                                  </p:stCondLst>
                                  <p:childTnLst>
                                    <p:set>
                                      <p:cBhvr>
                                        <p:cTn id="316" dur="1" fill="hold">
                                          <p:stCondLst>
                                            <p:cond delay="499"/>
                                          </p:stCondLst>
                                        </p:cTn>
                                        <p:tgtEl>
                                          <p:spTgt spid="280"/>
                                        </p:tgtEl>
                                        <p:attrNameLst>
                                          <p:attrName>style.visibility</p:attrName>
                                        </p:attrNameLst>
                                      </p:cBhvr>
                                      <p:to>
                                        <p:strVal val="visible"/>
                                      </p:to>
                                    </p:set>
                                  </p:childTnLst>
                                </p:cTn>
                              </p:par>
                            </p:childTnLst>
                          </p:cTn>
                        </p:par>
                        <p:par>
                          <p:cTn id="317" fill="hold">
                            <p:stCondLst>
                              <p:cond delay="500"/>
                            </p:stCondLst>
                            <p:childTnLst>
                              <p:par>
                                <p:cTn id="318" presetID="1" presetClass="entr" presetSubtype="0" fill="hold" nodeType="afterEffect">
                                  <p:stCondLst>
                                    <p:cond delay="0"/>
                                  </p:stCondLst>
                                  <p:childTnLst>
                                    <p:set>
                                      <p:cBhvr>
                                        <p:cTn id="319" dur="1" fill="hold">
                                          <p:stCondLst>
                                            <p:cond delay="499"/>
                                          </p:stCondLst>
                                        </p:cTn>
                                        <p:tgtEl>
                                          <p:spTgt spid="281"/>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282"/>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grpId="0" nodeType="clickEffect">
                                  <p:stCondLst>
                                    <p:cond delay="0"/>
                                  </p:stCondLst>
                                  <p:childTnLst>
                                    <p:set>
                                      <p:cBhvr>
                                        <p:cTn id="327" dur="1" fill="hold">
                                          <p:stCondLst>
                                            <p:cond delay="499"/>
                                          </p:stCondLst>
                                        </p:cTn>
                                        <p:tgtEl>
                                          <p:spTgt spid="283"/>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296"/>
                                        </p:tgtEl>
                                        <p:attrNameLst>
                                          <p:attrName>style.visibility</p:attrName>
                                        </p:attrNameLst>
                                      </p:cBhvr>
                                      <p:to>
                                        <p:strVal val="visible"/>
                                      </p:to>
                                    </p:set>
                                    <p:animEffect transition="in" filter="wipe(left)">
                                      <p:cBhvr>
                                        <p:cTn id="332" dur="500"/>
                                        <p:tgtEl>
                                          <p:spTgt spid="296"/>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nodeType="clickEffect">
                                  <p:stCondLst>
                                    <p:cond delay="0"/>
                                  </p:stCondLst>
                                  <p:childTnLst>
                                    <p:set>
                                      <p:cBhvr>
                                        <p:cTn id="336" dur="1" fill="hold">
                                          <p:stCondLst>
                                            <p:cond delay="0"/>
                                          </p:stCondLst>
                                        </p:cTn>
                                        <p:tgtEl>
                                          <p:spTgt spid="297"/>
                                        </p:tgtEl>
                                        <p:attrNameLst>
                                          <p:attrName>style.visibility</p:attrName>
                                        </p:attrNameLst>
                                      </p:cBhvr>
                                      <p:to>
                                        <p:strVal val="visible"/>
                                      </p:to>
                                    </p:set>
                                    <p:animEffect transition="in" filter="wipe(left)">
                                      <p:cBhvr>
                                        <p:cTn id="337" dur="500"/>
                                        <p:tgtEl>
                                          <p:spTgt spid="297"/>
                                        </p:tgtEl>
                                      </p:cBhvr>
                                    </p:animEffect>
                                  </p:childTnLst>
                                </p:cTn>
                              </p:par>
                            </p:childTnLst>
                          </p:cTn>
                        </p:par>
                      </p:childTnLst>
                    </p:cTn>
                  </p:par>
                  <p:par>
                    <p:cTn id="338" fill="hold">
                      <p:stCondLst>
                        <p:cond delay="indefinite"/>
                      </p:stCondLst>
                      <p:childTnLst>
                        <p:par>
                          <p:cTn id="339" fill="hold">
                            <p:stCondLst>
                              <p:cond delay="0"/>
                            </p:stCondLst>
                            <p:childTnLst>
                              <p:par>
                                <p:cTn id="340" presetID="10" presetClass="exit" presetSubtype="0" fill="hold" nodeType="clickEffect">
                                  <p:stCondLst>
                                    <p:cond delay="0"/>
                                  </p:stCondLst>
                                  <p:childTnLst>
                                    <p:animEffect transition="out" filter="fade">
                                      <p:cBhvr>
                                        <p:cTn id="341" dur="500"/>
                                        <p:tgtEl>
                                          <p:spTgt spid="297"/>
                                        </p:tgtEl>
                                      </p:cBhvr>
                                    </p:animEffect>
                                    <p:set>
                                      <p:cBhvr>
                                        <p:cTn id="342" dur="1" fill="hold">
                                          <p:stCondLst>
                                            <p:cond delay="499"/>
                                          </p:stCondLst>
                                        </p:cTn>
                                        <p:tgtEl>
                                          <p:spTgt spid="297"/>
                                        </p:tgtEl>
                                        <p:attrNameLst>
                                          <p:attrName>style.visibility</p:attrName>
                                        </p:attrNameLst>
                                      </p:cBhvr>
                                      <p:to>
                                        <p:strVal val="hidden"/>
                                      </p:to>
                                    </p:set>
                                  </p:childTnLst>
                                </p:cTn>
                              </p:par>
                              <p:par>
                                <p:cTn id="343" presetID="10" presetClass="exit" presetSubtype="0" fill="hold" grpId="1" nodeType="withEffect">
                                  <p:stCondLst>
                                    <p:cond delay="0"/>
                                  </p:stCondLst>
                                  <p:childTnLst>
                                    <p:animEffect transition="out" filter="fade">
                                      <p:cBhvr>
                                        <p:cTn id="344" dur="500"/>
                                        <p:tgtEl>
                                          <p:spTgt spid="296"/>
                                        </p:tgtEl>
                                      </p:cBhvr>
                                    </p:animEffect>
                                    <p:set>
                                      <p:cBhvr>
                                        <p:cTn id="345" dur="1" fill="hold">
                                          <p:stCondLst>
                                            <p:cond delay="499"/>
                                          </p:stCondLst>
                                        </p:cTn>
                                        <p:tgtEl>
                                          <p:spTgt spid="296"/>
                                        </p:tgtEl>
                                        <p:attrNameLst>
                                          <p:attrName>style.visibility</p:attrName>
                                        </p:attrNameLst>
                                      </p:cBhvr>
                                      <p:to>
                                        <p:strVal val="hidden"/>
                                      </p:to>
                                    </p:se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nodeType="clickEffect">
                                  <p:stCondLst>
                                    <p:cond delay="0"/>
                                  </p:stCondLst>
                                  <p:childTnLst>
                                    <p:set>
                                      <p:cBhvr>
                                        <p:cTn id="349" dur="1" fill="hold">
                                          <p:stCondLst>
                                            <p:cond delay="0"/>
                                          </p:stCondLst>
                                        </p:cTn>
                                        <p:tgtEl>
                                          <p:spTgt spid="293"/>
                                        </p:tgtEl>
                                        <p:attrNameLst>
                                          <p:attrName>style.visibility</p:attrName>
                                        </p:attrNameLst>
                                      </p:cBhvr>
                                      <p:to>
                                        <p:strVal val="visible"/>
                                      </p:to>
                                    </p:set>
                                    <p:animEffect transition="in" filter="wipe(left)">
                                      <p:cBhvr>
                                        <p:cTn id="350" dur="500"/>
                                        <p:tgtEl>
                                          <p:spTgt spid="293"/>
                                        </p:tgtEl>
                                      </p:cBhvr>
                                    </p:animEffec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499"/>
                                          </p:stCondLst>
                                        </p:cTn>
                                        <p:tgtEl>
                                          <p:spTgt spid="292"/>
                                        </p:tgtEl>
                                        <p:attrNameLst>
                                          <p:attrName>style.visibility</p:attrName>
                                        </p:attrNameLst>
                                      </p:cBhvr>
                                      <p:to>
                                        <p:strVal val="visible"/>
                                      </p:to>
                                    </p:set>
                                  </p:childTnLst>
                                </p:cTn>
                              </p:par>
                              <p:par>
                                <p:cTn id="355" presetID="26" presetClass="emph" presetSubtype="0" repeatCount="3000" fill="hold" grpId="1" nodeType="withEffect">
                                  <p:stCondLst>
                                    <p:cond delay="0"/>
                                  </p:stCondLst>
                                  <p:childTnLst>
                                    <p:animEffect transition="out" filter="fade">
                                      <p:cBhvr>
                                        <p:cTn id="356" dur="500" tmFilter="0, 0; .2, .5; .8, .5; 1, 0"/>
                                        <p:tgtEl>
                                          <p:spTgt spid="292"/>
                                        </p:tgtEl>
                                      </p:cBhvr>
                                    </p:animEffect>
                                    <p:animScale>
                                      <p:cBhvr>
                                        <p:cTn id="357" dur="250" autoRev="1" fill="hold"/>
                                        <p:tgtEl>
                                          <p:spTgt spid="292"/>
                                        </p:tgtEl>
                                      </p:cBhvr>
                                      <p:by x="105000" y="105000"/>
                                    </p:animScale>
                                  </p:childTnLst>
                                </p:cTn>
                              </p:par>
                            </p:childTnLst>
                          </p:cTn>
                        </p:par>
                      </p:childTnLst>
                    </p:cTn>
                  </p:par>
                  <p:par>
                    <p:cTn id="358" fill="hold">
                      <p:stCondLst>
                        <p:cond delay="indefinite"/>
                      </p:stCondLst>
                      <p:childTnLst>
                        <p:par>
                          <p:cTn id="359" fill="hold">
                            <p:stCondLst>
                              <p:cond delay="0"/>
                            </p:stCondLst>
                            <p:childTnLst>
                              <p:par>
                                <p:cTn id="360" presetID="10" presetClass="exit" presetSubtype="0" fill="hold" nodeType="clickEffect">
                                  <p:stCondLst>
                                    <p:cond delay="0"/>
                                  </p:stCondLst>
                                  <p:childTnLst>
                                    <p:animEffect transition="out" filter="fade">
                                      <p:cBhvr>
                                        <p:cTn id="361" dur="500"/>
                                        <p:tgtEl>
                                          <p:spTgt spid="293"/>
                                        </p:tgtEl>
                                      </p:cBhvr>
                                    </p:animEffect>
                                    <p:set>
                                      <p:cBhvr>
                                        <p:cTn id="362" dur="1" fill="hold">
                                          <p:stCondLst>
                                            <p:cond delay="499"/>
                                          </p:stCondLst>
                                        </p:cTn>
                                        <p:tgtEl>
                                          <p:spTgt spid="293"/>
                                        </p:tgtEl>
                                        <p:attrNameLst>
                                          <p:attrName>style.visibility</p:attrName>
                                        </p:attrNameLst>
                                      </p:cBhvr>
                                      <p:to>
                                        <p:strVal val="hidden"/>
                                      </p:to>
                                    </p:set>
                                  </p:childTnLst>
                                </p:cTn>
                              </p:par>
                              <p:par>
                                <p:cTn id="363" presetID="10" presetClass="exit" presetSubtype="0" fill="hold" grpId="2" nodeType="withEffect">
                                  <p:stCondLst>
                                    <p:cond delay="0"/>
                                  </p:stCondLst>
                                  <p:childTnLst>
                                    <p:animEffect transition="out" filter="fade">
                                      <p:cBhvr>
                                        <p:cTn id="364" dur="500"/>
                                        <p:tgtEl>
                                          <p:spTgt spid="292"/>
                                        </p:tgtEl>
                                      </p:cBhvr>
                                    </p:animEffect>
                                    <p:set>
                                      <p:cBhvr>
                                        <p:cTn id="365" dur="1" fill="hold">
                                          <p:stCondLst>
                                            <p:cond delay="499"/>
                                          </p:stCondLst>
                                        </p:cTn>
                                        <p:tgtEl>
                                          <p:spTgt spid="292"/>
                                        </p:tgtEl>
                                        <p:attrNameLst>
                                          <p:attrName>style.visibility</p:attrName>
                                        </p:attrNameLst>
                                      </p:cBhvr>
                                      <p:to>
                                        <p:strVal val="hidden"/>
                                      </p:to>
                                    </p:set>
                                  </p:childTnLst>
                                </p:cTn>
                              </p:par>
                              <p:par>
                                <p:cTn id="366" presetID="10" presetClass="exit" presetSubtype="0" fill="hold" grpId="3" nodeType="withEffect">
                                  <p:stCondLst>
                                    <p:cond delay="0"/>
                                  </p:stCondLst>
                                  <p:childTnLst>
                                    <p:animEffect transition="out" filter="fade">
                                      <p:cBhvr>
                                        <p:cTn id="367" dur="500"/>
                                        <p:tgtEl>
                                          <p:spTgt spid="292"/>
                                        </p:tgtEl>
                                      </p:cBhvr>
                                    </p:animEffect>
                                    <p:set>
                                      <p:cBhvr>
                                        <p:cTn id="368" dur="1" fill="hold">
                                          <p:stCondLst>
                                            <p:cond delay="499"/>
                                          </p:stCondLst>
                                        </p:cTn>
                                        <p:tgtEl>
                                          <p:spTgt spid="292"/>
                                        </p:tgtEl>
                                        <p:attrNameLst>
                                          <p:attrName>style.visibility</p:attrName>
                                        </p:attrNameLst>
                                      </p:cBhvr>
                                      <p:to>
                                        <p:strVal val="hidden"/>
                                      </p:to>
                                    </p:set>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grpId="0" nodeType="clickEffect">
                                  <p:stCondLst>
                                    <p:cond delay="0"/>
                                  </p:stCondLst>
                                  <p:childTnLst>
                                    <p:set>
                                      <p:cBhvr>
                                        <p:cTn id="372" dur="1" fill="hold">
                                          <p:stCondLst>
                                            <p:cond delay="0"/>
                                          </p:stCondLst>
                                        </p:cTn>
                                        <p:tgtEl>
                                          <p:spTgt spid="300"/>
                                        </p:tgtEl>
                                        <p:attrNameLst>
                                          <p:attrName>style.visibility</p:attrName>
                                        </p:attrNameLst>
                                      </p:cBhvr>
                                      <p:to>
                                        <p:strVal val="visible"/>
                                      </p:to>
                                    </p:set>
                                    <p:animEffect transition="in" filter="fade">
                                      <p:cBhvr>
                                        <p:cTn id="373" dur="500"/>
                                        <p:tgtEl>
                                          <p:spTgt spid="300"/>
                                        </p:tgtEl>
                                      </p:cBhvr>
                                    </p:animEffect>
                                  </p:childTnLst>
                                </p:cTn>
                              </p:par>
                              <p:par>
                                <p:cTn id="374" presetID="26" presetClass="emph" presetSubtype="0" repeatCount="3000" fill="hold" grpId="1" nodeType="withEffect">
                                  <p:stCondLst>
                                    <p:cond delay="0"/>
                                  </p:stCondLst>
                                  <p:childTnLst>
                                    <p:animEffect transition="out" filter="fade">
                                      <p:cBhvr>
                                        <p:cTn id="375" dur="500" tmFilter="0, 0; .2, .5; .8, .5; 1, 0"/>
                                        <p:tgtEl>
                                          <p:spTgt spid="300"/>
                                        </p:tgtEl>
                                      </p:cBhvr>
                                    </p:animEffect>
                                    <p:animScale>
                                      <p:cBhvr>
                                        <p:cTn id="376" dur="250" autoRev="1" fill="hold"/>
                                        <p:tgtEl>
                                          <p:spTgt spid="300"/>
                                        </p:tgtEl>
                                      </p:cBhvr>
                                      <p:by x="105000" y="105000"/>
                                    </p:animScale>
                                  </p:childTnLst>
                                </p:cTn>
                              </p:par>
                            </p:childTnLst>
                          </p:cTn>
                        </p:par>
                      </p:childTnLst>
                    </p:cTn>
                  </p:par>
                  <p:par>
                    <p:cTn id="377" fill="hold">
                      <p:stCondLst>
                        <p:cond delay="indefinite"/>
                      </p:stCondLst>
                      <p:childTnLst>
                        <p:par>
                          <p:cTn id="378" fill="hold">
                            <p:stCondLst>
                              <p:cond delay="0"/>
                            </p:stCondLst>
                            <p:childTnLst>
                              <p:par>
                                <p:cTn id="379" presetID="10" presetClass="entr" presetSubtype="0" fill="hold" grpId="0" nodeType="clickEffect">
                                  <p:stCondLst>
                                    <p:cond delay="0"/>
                                  </p:stCondLst>
                                  <p:childTnLst>
                                    <p:set>
                                      <p:cBhvr>
                                        <p:cTn id="380" dur="1" fill="hold">
                                          <p:stCondLst>
                                            <p:cond delay="0"/>
                                          </p:stCondLst>
                                        </p:cTn>
                                        <p:tgtEl>
                                          <p:spTgt spid="301"/>
                                        </p:tgtEl>
                                        <p:attrNameLst>
                                          <p:attrName>style.visibility</p:attrName>
                                        </p:attrNameLst>
                                      </p:cBhvr>
                                      <p:to>
                                        <p:strVal val="visible"/>
                                      </p:to>
                                    </p:set>
                                    <p:animEffect transition="in" filter="fade">
                                      <p:cBhvr>
                                        <p:cTn id="381" dur="500"/>
                                        <p:tgtEl>
                                          <p:spTgt spid="301"/>
                                        </p:tgtEl>
                                      </p:cBhvr>
                                    </p:animEffect>
                                  </p:childTnLst>
                                </p:cTn>
                              </p:par>
                              <p:par>
                                <p:cTn id="382" presetID="26" presetClass="emph" presetSubtype="0" repeatCount="3000" fill="hold" grpId="1" nodeType="withEffect">
                                  <p:stCondLst>
                                    <p:cond delay="0"/>
                                  </p:stCondLst>
                                  <p:childTnLst>
                                    <p:animEffect transition="out" filter="fade">
                                      <p:cBhvr>
                                        <p:cTn id="383" dur="500" tmFilter="0, 0; .2, .5; .8, .5; 1, 0"/>
                                        <p:tgtEl>
                                          <p:spTgt spid="301"/>
                                        </p:tgtEl>
                                      </p:cBhvr>
                                    </p:animEffect>
                                    <p:animScale>
                                      <p:cBhvr>
                                        <p:cTn id="384" dur="250" autoRev="1" fill="hold"/>
                                        <p:tgtEl>
                                          <p:spTgt spid="301"/>
                                        </p:tgtEl>
                                      </p:cBhvr>
                                      <p:by x="105000" y="105000"/>
                                    </p:animScale>
                                  </p:childTnLst>
                                </p:cTn>
                              </p:par>
                            </p:childTnLst>
                          </p:cTn>
                        </p:par>
                      </p:childTnLst>
                    </p:cTn>
                  </p:par>
                  <p:par>
                    <p:cTn id="385" fill="hold">
                      <p:stCondLst>
                        <p:cond delay="indefinite"/>
                      </p:stCondLst>
                      <p:childTnLst>
                        <p:par>
                          <p:cTn id="386" fill="hold">
                            <p:stCondLst>
                              <p:cond delay="0"/>
                            </p:stCondLst>
                            <p:childTnLst>
                              <p:par>
                                <p:cTn id="387" presetID="10" presetClass="entr" presetSubtype="0" fill="hold" grpId="0" nodeType="clickEffect">
                                  <p:stCondLst>
                                    <p:cond delay="0"/>
                                  </p:stCondLst>
                                  <p:childTnLst>
                                    <p:set>
                                      <p:cBhvr>
                                        <p:cTn id="388" dur="1" fill="hold">
                                          <p:stCondLst>
                                            <p:cond delay="0"/>
                                          </p:stCondLst>
                                        </p:cTn>
                                        <p:tgtEl>
                                          <p:spTgt spid="302"/>
                                        </p:tgtEl>
                                        <p:attrNameLst>
                                          <p:attrName>style.visibility</p:attrName>
                                        </p:attrNameLst>
                                      </p:cBhvr>
                                      <p:to>
                                        <p:strVal val="visible"/>
                                      </p:to>
                                    </p:set>
                                    <p:animEffect transition="in" filter="fade">
                                      <p:cBhvr>
                                        <p:cTn id="389" dur="500"/>
                                        <p:tgtEl>
                                          <p:spTgt spid="302"/>
                                        </p:tgtEl>
                                      </p:cBhvr>
                                    </p:animEffect>
                                  </p:childTnLst>
                                </p:cTn>
                              </p:par>
                              <p:par>
                                <p:cTn id="390" presetID="26" presetClass="emph" presetSubtype="0" repeatCount="3000" fill="hold" grpId="1" nodeType="withEffect">
                                  <p:stCondLst>
                                    <p:cond delay="0"/>
                                  </p:stCondLst>
                                  <p:childTnLst>
                                    <p:animEffect transition="out" filter="fade">
                                      <p:cBhvr>
                                        <p:cTn id="391" dur="500" tmFilter="0, 0; .2, .5; .8, .5; 1, 0"/>
                                        <p:tgtEl>
                                          <p:spTgt spid="302"/>
                                        </p:tgtEl>
                                      </p:cBhvr>
                                    </p:animEffect>
                                    <p:animScale>
                                      <p:cBhvr>
                                        <p:cTn id="392" dur="250" autoRev="1" fill="hold"/>
                                        <p:tgtEl>
                                          <p:spTgt spid="302"/>
                                        </p:tgtEl>
                                      </p:cBhvr>
                                      <p:by x="105000" y="105000"/>
                                    </p:animScale>
                                  </p:childTnLst>
                                </p:cTn>
                              </p:par>
                            </p:childTnLst>
                          </p:cTn>
                        </p:par>
                      </p:childTnLst>
                    </p:cTn>
                  </p:par>
                  <p:par>
                    <p:cTn id="393" fill="hold">
                      <p:stCondLst>
                        <p:cond delay="indefinite"/>
                      </p:stCondLst>
                      <p:childTnLst>
                        <p:par>
                          <p:cTn id="394" fill="hold">
                            <p:stCondLst>
                              <p:cond delay="0"/>
                            </p:stCondLst>
                            <p:childTnLst>
                              <p:par>
                                <p:cTn id="395" presetID="22" presetClass="entr" presetSubtype="4" fill="hold" grpId="0" nodeType="clickEffect">
                                  <p:stCondLst>
                                    <p:cond delay="0"/>
                                  </p:stCondLst>
                                  <p:childTnLst>
                                    <p:set>
                                      <p:cBhvr>
                                        <p:cTn id="396" dur="1" fill="hold">
                                          <p:stCondLst>
                                            <p:cond delay="0"/>
                                          </p:stCondLst>
                                        </p:cTn>
                                        <p:tgtEl>
                                          <p:spTgt spid="303"/>
                                        </p:tgtEl>
                                        <p:attrNameLst>
                                          <p:attrName>style.visibility</p:attrName>
                                        </p:attrNameLst>
                                      </p:cBhvr>
                                      <p:to>
                                        <p:strVal val="visible"/>
                                      </p:to>
                                    </p:set>
                                    <p:animEffect transition="in" filter="wipe(down)">
                                      <p:cBhvr>
                                        <p:cTn id="397" dur="500"/>
                                        <p:tgtEl>
                                          <p:spTgt spid="303"/>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304"/>
                                        </p:tgtEl>
                                        <p:attrNameLst>
                                          <p:attrName>style.visibility</p:attrName>
                                        </p:attrNameLst>
                                      </p:cBhvr>
                                      <p:to>
                                        <p:strVal val="visible"/>
                                      </p:to>
                                    </p:set>
                                    <p:animEffect transition="in" filter="wipe(left)">
                                      <p:cBhvr>
                                        <p:cTn id="402" dur="500"/>
                                        <p:tgtEl>
                                          <p:spTgt spid="304"/>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305"/>
                                        </p:tgtEl>
                                        <p:attrNameLst>
                                          <p:attrName>style.visibility</p:attrName>
                                        </p:attrNameLst>
                                      </p:cBhvr>
                                      <p:to>
                                        <p:strVal val="visible"/>
                                      </p:to>
                                    </p:set>
                                    <p:animEffect transition="in" filter="wipe(left)">
                                      <p:cBhvr>
                                        <p:cTn id="407" dur="500"/>
                                        <p:tgtEl>
                                          <p:spTgt spid="305"/>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grpId="0" nodeType="clickEffect">
                                  <p:stCondLst>
                                    <p:cond delay="0"/>
                                  </p:stCondLst>
                                  <p:childTnLst>
                                    <p:set>
                                      <p:cBhvr>
                                        <p:cTn id="411" dur="1" fill="hold">
                                          <p:stCondLst>
                                            <p:cond delay="0"/>
                                          </p:stCondLst>
                                        </p:cTn>
                                        <p:tgtEl>
                                          <p:spTgt spid="306"/>
                                        </p:tgtEl>
                                        <p:attrNameLst>
                                          <p:attrName>style.visibility</p:attrName>
                                        </p:attrNameLst>
                                      </p:cBhvr>
                                      <p:to>
                                        <p:strVal val="visible"/>
                                      </p:to>
                                    </p:set>
                                    <p:animEffect transition="in" filter="wipe(left)">
                                      <p:cBhvr>
                                        <p:cTn id="412" dur="500"/>
                                        <p:tgtEl>
                                          <p:spTgt spid="306"/>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ntr" presetSubtype="8" fill="hold" grpId="0" nodeType="clickEffect">
                                  <p:stCondLst>
                                    <p:cond delay="0"/>
                                  </p:stCondLst>
                                  <p:childTnLst>
                                    <p:set>
                                      <p:cBhvr>
                                        <p:cTn id="416" dur="1" fill="hold">
                                          <p:stCondLst>
                                            <p:cond delay="0"/>
                                          </p:stCondLst>
                                        </p:cTn>
                                        <p:tgtEl>
                                          <p:spTgt spid="307"/>
                                        </p:tgtEl>
                                        <p:attrNameLst>
                                          <p:attrName>style.visibility</p:attrName>
                                        </p:attrNameLst>
                                      </p:cBhvr>
                                      <p:to>
                                        <p:strVal val="visible"/>
                                      </p:to>
                                    </p:set>
                                    <p:animEffect transition="in" filter="wipe(left)">
                                      <p:cBhvr>
                                        <p:cTn id="417" dur="500"/>
                                        <p:tgtEl>
                                          <p:spTgt spid="307"/>
                                        </p:tgtEl>
                                      </p:cBhvr>
                                    </p:animEffect>
                                  </p:childTnLst>
                                </p:cTn>
                              </p:par>
                            </p:childTnLst>
                          </p:cTn>
                        </p:par>
                      </p:childTnLst>
                    </p:cTn>
                  </p:par>
                  <p:par>
                    <p:cTn id="418" fill="hold">
                      <p:stCondLst>
                        <p:cond delay="indefinite"/>
                      </p:stCondLst>
                      <p:childTnLst>
                        <p:par>
                          <p:cTn id="419" fill="hold">
                            <p:stCondLst>
                              <p:cond delay="0"/>
                            </p:stCondLst>
                            <p:childTnLst>
                              <p:par>
                                <p:cTn id="420" presetID="10" presetClass="exit" presetSubtype="0" fill="hold" grpId="1" nodeType="clickEffect">
                                  <p:stCondLst>
                                    <p:cond delay="0"/>
                                  </p:stCondLst>
                                  <p:childTnLst>
                                    <p:animEffect transition="out" filter="fade">
                                      <p:cBhvr>
                                        <p:cTn id="421" dur="500"/>
                                        <p:tgtEl>
                                          <p:spTgt spid="305"/>
                                        </p:tgtEl>
                                      </p:cBhvr>
                                    </p:animEffect>
                                    <p:set>
                                      <p:cBhvr>
                                        <p:cTn id="422" dur="1" fill="hold">
                                          <p:stCondLst>
                                            <p:cond delay="499"/>
                                          </p:stCondLst>
                                        </p:cTn>
                                        <p:tgtEl>
                                          <p:spTgt spid="305"/>
                                        </p:tgtEl>
                                        <p:attrNameLst>
                                          <p:attrName>style.visibility</p:attrName>
                                        </p:attrNameLst>
                                      </p:cBhvr>
                                      <p:to>
                                        <p:strVal val="hidden"/>
                                      </p:to>
                                    </p:set>
                                  </p:childTnLst>
                                </p:cTn>
                              </p:par>
                              <p:par>
                                <p:cTn id="423" presetID="10" presetClass="exit" presetSubtype="0" fill="hold" grpId="1" nodeType="withEffect">
                                  <p:stCondLst>
                                    <p:cond delay="0"/>
                                  </p:stCondLst>
                                  <p:childTnLst>
                                    <p:animEffect transition="out" filter="fade">
                                      <p:cBhvr>
                                        <p:cTn id="424" dur="500"/>
                                        <p:tgtEl>
                                          <p:spTgt spid="306"/>
                                        </p:tgtEl>
                                      </p:cBhvr>
                                    </p:animEffect>
                                    <p:set>
                                      <p:cBhvr>
                                        <p:cTn id="425" dur="1" fill="hold">
                                          <p:stCondLst>
                                            <p:cond delay="499"/>
                                          </p:stCondLst>
                                        </p:cTn>
                                        <p:tgtEl>
                                          <p:spTgt spid="306"/>
                                        </p:tgtEl>
                                        <p:attrNameLst>
                                          <p:attrName>style.visibility</p:attrName>
                                        </p:attrNameLst>
                                      </p:cBhvr>
                                      <p:to>
                                        <p:strVal val="hidden"/>
                                      </p:to>
                                    </p:set>
                                  </p:childTnLst>
                                </p:cTn>
                              </p:par>
                              <p:par>
                                <p:cTn id="426" presetID="10" presetClass="exit" presetSubtype="0" fill="hold" grpId="1" nodeType="withEffect">
                                  <p:stCondLst>
                                    <p:cond delay="0"/>
                                  </p:stCondLst>
                                  <p:childTnLst>
                                    <p:animEffect transition="out" filter="fade">
                                      <p:cBhvr>
                                        <p:cTn id="427" dur="500"/>
                                        <p:tgtEl>
                                          <p:spTgt spid="307"/>
                                        </p:tgtEl>
                                      </p:cBhvr>
                                    </p:animEffect>
                                    <p:set>
                                      <p:cBhvr>
                                        <p:cTn id="428" dur="1" fill="hold">
                                          <p:stCondLst>
                                            <p:cond delay="499"/>
                                          </p:stCondLst>
                                        </p:cTn>
                                        <p:tgtEl>
                                          <p:spTgt spid="307"/>
                                        </p:tgtEl>
                                        <p:attrNameLst>
                                          <p:attrName>style.visibility</p:attrName>
                                        </p:attrNameLst>
                                      </p:cBhvr>
                                      <p:to>
                                        <p:strVal val="hidden"/>
                                      </p:to>
                                    </p:set>
                                  </p:childTnLst>
                                </p:cTn>
                              </p:par>
                              <p:par>
                                <p:cTn id="429" presetID="10" presetClass="exit" presetSubtype="0" fill="hold" grpId="1" nodeType="withEffect">
                                  <p:stCondLst>
                                    <p:cond delay="0"/>
                                  </p:stCondLst>
                                  <p:childTnLst>
                                    <p:animEffect transition="out" filter="fade">
                                      <p:cBhvr>
                                        <p:cTn id="430" dur="500"/>
                                        <p:tgtEl>
                                          <p:spTgt spid="304"/>
                                        </p:tgtEl>
                                      </p:cBhvr>
                                    </p:animEffect>
                                    <p:set>
                                      <p:cBhvr>
                                        <p:cTn id="431" dur="1" fill="hold">
                                          <p:stCondLst>
                                            <p:cond delay="499"/>
                                          </p:stCondLst>
                                        </p:cTn>
                                        <p:tgtEl>
                                          <p:spTgt spid="304"/>
                                        </p:tgtEl>
                                        <p:attrNameLst>
                                          <p:attrName>style.visibility</p:attrName>
                                        </p:attrNameLst>
                                      </p:cBhvr>
                                      <p:to>
                                        <p:strVal val="hidden"/>
                                      </p:to>
                                    </p:set>
                                  </p:childTnLst>
                                </p:cTn>
                              </p:par>
                              <p:par>
                                <p:cTn id="432" presetID="10" presetClass="exit" presetSubtype="0" fill="hold" grpId="1" nodeType="withEffect">
                                  <p:stCondLst>
                                    <p:cond delay="0"/>
                                  </p:stCondLst>
                                  <p:childTnLst>
                                    <p:animEffect transition="out" filter="fade">
                                      <p:cBhvr>
                                        <p:cTn id="433" dur="500"/>
                                        <p:tgtEl>
                                          <p:spTgt spid="303"/>
                                        </p:tgtEl>
                                      </p:cBhvr>
                                    </p:animEffect>
                                    <p:set>
                                      <p:cBhvr>
                                        <p:cTn id="434" dur="1" fill="hold">
                                          <p:stCondLst>
                                            <p:cond delay="499"/>
                                          </p:stCondLst>
                                        </p:cTn>
                                        <p:tgtEl>
                                          <p:spTgt spid="303"/>
                                        </p:tgtEl>
                                        <p:attrNameLst>
                                          <p:attrName>style.visibility</p:attrName>
                                        </p:attrNameLst>
                                      </p:cBhvr>
                                      <p:to>
                                        <p:strVal val="hidden"/>
                                      </p:to>
                                    </p:set>
                                  </p:childTnLst>
                                </p:cTn>
                              </p:par>
                              <p:par>
                                <p:cTn id="435" presetID="10" presetClass="exit" presetSubtype="0" fill="hold" grpId="2" nodeType="withEffect">
                                  <p:stCondLst>
                                    <p:cond delay="0"/>
                                  </p:stCondLst>
                                  <p:childTnLst>
                                    <p:animEffect transition="out" filter="fade">
                                      <p:cBhvr>
                                        <p:cTn id="436" dur="500"/>
                                        <p:tgtEl>
                                          <p:spTgt spid="300"/>
                                        </p:tgtEl>
                                      </p:cBhvr>
                                    </p:animEffect>
                                    <p:set>
                                      <p:cBhvr>
                                        <p:cTn id="437" dur="1" fill="hold">
                                          <p:stCondLst>
                                            <p:cond delay="499"/>
                                          </p:stCondLst>
                                        </p:cTn>
                                        <p:tgtEl>
                                          <p:spTgt spid="300"/>
                                        </p:tgtEl>
                                        <p:attrNameLst>
                                          <p:attrName>style.visibility</p:attrName>
                                        </p:attrNameLst>
                                      </p:cBhvr>
                                      <p:to>
                                        <p:strVal val="hidden"/>
                                      </p:to>
                                    </p:set>
                                  </p:childTnLst>
                                </p:cTn>
                              </p:par>
                              <p:par>
                                <p:cTn id="438" presetID="10" presetClass="exit" presetSubtype="0" fill="hold" grpId="2" nodeType="withEffect">
                                  <p:stCondLst>
                                    <p:cond delay="0"/>
                                  </p:stCondLst>
                                  <p:childTnLst>
                                    <p:animEffect transition="out" filter="fade">
                                      <p:cBhvr>
                                        <p:cTn id="439" dur="500"/>
                                        <p:tgtEl>
                                          <p:spTgt spid="301"/>
                                        </p:tgtEl>
                                      </p:cBhvr>
                                    </p:animEffect>
                                    <p:set>
                                      <p:cBhvr>
                                        <p:cTn id="440" dur="1" fill="hold">
                                          <p:stCondLst>
                                            <p:cond delay="499"/>
                                          </p:stCondLst>
                                        </p:cTn>
                                        <p:tgtEl>
                                          <p:spTgt spid="301"/>
                                        </p:tgtEl>
                                        <p:attrNameLst>
                                          <p:attrName>style.visibility</p:attrName>
                                        </p:attrNameLst>
                                      </p:cBhvr>
                                      <p:to>
                                        <p:strVal val="hidden"/>
                                      </p:to>
                                    </p:set>
                                  </p:childTnLst>
                                </p:cTn>
                              </p:par>
                              <p:par>
                                <p:cTn id="441" presetID="10" presetClass="exit" presetSubtype="0" fill="hold" grpId="2" nodeType="withEffect">
                                  <p:stCondLst>
                                    <p:cond delay="0"/>
                                  </p:stCondLst>
                                  <p:childTnLst>
                                    <p:animEffect transition="out" filter="fade">
                                      <p:cBhvr>
                                        <p:cTn id="442" dur="500"/>
                                        <p:tgtEl>
                                          <p:spTgt spid="302"/>
                                        </p:tgtEl>
                                      </p:cBhvr>
                                    </p:animEffect>
                                    <p:set>
                                      <p:cBhvr>
                                        <p:cTn id="443" dur="1" fill="hold">
                                          <p:stCondLst>
                                            <p:cond delay="499"/>
                                          </p:stCondLst>
                                        </p:cTn>
                                        <p:tgtEl>
                                          <p:spTgt spid="302"/>
                                        </p:tgtEl>
                                        <p:attrNameLst>
                                          <p:attrName>style.visibility</p:attrName>
                                        </p:attrNameLst>
                                      </p:cBhvr>
                                      <p:to>
                                        <p:strVal val="hidden"/>
                                      </p:to>
                                    </p:set>
                                  </p:childTnLst>
                                </p:cTn>
                              </p:par>
                              <p:par>
                                <p:cTn id="444" presetID="10" presetClass="exit" presetSubtype="0" fill="hold" nodeType="withEffect">
                                  <p:stCondLst>
                                    <p:cond delay="0"/>
                                  </p:stCondLst>
                                  <p:childTnLst>
                                    <p:animEffect transition="out" filter="fade">
                                      <p:cBhvr>
                                        <p:cTn id="445" dur="500"/>
                                        <p:tgtEl>
                                          <p:spTgt spid="255"/>
                                        </p:tgtEl>
                                      </p:cBhvr>
                                    </p:animEffect>
                                    <p:set>
                                      <p:cBhvr>
                                        <p:cTn id="446" dur="1" fill="hold">
                                          <p:stCondLst>
                                            <p:cond delay="499"/>
                                          </p:stCondLst>
                                        </p:cTn>
                                        <p:tgtEl>
                                          <p:spTgt spid="255"/>
                                        </p:tgtEl>
                                        <p:attrNameLst>
                                          <p:attrName>style.visibility</p:attrName>
                                        </p:attrNameLst>
                                      </p:cBhvr>
                                      <p:to>
                                        <p:strVal val="hidden"/>
                                      </p:to>
                                    </p:set>
                                  </p:childTnLst>
                                </p:cTn>
                              </p:par>
                              <p:par>
                                <p:cTn id="447" presetID="10" presetClass="exit" presetSubtype="0" fill="hold" nodeType="withEffect">
                                  <p:stCondLst>
                                    <p:cond delay="0"/>
                                  </p:stCondLst>
                                  <p:childTnLst>
                                    <p:animEffect transition="out" filter="fade">
                                      <p:cBhvr>
                                        <p:cTn id="448" dur="500"/>
                                        <p:tgtEl>
                                          <p:spTgt spid="259"/>
                                        </p:tgtEl>
                                      </p:cBhvr>
                                    </p:animEffect>
                                    <p:set>
                                      <p:cBhvr>
                                        <p:cTn id="449" dur="1" fill="hold">
                                          <p:stCondLst>
                                            <p:cond delay="499"/>
                                          </p:stCondLst>
                                        </p:cTn>
                                        <p:tgtEl>
                                          <p:spTgt spid="259"/>
                                        </p:tgtEl>
                                        <p:attrNameLst>
                                          <p:attrName>style.visibility</p:attrName>
                                        </p:attrNameLst>
                                      </p:cBhvr>
                                      <p:to>
                                        <p:strVal val="hidden"/>
                                      </p:to>
                                    </p:set>
                                  </p:childTnLst>
                                </p:cTn>
                              </p:par>
                              <p:par>
                                <p:cTn id="450" presetID="10" presetClass="exit" presetSubtype="0" fill="hold" nodeType="withEffect">
                                  <p:stCondLst>
                                    <p:cond delay="0"/>
                                  </p:stCondLst>
                                  <p:childTnLst>
                                    <p:animEffect transition="out" filter="fade">
                                      <p:cBhvr>
                                        <p:cTn id="451" dur="500"/>
                                        <p:tgtEl>
                                          <p:spTgt spid="260"/>
                                        </p:tgtEl>
                                      </p:cBhvr>
                                    </p:animEffect>
                                    <p:set>
                                      <p:cBhvr>
                                        <p:cTn id="452" dur="1" fill="hold">
                                          <p:stCondLst>
                                            <p:cond delay="499"/>
                                          </p:stCondLst>
                                        </p:cTn>
                                        <p:tgtEl>
                                          <p:spTgt spid="260"/>
                                        </p:tgtEl>
                                        <p:attrNameLst>
                                          <p:attrName>style.visibility</p:attrName>
                                        </p:attrNameLst>
                                      </p:cBhvr>
                                      <p:to>
                                        <p:strVal val="hidden"/>
                                      </p:to>
                                    </p:set>
                                  </p:childTnLst>
                                </p:cTn>
                              </p:par>
                              <p:par>
                                <p:cTn id="453" presetID="10" presetClass="exit" presetSubtype="0" fill="hold" grpId="1" nodeType="withEffect">
                                  <p:stCondLst>
                                    <p:cond delay="0"/>
                                  </p:stCondLst>
                                  <p:childTnLst>
                                    <p:animEffect transition="out" filter="fade">
                                      <p:cBhvr>
                                        <p:cTn id="454" dur="500"/>
                                        <p:tgtEl>
                                          <p:spTgt spid="263"/>
                                        </p:tgtEl>
                                      </p:cBhvr>
                                    </p:animEffect>
                                    <p:set>
                                      <p:cBhvr>
                                        <p:cTn id="455" dur="1" fill="hold">
                                          <p:stCondLst>
                                            <p:cond delay="499"/>
                                          </p:stCondLst>
                                        </p:cTn>
                                        <p:tgtEl>
                                          <p:spTgt spid="263"/>
                                        </p:tgtEl>
                                        <p:attrNameLst>
                                          <p:attrName>style.visibility</p:attrName>
                                        </p:attrNameLst>
                                      </p:cBhvr>
                                      <p:to>
                                        <p:strVal val="hidden"/>
                                      </p:to>
                                    </p:set>
                                  </p:childTnLst>
                                </p:cTn>
                              </p:par>
                              <p:par>
                                <p:cTn id="456" presetID="10" presetClass="exit" presetSubtype="0" fill="hold" grpId="1" nodeType="withEffect">
                                  <p:stCondLst>
                                    <p:cond delay="0"/>
                                  </p:stCondLst>
                                  <p:childTnLst>
                                    <p:animEffect transition="out" filter="fade">
                                      <p:cBhvr>
                                        <p:cTn id="457" dur="500"/>
                                        <p:tgtEl>
                                          <p:spTgt spid="266"/>
                                        </p:tgtEl>
                                      </p:cBhvr>
                                    </p:animEffect>
                                    <p:set>
                                      <p:cBhvr>
                                        <p:cTn id="458" dur="1" fill="hold">
                                          <p:stCondLst>
                                            <p:cond delay="499"/>
                                          </p:stCondLst>
                                        </p:cTn>
                                        <p:tgtEl>
                                          <p:spTgt spid="266"/>
                                        </p:tgtEl>
                                        <p:attrNameLst>
                                          <p:attrName>style.visibility</p:attrName>
                                        </p:attrNameLst>
                                      </p:cBhvr>
                                      <p:to>
                                        <p:strVal val="hidden"/>
                                      </p:to>
                                    </p:set>
                                  </p:childTnLst>
                                </p:cTn>
                              </p:par>
                              <p:par>
                                <p:cTn id="459" presetID="10" presetClass="exit" presetSubtype="0" fill="hold" grpId="1" nodeType="withEffect">
                                  <p:stCondLst>
                                    <p:cond delay="0"/>
                                  </p:stCondLst>
                                  <p:childTnLst>
                                    <p:animEffect transition="out" filter="fade">
                                      <p:cBhvr>
                                        <p:cTn id="460" dur="500"/>
                                        <p:tgtEl>
                                          <p:spTgt spid="264"/>
                                        </p:tgtEl>
                                      </p:cBhvr>
                                    </p:animEffect>
                                    <p:set>
                                      <p:cBhvr>
                                        <p:cTn id="461" dur="1" fill="hold">
                                          <p:stCondLst>
                                            <p:cond delay="499"/>
                                          </p:stCondLst>
                                        </p:cTn>
                                        <p:tgtEl>
                                          <p:spTgt spid="264"/>
                                        </p:tgtEl>
                                        <p:attrNameLst>
                                          <p:attrName>style.visibility</p:attrName>
                                        </p:attrNameLst>
                                      </p:cBhvr>
                                      <p:to>
                                        <p:strVal val="hidden"/>
                                      </p:to>
                                    </p:set>
                                  </p:childTnLst>
                                </p:cTn>
                              </p:par>
                              <p:par>
                                <p:cTn id="462" presetID="10" presetClass="exit" presetSubtype="0" fill="hold" nodeType="withEffect">
                                  <p:stCondLst>
                                    <p:cond delay="0"/>
                                  </p:stCondLst>
                                  <p:childTnLst>
                                    <p:animEffect transition="out" filter="fade">
                                      <p:cBhvr>
                                        <p:cTn id="463" dur="500"/>
                                        <p:tgtEl>
                                          <p:spTgt spid="268"/>
                                        </p:tgtEl>
                                      </p:cBhvr>
                                    </p:animEffect>
                                    <p:set>
                                      <p:cBhvr>
                                        <p:cTn id="464" dur="1" fill="hold">
                                          <p:stCondLst>
                                            <p:cond delay="499"/>
                                          </p:stCondLst>
                                        </p:cTn>
                                        <p:tgtEl>
                                          <p:spTgt spid="268"/>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267"/>
                                        </p:tgtEl>
                                      </p:cBhvr>
                                    </p:animEffect>
                                    <p:set>
                                      <p:cBhvr>
                                        <p:cTn id="467" dur="1" fill="hold">
                                          <p:stCondLst>
                                            <p:cond delay="499"/>
                                          </p:stCondLst>
                                        </p:cTn>
                                        <p:tgtEl>
                                          <p:spTgt spid="267"/>
                                        </p:tgtEl>
                                        <p:attrNameLst>
                                          <p:attrName>style.visibility</p:attrName>
                                        </p:attrNameLst>
                                      </p:cBhvr>
                                      <p:to>
                                        <p:strVal val="hidden"/>
                                      </p:to>
                                    </p:set>
                                  </p:childTnLst>
                                </p:cTn>
                              </p:par>
                              <p:par>
                                <p:cTn id="468" presetID="10" presetClass="exit" presetSubtype="0" fill="hold" grpId="1" nodeType="withEffect">
                                  <p:stCondLst>
                                    <p:cond delay="0"/>
                                  </p:stCondLst>
                                  <p:childTnLst>
                                    <p:animEffect transition="out" filter="fade">
                                      <p:cBhvr>
                                        <p:cTn id="469" dur="500"/>
                                        <p:tgtEl>
                                          <p:spTgt spid="265"/>
                                        </p:tgtEl>
                                      </p:cBhvr>
                                    </p:animEffect>
                                    <p:set>
                                      <p:cBhvr>
                                        <p:cTn id="470" dur="1" fill="hold">
                                          <p:stCondLst>
                                            <p:cond delay="499"/>
                                          </p:stCondLst>
                                        </p:cTn>
                                        <p:tgtEl>
                                          <p:spTgt spid="265"/>
                                        </p:tgtEl>
                                        <p:attrNameLst>
                                          <p:attrName>style.visibility</p:attrName>
                                        </p:attrNameLst>
                                      </p:cBhvr>
                                      <p:to>
                                        <p:strVal val="hidden"/>
                                      </p:to>
                                    </p:set>
                                  </p:childTnLst>
                                </p:cTn>
                              </p:par>
                              <p:par>
                                <p:cTn id="471" presetID="10" presetClass="exit" presetSubtype="0" fill="hold" nodeType="withEffect">
                                  <p:stCondLst>
                                    <p:cond delay="0"/>
                                  </p:stCondLst>
                                  <p:childTnLst>
                                    <p:animEffect transition="out" filter="fade">
                                      <p:cBhvr>
                                        <p:cTn id="472" dur="500"/>
                                        <p:tgtEl>
                                          <p:spTgt spid="270"/>
                                        </p:tgtEl>
                                      </p:cBhvr>
                                    </p:animEffect>
                                    <p:set>
                                      <p:cBhvr>
                                        <p:cTn id="473" dur="1" fill="hold">
                                          <p:stCondLst>
                                            <p:cond delay="499"/>
                                          </p:stCondLst>
                                        </p:cTn>
                                        <p:tgtEl>
                                          <p:spTgt spid="270"/>
                                        </p:tgtEl>
                                        <p:attrNameLst>
                                          <p:attrName>style.visibility</p:attrName>
                                        </p:attrNameLst>
                                      </p:cBhvr>
                                      <p:to>
                                        <p:strVal val="hidden"/>
                                      </p:to>
                                    </p:set>
                                  </p:childTnLst>
                                </p:cTn>
                              </p:par>
                              <p:par>
                                <p:cTn id="474" presetID="10" presetClass="exit" presetSubtype="0" fill="hold" grpId="1" nodeType="withEffect">
                                  <p:stCondLst>
                                    <p:cond delay="0"/>
                                  </p:stCondLst>
                                  <p:childTnLst>
                                    <p:animEffect transition="out" filter="fade">
                                      <p:cBhvr>
                                        <p:cTn id="475" dur="500"/>
                                        <p:tgtEl>
                                          <p:spTgt spid="269"/>
                                        </p:tgtEl>
                                      </p:cBhvr>
                                    </p:animEffect>
                                    <p:set>
                                      <p:cBhvr>
                                        <p:cTn id="476" dur="1" fill="hold">
                                          <p:stCondLst>
                                            <p:cond delay="499"/>
                                          </p:stCondLst>
                                        </p:cTn>
                                        <p:tgtEl>
                                          <p:spTgt spid="269"/>
                                        </p:tgtEl>
                                        <p:attrNameLst>
                                          <p:attrName>style.visibility</p:attrName>
                                        </p:attrNameLst>
                                      </p:cBhvr>
                                      <p:to>
                                        <p:strVal val="hidden"/>
                                      </p:to>
                                    </p:set>
                                  </p:childTnLst>
                                </p:cTn>
                              </p:par>
                              <p:par>
                                <p:cTn id="477" presetID="10" presetClass="exit" presetSubtype="0" fill="hold" grpId="1" nodeType="withEffect">
                                  <p:stCondLst>
                                    <p:cond delay="0"/>
                                  </p:stCondLst>
                                  <p:childTnLst>
                                    <p:animEffect transition="out" filter="fade">
                                      <p:cBhvr>
                                        <p:cTn id="478" dur="500"/>
                                        <p:tgtEl>
                                          <p:spTgt spid="271"/>
                                        </p:tgtEl>
                                      </p:cBhvr>
                                    </p:animEffect>
                                    <p:set>
                                      <p:cBhvr>
                                        <p:cTn id="479" dur="1" fill="hold">
                                          <p:stCondLst>
                                            <p:cond delay="499"/>
                                          </p:stCondLst>
                                        </p:cTn>
                                        <p:tgtEl>
                                          <p:spTgt spid="271"/>
                                        </p:tgtEl>
                                        <p:attrNameLst>
                                          <p:attrName>style.visibility</p:attrName>
                                        </p:attrNameLst>
                                      </p:cBhvr>
                                      <p:to>
                                        <p:strVal val="hidden"/>
                                      </p:to>
                                    </p:set>
                                  </p:childTnLst>
                                </p:cTn>
                              </p:par>
                              <p:par>
                                <p:cTn id="480" presetID="10" presetClass="exit" presetSubtype="0" fill="hold" nodeType="withEffect">
                                  <p:stCondLst>
                                    <p:cond delay="0"/>
                                  </p:stCondLst>
                                  <p:childTnLst>
                                    <p:animEffect transition="out" filter="fade">
                                      <p:cBhvr>
                                        <p:cTn id="481" dur="500"/>
                                        <p:tgtEl>
                                          <p:spTgt spid="273"/>
                                        </p:tgtEl>
                                      </p:cBhvr>
                                    </p:animEffect>
                                    <p:set>
                                      <p:cBhvr>
                                        <p:cTn id="482" dur="1" fill="hold">
                                          <p:stCondLst>
                                            <p:cond delay="499"/>
                                          </p:stCondLst>
                                        </p:cTn>
                                        <p:tgtEl>
                                          <p:spTgt spid="273"/>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272"/>
                                        </p:tgtEl>
                                      </p:cBhvr>
                                    </p:animEffect>
                                    <p:set>
                                      <p:cBhvr>
                                        <p:cTn id="485" dur="1" fill="hold">
                                          <p:stCondLst>
                                            <p:cond delay="499"/>
                                          </p:stCondLst>
                                        </p:cTn>
                                        <p:tgtEl>
                                          <p:spTgt spid="272"/>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274"/>
                                        </p:tgtEl>
                                      </p:cBhvr>
                                    </p:animEffect>
                                    <p:set>
                                      <p:cBhvr>
                                        <p:cTn id="488" dur="1" fill="hold">
                                          <p:stCondLst>
                                            <p:cond delay="499"/>
                                          </p:stCondLst>
                                        </p:cTn>
                                        <p:tgtEl>
                                          <p:spTgt spid="274"/>
                                        </p:tgtEl>
                                        <p:attrNameLst>
                                          <p:attrName>style.visibility</p:attrName>
                                        </p:attrNameLst>
                                      </p:cBhvr>
                                      <p:to>
                                        <p:strVal val="hidden"/>
                                      </p:to>
                                    </p:set>
                                  </p:childTnLst>
                                </p:cTn>
                              </p:par>
                              <p:par>
                                <p:cTn id="489" presetID="10" presetClass="exit" presetSubtype="0" fill="hold" nodeType="withEffect">
                                  <p:stCondLst>
                                    <p:cond delay="0"/>
                                  </p:stCondLst>
                                  <p:childTnLst>
                                    <p:animEffect transition="out" filter="fade">
                                      <p:cBhvr>
                                        <p:cTn id="490" dur="500"/>
                                        <p:tgtEl>
                                          <p:spTgt spid="276"/>
                                        </p:tgtEl>
                                      </p:cBhvr>
                                    </p:animEffect>
                                    <p:set>
                                      <p:cBhvr>
                                        <p:cTn id="491" dur="1" fill="hold">
                                          <p:stCondLst>
                                            <p:cond delay="499"/>
                                          </p:stCondLst>
                                        </p:cTn>
                                        <p:tgtEl>
                                          <p:spTgt spid="276"/>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275"/>
                                        </p:tgtEl>
                                      </p:cBhvr>
                                    </p:animEffect>
                                    <p:set>
                                      <p:cBhvr>
                                        <p:cTn id="494" dur="1" fill="hold">
                                          <p:stCondLst>
                                            <p:cond delay="499"/>
                                          </p:stCondLst>
                                        </p:cTn>
                                        <p:tgtEl>
                                          <p:spTgt spid="275"/>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277"/>
                                        </p:tgtEl>
                                      </p:cBhvr>
                                    </p:animEffect>
                                    <p:set>
                                      <p:cBhvr>
                                        <p:cTn id="497" dur="1" fill="hold">
                                          <p:stCondLst>
                                            <p:cond delay="499"/>
                                          </p:stCondLst>
                                        </p:cTn>
                                        <p:tgtEl>
                                          <p:spTgt spid="277"/>
                                        </p:tgtEl>
                                        <p:attrNameLst>
                                          <p:attrName>style.visibility</p:attrName>
                                        </p:attrNameLst>
                                      </p:cBhvr>
                                      <p:to>
                                        <p:strVal val="hidden"/>
                                      </p:to>
                                    </p:set>
                                  </p:childTnLst>
                                </p:cTn>
                              </p:par>
                              <p:par>
                                <p:cTn id="498" presetID="10" presetClass="exit" presetSubtype="0" fill="hold" nodeType="withEffect">
                                  <p:stCondLst>
                                    <p:cond delay="0"/>
                                  </p:stCondLst>
                                  <p:childTnLst>
                                    <p:animEffect transition="out" filter="fade">
                                      <p:cBhvr>
                                        <p:cTn id="499" dur="500"/>
                                        <p:tgtEl>
                                          <p:spTgt spid="279"/>
                                        </p:tgtEl>
                                      </p:cBhvr>
                                    </p:animEffect>
                                    <p:set>
                                      <p:cBhvr>
                                        <p:cTn id="500" dur="1" fill="hold">
                                          <p:stCondLst>
                                            <p:cond delay="499"/>
                                          </p:stCondLst>
                                        </p:cTn>
                                        <p:tgtEl>
                                          <p:spTgt spid="279"/>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278"/>
                                        </p:tgtEl>
                                      </p:cBhvr>
                                    </p:animEffect>
                                    <p:set>
                                      <p:cBhvr>
                                        <p:cTn id="503" dur="1" fill="hold">
                                          <p:stCondLst>
                                            <p:cond delay="499"/>
                                          </p:stCondLst>
                                        </p:cTn>
                                        <p:tgtEl>
                                          <p:spTgt spid="278"/>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280"/>
                                        </p:tgtEl>
                                      </p:cBhvr>
                                    </p:animEffect>
                                    <p:set>
                                      <p:cBhvr>
                                        <p:cTn id="506" dur="1" fill="hold">
                                          <p:stCondLst>
                                            <p:cond delay="499"/>
                                          </p:stCondLst>
                                        </p:cTn>
                                        <p:tgtEl>
                                          <p:spTgt spid="280"/>
                                        </p:tgtEl>
                                        <p:attrNameLst>
                                          <p:attrName>style.visibility</p:attrName>
                                        </p:attrNameLst>
                                      </p:cBhvr>
                                      <p:to>
                                        <p:strVal val="hidden"/>
                                      </p:to>
                                    </p:set>
                                  </p:childTnLst>
                                </p:cTn>
                              </p:par>
                              <p:par>
                                <p:cTn id="507" presetID="10" presetClass="exit" presetSubtype="0" fill="hold" nodeType="withEffect">
                                  <p:stCondLst>
                                    <p:cond delay="0"/>
                                  </p:stCondLst>
                                  <p:childTnLst>
                                    <p:animEffect transition="out" filter="fade">
                                      <p:cBhvr>
                                        <p:cTn id="508" dur="500"/>
                                        <p:tgtEl>
                                          <p:spTgt spid="281"/>
                                        </p:tgtEl>
                                      </p:cBhvr>
                                    </p:animEffect>
                                    <p:set>
                                      <p:cBhvr>
                                        <p:cTn id="509" dur="1" fill="hold">
                                          <p:stCondLst>
                                            <p:cond delay="499"/>
                                          </p:stCondLst>
                                        </p:cTn>
                                        <p:tgtEl>
                                          <p:spTgt spid="281"/>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282"/>
                                        </p:tgtEl>
                                      </p:cBhvr>
                                    </p:animEffect>
                                    <p:set>
                                      <p:cBhvr>
                                        <p:cTn id="512" dur="1" fill="hold">
                                          <p:stCondLst>
                                            <p:cond delay="499"/>
                                          </p:stCondLst>
                                        </p:cTn>
                                        <p:tgtEl>
                                          <p:spTgt spid="282"/>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283"/>
                                        </p:tgtEl>
                                      </p:cBhvr>
                                    </p:animEffect>
                                    <p:set>
                                      <p:cBhvr>
                                        <p:cTn id="515" dur="1" fill="hold">
                                          <p:stCondLst>
                                            <p:cond delay="499"/>
                                          </p:stCondLst>
                                        </p:cTn>
                                        <p:tgtEl>
                                          <p:spTgt spid="283"/>
                                        </p:tgtEl>
                                        <p:attrNameLst>
                                          <p:attrName>style.visibility</p:attrName>
                                        </p:attrNameLst>
                                      </p:cBhvr>
                                      <p:to>
                                        <p:strVal val="hidden"/>
                                      </p:to>
                                    </p:set>
                                  </p:childTnLst>
                                </p:cTn>
                              </p:par>
                            </p:childTnLst>
                          </p:cTn>
                        </p:par>
                        <p:par>
                          <p:cTn id="516" fill="hold">
                            <p:stCondLst>
                              <p:cond delay="500"/>
                            </p:stCondLst>
                            <p:childTnLst>
                              <p:par>
                                <p:cTn id="517" presetID="22" presetClass="entr" presetSubtype="1" fill="hold" nodeType="afterEffect">
                                  <p:stCondLst>
                                    <p:cond delay="0"/>
                                  </p:stCondLst>
                                  <p:childTnLst>
                                    <p:set>
                                      <p:cBhvr>
                                        <p:cTn id="518" dur="1" fill="hold">
                                          <p:stCondLst>
                                            <p:cond delay="0"/>
                                          </p:stCondLst>
                                        </p:cTn>
                                        <p:tgtEl>
                                          <p:spTgt spid="192"/>
                                        </p:tgtEl>
                                        <p:attrNameLst>
                                          <p:attrName>style.visibility</p:attrName>
                                        </p:attrNameLst>
                                      </p:cBhvr>
                                      <p:to>
                                        <p:strVal val="visible"/>
                                      </p:to>
                                    </p:set>
                                    <p:animEffect transition="in" filter="wipe(up)">
                                      <p:cBhvr>
                                        <p:cTn id="519" dur="500"/>
                                        <p:tgtEl>
                                          <p:spTgt spid="192"/>
                                        </p:tgtEl>
                                      </p:cBhvr>
                                    </p:animEffect>
                                  </p:childTnLst>
                                </p:cTn>
                              </p:par>
                            </p:childTnLst>
                          </p:cTn>
                        </p:par>
                      </p:childTnLst>
                    </p:cTn>
                  </p:par>
                  <p:par>
                    <p:cTn id="520" fill="hold">
                      <p:stCondLst>
                        <p:cond delay="indefinite"/>
                      </p:stCondLst>
                      <p:childTnLst>
                        <p:par>
                          <p:cTn id="521" fill="hold">
                            <p:stCondLst>
                              <p:cond delay="0"/>
                            </p:stCondLst>
                            <p:childTnLst>
                              <p:par>
                                <p:cTn id="522" presetID="1" presetClass="entr" presetSubtype="0" fill="hold" grpId="0" nodeType="clickEffect">
                                  <p:stCondLst>
                                    <p:cond delay="0"/>
                                  </p:stCondLst>
                                  <p:childTnLst>
                                    <p:set>
                                      <p:cBhvr>
                                        <p:cTn id="523" dur="1" fill="hold">
                                          <p:stCondLst>
                                            <p:cond delay="499"/>
                                          </p:stCondLst>
                                        </p:cTn>
                                        <p:tgtEl>
                                          <p:spTgt spid="224"/>
                                        </p:tgtEl>
                                        <p:attrNameLst>
                                          <p:attrName>style.visibility</p:attrName>
                                        </p:attrNameLst>
                                      </p:cBhvr>
                                      <p:to>
                                        <p:strVal val="visible"/>
                                      </p:to>
                                    </p:set>
                                  </p:childTnLst>
                                </p:cTn>
                              </p:par>
                              <p:par>
                                <p:cTn id="524" presetID="26" presetClass="emph" presetSubtype="0" repeatCount="3000" fill="hold" grpId="1" nodeType="withEffect">
                                  <p:stCondLst>
                                    <p:cond delay="0"/>
                                  </p:stCondLst>
                                  <p:childTnLst>
                                    <p:animEffect transition="out" filter="fade">
                                      <p:cBhvr>
                                        <p:cTn id="525" dur="500" tmFilter="0, 0; .2, .5; .8, .5; 1, 0"/>
                                        <p:tgtEl>
                                          <p:spTgt spid="224"/>
                                        </p:tgtEl>
                                      </p:cBhvr>
                                    </p:animEffect>
                                    <p:animScale>
                                      <p:cBhvr>
                                        <p:cTn id="526" dur="250" autoRev="1" fill="hold"/>
                                        <p:tgtEl>
                                          <p:spTgt spid="224"/>
                                        </p:tgtEl>
                                      </p:cBhvr>
                                      <p:by x="105000" y="105000"/>
                                    </p:animScale>
                                  </p:childTnLst>
                                </p:cTn>
                              </p:par>
                            </p:childTnLst>
                          </p:cTn>
                        </p:par>
                      </p:childTnLst>
                    </p:cTn>
                  </p:par>
                  <p:par>
                    <p:cTn id="527" fill="hold">
                      <p:stCondLst>
                        <p:cond delay="indefinite"/>
                      </p:stCondLst>
                      <p:childTnLst>
                        <p:par>
                          <p:cTn id="528" fill="hold">
                            <p:stCondLst>
                              <p:cond delay="0"/>
                            </p:stCondLst>
                            <p:childTnLst>
                              <p:par>
                                <p:cTn id="529" presetID="22" presetClass="entr" presetSubtype="8" fill="hold" nodeType="clickEffect">
                                  <p:stCondLst>
                                    <p:cond delay="0"/>
                                  </p:stCondLst>
                                  <p:childTnLst>
                                    <p:set>
                                      <p:cBhvr>
                                        <p:cTn id="530" dur="1" fill="hold">
                                          <p:stCondLst>
                                            <p:cond delay="0"/>
                                          </p:stCondLst>
                                        </p:cTn>
                                        <p:tgtEl>
                                          <p:spTgt spid="173"/>
                                        </p:tgtEl>
                                        <p:attrNameLst>
                                          <p:attrName>style.visibility</p:attrName>
                                        </p:attrNameLst>
                                      </p:cBhvr>
                                      <p:to>
                                        <p:strVal val="visible"/>
                                      </p:to>
                                    </p:set>
                                    <p:animEffect transition="in" filter="wipe(left)">
                                      <p:cBhvr>
                                        <p:cTn id="531" dur="500"/>
                                        <p:tgtEl>
                                          <p:spTgt spid="173"/>
                                        </p:tgtEl>
                                      </p:cBhvr>
                                    </p:animEffect>
                                  </p:childTnLst>
                                </p:cTn>
                              </p:par>
                            </p:childTnLst>
                          </p:cTn>
                        </p:par>
                      </p:childTnLst>
                    </p:cTn>
                  </p:par>
                  <p:par>
                    <p:cTn id="532" fill="hold">
                      <p:stCondLst>
                        <p:cond delay="indefinite"/>
                      </p:stCondLst>
                      <p:childTnLst>
                        <p:par>
                          <p:cTn id="533" fill="hold">
                            <p:stCondLst>
                              <p:cond delay="0"/>
                            </p:stCondLst>
                            <p:childTnLst>
                              <p:par>
                                <p:cTn id="534" presetID="10" presetClass="exit" presetSubtype="0" fill="hold" grpId="2" nodeType="clickEffect">
                                  <p:stCondLst>
                                    <p:cond delay="0"/>
                                  </p:stCondLst>
                                  <p:childTnLst>
                                    <p:animEffect transition="out" filter="fade">
                                      <p:cBhvr>
                                        <p:cTn id="535" dur="500"/>
                                        <p:tgtEl>
                                          <p:spTgt spid="224"/>
                                        </p:tgtEl>
                                      </p:cBhvr>
                                    </p:animEffect>
                                    <p:set>
                                      <p:cBhvr>
                                        <p:cTn id="536" dur="1" fill="hold">
                                          <p:stCondLst>
                                            <p:cond delay="499"/>
                                          </p:stCondLst>
                                        </p:cTn>
                                        <p:tgtEl>
                                          <p:spTgt spid="224"/>
                                        </p:tgtEl>
                                        <p:attrNameLst>
                                          <p:attrName>style.visibility</p:attrName>
                                        </p:attrNameLst>
                                      </p:cBhvr>
                                      <p:to>
                                        <p:strVal val="hidden"/>
                                      </p:to>
                                    </p:set>
                                  </p:childTnLst>
                                </p:cTn>
                              </p:par>
                            </p:childTnLst>
                          </p:cTn>
                        </p:par>
                        <p:par>
                          <p:cTn id="537" fill="hold">
                            <p:stCondLst>
                              <p:cond delay="500"/>
                            </p:stCondLst>
                            <p:childTnLst>
                              <p:par>
                                <p:cTn id="538" presetID="1" presetClass="entr" presetSubtype="0" fill="hold" grpId="0" nodeType="afterEffect">
                                  <p:stCondLst>
                                    <p:cond delay="0"/>
                                  </p:stCondLst>
                                  <p:childTnLst>
                                    <p:set>
                                      <p:cBhvr>
                                        <p:cTn id="539" dur="1" fill="hold">
                                          <p:stCondLst>
                                            <p:cond delay="499"/>
                                          </p:stCondLst>
                                        </p:cTn>
                                        <p:tgtEl>
                                          <p:spTgt spid="225"/>
                                        </p:tgtEl>
                                        <p:attrNameLst>
                                          <p:attrName>style.visibility</p:attrName>
                                        </p:attrNameLst>
                                      </p:cBhvr>
                                      <p:to>
                                        <p:strVal val="visible"/>
                                      </p:to>
                                    </p:set>
                                  </p:childTnLst>
                                </p:cTn>
                              </p:par>
                              <p:par>
                                <p:cTn id="540" presetID="26" presetClass="emph" presetSubtype="0" repeatCount="3000" fill="hold" grpId="1" nodeType="withEffect">
                                  <p:stCondLst>
                                    <p:cond delay="0"/>
                                  </p:stCondLst>
                                  <p:childTnLst>
                                    <p:animEffect transition="out" filter="fade">
                                      <p:cBhvr>
                                        <p:cTn id="541" dur="500" tmFilter="0, 0; .2, .5; .8, .5; 1, 0"/>
                                        <p:tgtEl>
                                          <p:spTgt spid="225"/>
                                        </p:tgtEl>
                                      </p:cBhvr>
                                    </p:animEffect>
                                    <p:animScale>
                                      <p:cBhvr>
                                        <p:cTn id="542" dur="250" autoRev="1" fill="hold"/>
                                        <p:tgtEl>
                                          <p:spTgt spid="225"/>
                                        </p:tgtEl>
                                      </p:cBhvr>
                                      <p:by x="105000" y="105000"/>
                                    </p:animScale>
                                  </p:childTnLst>
                                </p:cTn>
                              </p:par>
                            </p:childTnLst>
                          </p:cTn>
                        </p:par>
                      </p:childTnLst>
                    </p:cTn>
                  </p:par>
                  <p:par>
                    <p:cTn id="543" fill="hold">
                      <p:stCondLst>
                        <p:cond delay="indefinite"/>
                      </p:stCondLst>
                      <p:childTnLst>
                        <p:par>
                          <p:cTn id="544" fill="hold">
                            <p:stCondLst>
                              <p:cond delay="0"/>
                            </p:stCondLst>
                            <p:childTnLst>
                              <p:par>
                                <p:cTn id="545" presetID="10" presetClass="entr" presetSubtype="0" fill="hold" grpId="0" nodeType="clickEffect">
                                  <p:stCondLst>
                                    <p:cond delay="0"/>
                                  </p:stCondLst>
                                  <p:childTnLst>
                                    <p:set>
                                      <p:cBhvr>
                                        <p:cTn id="546" dur="1" fill="hold">
                                          <p:stCondLst>
                                            <p:cond delay="0"/>
                                          </p:stCondLst>
                                        </p:cTn>
                                        <p:tgtEl>
                                          <p:spTgt spid="222"/>
                                        </p:tgtEl>
                                        <p:attrNameLst>
                                          <p:attrName>style.visibility</p:attrName>
                                        </p:attrNameLst>
                                      </p:cBhvr>
                                      <p:to>
                                        <p:strVal val="visible"/>
                                      </p:to>
                                    </p:set>
                                    <p:animEffect transition="in" filter="fade">
                                      <p:cBhvr>
                                        <p:cTn id="547" dur="500"/>
                                        <p:tgtEl>
                                          <p:spTgt spid="222"/>
                                        </p:tgtEl>
                                      </p:cBhvr>
                                    </p:animEffect>
                                  </p:childTnLst>
                                </p:cTn>
                              </p:par>
                            </p:childTnLst>
                          </p:cTn>
                        </p:par>
                      </p:childTnLst>
                    </p:cTn>
                  </p:par>
                  <p:par>
                    <p:cTn id="548" fill="hold">
                      <p:stCondLst>
                        <p:cond delay="indefinite"/>
                      </p:stCondLst>
                      <p:childTnLst>
                        <p:par>
                          <p:cTn id="549" fill="hold">
                            <p:stCondLst>
                              <p:cond delay="0"/>
                            </p:stCondLst>
                            <p:childTnLst>
                              <p:par>
                                <p:cTn id="550" presetID="10" presetClass="entr" presetSubtype="0" fill="hold" grpId="0" nodeType="clickEffect">
                                  <p:stCondLst>
                                    <p:cond delay="0"/>
                                  </p:stCondLst>
                                  <p:childTnLst>
                                    <p:set>
                                      <p:cBhvr>
                                        <p:cTn id="551" dur="1" fill="hold">
                                          <p:stCondLst>
                                            <p:cond delay="0"/>
                                          </p:stCondLst>
                                        </p:cTn>
                                        <p:tgtEl>
                                          <p:spTgt spid="223"/>
                                        </p:tgtEl>
                                        <p:attrNameLst>
                                          <p:attrName>style.visibility</p:attrName>
                                        </p:attrNameLst>
                                      </p:cBhvr>
                                      <p:to>
                                        <p:strVal val="visible"/>
                                      </p:to>
                                    </p:set>
                                    <p:animEffect transition="in" filter="fade">
                                      <p:cBhvr>
                                        <p:cTn id="552" dur="500"/>
                                        <p:tgtEl>
                                          <p:spTgt spid="223"/>
                                        </p:tgtEl>
                                      </p:cBhvr>
                                    </p:animEffect>
                                  </p:childTnLst>
                                </p:cTn>
                              </p:par>
                            </p:childTnLst>
                          </p:cTn>
                        </p:par>
                      </p:childTnLst>
                    </p:cTn>
                  </p:par>
                  <p:par>
                    <p:cTn id="553" fill="hold">
                      <p:stCondLst>
                        <p:cond delay="indefinite"/>
                      </p:stCondLst>
                      <p:childTnLst>
                        <p:par>
                          <p:cTn id="554" fill="hold">
                            <p:stCondLst>
                              <p:cond delay="0"/>
                            </p:stCondLst>
                            <p:childTnLst>
                              <p:par>
                                <p:cTn id="555" presetID="10" presetClass="exit" presetSubtype="0" fill="hold" grpId="2" nodeType="clickEffect">
                                  <p:stCondLst>
                                    <p:cond delay="0"/>
                                  </p:stCondLst>
                                  <p:childTnLst>
                                    <p:animEffect transition="out" filter="fade">
                                      <p:cBhvr>
                                        <p:cTn id="556" dur="500"/>
                                        <p:tgtEl>
                                          <p:spTgt spid="225"/>
                                        </p:tgtEl>
                                      </p:cBhvr>
                                    </p:animEffect>
                                    <p:set>
                                      <p:cBhvr>
                                        <p:cTn id="557" dur="1" fill="hold">
                                          <p:stCondLst>
                                            <p:cond delay="499"/>
                                          </p:stCondLst>
                                        </p:cTn>
                                        <p:tgtEl>
                                          <p:spTgt spid="225"/>
                                        </p:tgtEl>
                                        <p:attrNameLst>
                                          <p:attrName>style.visibility</p:attrName>
                                        </p:attrNameLst>
                                      </p:cBhvr>
                                      <p:to>
                                        <p:strVal val="hidden"/>
                                      </p:to>
                                    </p:set>
                                  </p:childTnLst>
                                </p:cTn>
                              </p:par>
                              <p:par>
                                <p:cTn id="558" presetID="10" presetClass="exit" presetSubtype="0" fill="hold" nodeType="withEffect">
                                  <p:stCondLst>
                                    <p:cond delay="0"/>
                                  </p:stCondLst>
                                  <p:childTnLst>
                                    <p:animEffect transition="out" filter="fade">
                                      <p:cBhvr>
                                        <p:cTn id="559" dur="500"/>
                                        <p:tgtEl>
                                          <p:spTgt spid="173"/>
                                        </p:tgtEl>
                                      </p:cBhvr>
                                    </p:animEffect>
                                    <p:set>
                                      <p:cBhvr>
                                        <p:cTn id="560" dur="1" fill="hold">
                                          <p:stCondLst>
                                            <p:cond delay="499"/>
                                          </p:stCondLst>
                                        </p:cTn>
                                        <p:tgtEl>
                                          <p:spTgt spid="173"/>
                                        </p:tgtEl>
                                        <p:attrNameLst>
                                          <p:attrName>style.visibility</p:attrName>
                                        </p:attrNameLst>
                                      </p:cBhvr>
                                      <p:to>
                                        <p:strVal val="hidden"/>
                                      </p:to>
                                    </p:set>
                                  </p:childTnLst>
                                </p:cTn>
                              </p:par>
                              <p:par>
                                <p:cTn id="561" presetID="22" presetClass="entr" presetSubtype="8" fill="hold" nodeType="withEffect">
                                  <p:stCondLst>
                                    <p:cond delay="0"/>
                                  </p:stCondLst>
                                  <p:childTnLst>
                                    <p:set>
                                      <p:cBhvr>
                                        <p:cTn id="562" dur="1" fill="hold">
                                          <p:stCondLst>
                                            <p:cond delay="0"/>
                                          </p:stCondLst>
                                        </p:cTn>
                                        <p:tgtEl>
                                          <p:spTgt spid="143"/>
                                        </p:tgtEl>
                                        <p:attrNameLst>
                                          <p:attrName>style.visibility</p:attrName>
                                        </p:attrNameLst>
                                      </p:cBhvr>
                                      <p:to>
                                        <p:strVal val="visible"/>
                                      </p:to>
                                    </p:set>
                                    <p:animEffect transition="in" filter="wipe(left)">
                                      <p:cBhvr>
                                        <p:cTn id="563" dur="500"/>
                                        <p:tgtEl>
                                          <p:spTgt spid="143"/>
                                        </p:tgtEl>
                                      </p:cBhvr>
                                    </p:animEffect>
                                  </p:childTnLst>
                                </p:cTn>
                              </p:par>
                            </p:childTnLst>
                          </p:cTn>
                        </p:par>
                      </p:childTnLst>
                    </p:cTn>
                  </p:par>
                  <p:par>
                    <p:cTn id="564" fill="hold">
                      <p:stCondLst>
                        <p:cond delay="indefinite"/>
                      </p:stCondLst>
                      <p:childTnLst>
                        <p:par>
                          <p:cTn id="565" fill="hold">
                            <p:stCondLst>
                              <p:cond delay="0"/>
                            </p:stCondLst>
                            <p:childTnLst>
                              <p:par>
                                <p:cTn id="566" presetID="22" presetClass="entr" presetSubtype="8" fill="hold" grpId="0" nodeType="clickEffect">
                                  <p:stCondLst>
                                    <p:cond delay="0"/>
                                  </p:stCondLst>
                                  <p:childTnLst>
                                    <p:set>
                                      <p:cBhvr>
                                        <p:cTn id="567" dur="1" fill="hold">
                                          <p:stCondLst>
                                            <p:cond delay="0"/>
                                          </p:stCondLst>
                                        </p:cTn>
                                        <p:tgtEl>
                                          <p:spTgt spid="138"/>
                                        </p:tgtEl>
                                        <p:attrNameLst>
                                          <p:attrName>style.visibility</p:attrName>
                                        </p:attrNameLst>
                                      </p:cBhvr>
                                      <p:to>
                                        <p:strVal val="visible"/>
                                      </p:to>
                                    </p:set>
                                    <p:animEffect transition="in" filter="wipe(left)">
                                      <p:cBhvr>
                                        <p:cTn id="568" dur="500"/>
                                        <p:tgtEl>
                                          <p:spTgt spid="138"/>
                                        </p:tgtEl>
                                      </p:cBhvr>
                                    </p:animEffec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226"/>
                                        </p:tgtEl>
                                        <p:attrNameLst>
                                          <p:attrName>style.visibility</p:attrName>
                                        </p:attrNameLst>
                                      </p:cBhvr>
                                      <p:to>
                                        <p:strVal val="visible"/>
                                      </p:to>
                                    </p:set>
                                    <p:animEffect transition="in" filter="wipe(left)">
                                      <p:cBhvr>
                                        <p:cTn id="573" dur="500"/>
                                        <p:tgtEl>
                                          <p:spTgt spid="226"/>
                                        </p:tgtEl>
                                      </p:cBhvr>
                                    </p:animEffect>
                                  </p:childTnLst>
                                </p:cTn>
                              </p:par>
                            </p:childTnLst>
                          </p:cTn>
                        </p:par>
                      </p:childTnLst>
                    </p:cTn>
                  </p:par>
                  <p:par>
                    <p:cTn id="574" fill="hold">
                      <p:stCondLst>
                        <p:cond delay="indefinite"/>
                      </p:stCondLst>
                      <p:childTnLst>
                        <p:par>
                          <p:cTn id="575" fill="hold">
                            <p:stCondLst>
                              <p:cond delay="0"/>
                            </p:stCondLst>
                            <p:childTnLst>
                              <p:par>
                                <p:cTn id="576" presetID="22" presetClass="entr" presetSubtype="8" fill="hold" grpId="0" nodeType="clickEffect">
                                  <p:stCondLst>
                                    <p:cond delay="0"/>
                                  </p:stCondLst>
                                  <p:childTnLst>
                                    <p:set>
                                      <p:cBhvr>
                                        <p:cTn id="577" dur="1" fill="hold">
                                          <p:stCondLst>
                                            <p:cond delay="0"/>
                                          </p:stCondLst>
                                        </p:cTn>
                                        <p:tgtEl>
                                          <p:spTgt spid="235"/>
                                        </p:tgtEl>
                                        <p:attrNameLst>
                                          <p:attrName>style.visibility</p:attrName>
                                        </p:attrNameLst>
                                      </p:cBhvr>
                                      <p:to>
                                        <p:strVal val="visible"/>
                                      </p:to>
                                    </p:set>
                                    <p:animEffect transition="in" filter="wipe(left)">
                                      <p:cBhvr>
                                        <p:cTn id="578" dur="500"/>
                                        <p:tgtEl>
                                          <p:spTgt spid="235"/>
                                        </p:tgtEl>
                                      </p:cBhvr>
                                    </p:animEffect>
                                  </p:childTnLst>
                                </p:cTn>
                              </p:par>
                            </p:childTnLst>
                          </p:cTn>
                        </p:par>
                      </p:childTnLst>
                    </p:cTn>
                  </p:par>
                  <p:par>
                    <p:cTn id="579" fill="hold">
                      <p:stCondLst>
                        <p:cond delay="indefinite"/>
                      </p:stCondLst>
                      <p:childTnLst>
                        <p:par>
                          <p:cTn id="580" fill="hold">
                            <p:stCondLst>
                              <p:cond delay="0"/>
                            </p:stCondLst>
                            <p:childTnLst>
                              <p:par>
                                <p:cTn id="581" presetID="22" presetClass="entr" presetSubtype="8" fill="hold" grpId="0" nodeType="clickEffect">
                                  <p:stCondLst>
                                    <p:cond delay="0"/>
                                  </p:stCondLst>
                                  <p:childTnLst>
                                    <p:set>
                                      <p:cBhvr>
                                        <p:cTn id="582" dur="1" fill="hold">
                                          <p:stCondLst>
                                            <p:cond delay="0"/>
                                          </p:stCondLst>
                                        </p:cTn>
                                        <p:tgtEl>
                                          <p:spTgt spid="236"/>
                                        </p:tgtEl>
                                        <p:attrNameLst>
                                          <p:attrName>style.visibility</p:attrName>
                                        </p:attrNameLst>
                                      </p:cBhvr>
                                      <p:to>
                                        <p:strVal val="visible"/>
                                      </p:to>
                                    </p:set>
                                    <p:animEffect transition="in" filter="wipe(left)">
                                      <p:cBhvr>
                                        <p:cTn id="583" dur="500"/>
                                        <p:tgtEl>
                                          <p:spTgt spid="236"/>
                                        </p:tgtEl>
                                      </p:cBhvr>
                                    </p:animEffect>
                                  </p:childTnLst>
                                </p:cTn>
                              </p:par>
                            </p:childTnLst>
                          </p:cTn>
                        </p:par>
                      </p:childTnLst>
                    </p:cTn>
                  </p:par>
                  <p:par>
                    <p:cTn id="584" fill="hold">
                      <p:stCondLst>
                        <p:cond delay="indefinite"/>
                      </p:stCondLst>
                      <p:childTnLst>
                        <p:par>
                          <p:cTn id="585" fill="hold">
                            <p:stCondLst>
                              <p:cond delay="0"/>
                            </p:stCondLst>
                            <p:childTnLst>
                              <p:par>
                                <p:cTn id="586" presetID="22" presetClass="entr" presetSubtype="8" fill="hold" grpId="0" nodeType="clickEffect">
                                  <p:stCondLst>
                                    <p:cond delay="0"/>
                                  </p:stCondLst>
                                  <p:childTnLst>
                                    <p:set>
                                      <p:cBhvr>
                                        <p:cTn id="587" dur="1" fill="hold">
                                          <p:stCondLst>
                                            <p:cond delay="0"/>
                                          </p:stCondLst>
                                        </p:cTn>
                                        <p:tgtEl>
                                          <p:spTgt spid="237"/>
                                        </p:tgtEl>
                                        <p:attrNameLst>
                                          <p:attrName>style.visibility</p:attrName>
                                        </p:attrNameLst>
                                      </p:cBhvr>
                                      <p:to>
                                        <p:strVal val="visible"/>
                                      </p:to>
                                    </p:set>
                                    <p:animEffect transition="in" filter="wipe(left)">
                                      <p:cBhvr>
                                        <p:cTn id="588" dur="500"/>
                                        <p:tgtEl>
                                          <p:spTgt spid="237"/>
                                        </p:tgtEl>
                                      </p:cBhvr>
                                    </p:animEffect>
                                  </p:childTnLst>
                                </p:cTn>
                              </p:par>
                            </p:childTnLst>
                          </p:cTn>
                        </p:par>
                      </p:childTnLst>
                    </p:cTn>
                  </p:par>
                  <p:par>
                    <p:cTn id="589" fill="hold">
                      <p:stCondLst>
                        <p:cond delay="indefinite"/>
                      </p:stCondLst>
                      <p:childTnLst>
                        <p:par>
                          <p:cTn id="590" fill="hold">
                            <p:stCondLst>
                              <p:cond delay="0"/>
                            </p:stCondLst>
                            <p:childTnLst>
                              <p:par>
                                <p:cTn id="591" presetID="10" presetClass="exit" presetSubtype="0" fill="hold" nodeType="clickEffect">
                                  <p:stCondLst>
                                    <p:cond delay="0"/>
                                  </p:stCondLst>
                                  <p:childTnLst>
                                    <p:animEffect transition="out" filter="fade">
                                      <p:cBhvr>
                                        <p:cTn id="592" dur="500"/>
                                        <p:tgtEl>
                                          <p:spTgt spid="192"/>
                                        </p:tgtEl>
                                      </p:cBhvr>
                                    </p:animEffect>
                                    <p:set>
                                      <p:cBhvr>
                                        <p:cTn id="593" dur="1" fill="hold">
                                          <p:stCondLst>
                                            <p:cond delay="499"/>
                                          </p:stCondLst>
                                        </p:cTn>
                                        <p:tgtEl>
                                          <p:spTgt spid="192"/>
                                        </p:tgtEl>
                                        <p:attrNameLst>
                                          <p:attrName>style.visibility</p:attrName>
                                        </p:attrNameLst>
                                      </p:cBhvr>
                                      <p:to>
                                        <p:strVal val="hidden"/>
                                      </p:to>
                                    </p:set>
                                  </p:childTnLst>
                                </p:cTn>
                              </p:par>
                              <p:par>
                                <p:cTn id="594" presetID="10" presetClass="exit" presetSubtype="0" fill="hold" grpId="1" nodeType="withEffect">
                                  <p:stCondLst>
                                    <p:cond delay="0"/>
                                  </p:stCondLst>
                                  <p:childTnLst>
                                    <p:animEffect transition="out" filter="fade">
                                      <p:cBhvr>
                                        <p:cTn id="595" dur="500"/>
                                        <p:tgtEl>
                                          <p:spTgt spid="222"/>
                                        </p:tgtEl>
                                      </p:cBhvr>
                                    </p:animEffect>
                                    <p:set>
                                      <p:cBhvr>
                                        <p:cTn id="596" dur="1" fill="hold">
                                          <p:stCondLst>
                                            <p:cond delay="499"/>
                                          </p:stCondLst>
                                        </p:cTn>
                                        <p:tgtEl>
                                          <p:spTgt spid="222"/>
                                        </p:tgtEl>
                                        <p:attrNameLst>
                                          <p:attrName>style.visibility</p:attrName>
                                        </p:attrNameLst>
                                      </p:cBhvr>
                                      <p:to>
                                        <p:strVal val="hidden"/>
                                      </p:to>
                                    </p:set>
                                  </p:childTnLst>
                                </p:cTn>
                              </p:par>
                              <p:par>
                                <p:cTn id="597" presetID="10" presetClass="exit" presetSubtype="0" fill="hold" grpId="1" nodeType="withEffect">
                                  <p:stCondLst>
                                    <p:cond delay="0"/>
                                  </p:stCondLst>
                                  <p:childTnLst>
                                    <p:animEffect transition="out" filter="fade">
                                      <p:cBhvr>
                                        <p:cTn id="598" dur="500"/>
                                        <p:tgtEl>
                                          <p:spTgt spid="223"/>
                                        </p:tgtEl>
                                      </p:cBhvr>
                                    </p:animEffect>
                                    <p:set>
                                      <p:cBhvr>
                                        <p:cTn id="599" dur="1" fill="hold">
                                          <p:stCondLst>
                                            <p:cond delay="499"/>
                                          </p:stCondLst>
                                        </p:cTn>
                                        <p:tgtEl>
                                          <p:spTgt spid="223"/>
                                        </p:tgtEl>
                                        <p:attrNameLst>
                                          <p:attrName>style.visibility</p:attrName>
                                        </p:attrNameLst>
                                      </p:cBhvr>
                                      <p:to>
                                        <p:strVal val="hidden"/>
                                      </p:to>
                                    </p:set>
                                  </p:childTnLst>
                                </p:cTn>
                              </p:par>
                            </p:childTnLst>
                          </p:cTn>
                        </p:par>
                        <p:par>
                          <p:cTn id="600" fill="hold">
                            <p:stCondLst>
                              <p:cond delay="500"/>
                            </p:stCondLst>
                            <p:childTnLst>
                              <p:par>
                                <p:cTn id="601" presetID="22" presetClass="entr" presetSubtype="8" fill="hold" nodeType="afterEffect">
                                  <p:stCondLst>
                                    <p:cond delay="0"/>
                                  </p:stCondLst>
                                  <p:childTnLst>
                                    <p:set>
                                      <p:cBhvr>
                                        <p:cTn id="602" dur="1" fill="hold">
                                          <p:stCondLst>
                                            <p:cond delay="0"/>
                                          </p:stCondLst>
                                        </p:cTn>
                                        <p:tgtEl>
                                          <p:spTgt spid="217"/>
                                        </p:tgtEl>
                                        <p:attrNameLst>
                                          <p:attrName>style.visibility</p:attrName>
                                        </p:attrNameLst>
                                      </p:cBhvr>
                                      <p:to>
                                        <p:strVal val="visible"/>
                                      </p:to>
                                    </p:set>
                                    <p:animEffect transition="in" filter="wipe(left)">
                                      <p:cBhvr>
                                        <p:cTn id="603" dur="500"/>
                                        <p:tgtEl>
                                          <p:spTgt spid="217"/>
                                        </p:tgtEl>
                                      </p:cBhvr>
                                    </p:animEffect>
                                  </p:childTnLst>
                                </p:cTn>
                              </p:par>
                              <p:par>
                                <p:cTn id="604" presetID="22" presetClass="entr" presetSubtype="8" fill="hold" nodeType="withEffect">
                                  <p:stCondLst>
                                    <p:cond delay="0"/>
                                  </p:stCondLst>
                                  <p:childTnLst>
                                    <p:set>
                                      <p:cBhvr>
                                        <p:cTn id="605" dur="1" fill="hold">
                                          <p:stCondLst>
                                            <p:cond delay="0"/>
                                          </p:stCondLst>
                                        </p:cTn>
                                        <p:tgtEl>
                                          <p:spTgt spid="218"/>
                                        </p:tgtEl>
                                        <p:attrNameLst>
                                          <p:attrName>style.visibility</p:attrName>
                                        </p:attrNameLst>
                                      </p:cBhvr>
                                      <p:to>
                                        <p:strVal val="visible"/>
                                      </p:to>
                                    </p:set>
                                    <p:animEffect transition="in" filter="wipe(left)">
                                      <p:cBhvr>
                                        <p:cTn id="606" dur="500"/>
                                        <p:tgtEl>
                                          <p:spTgt spid="218"/>
                                        </p:tgtEl>
                                      </p:cBhvr>
                                    </p:animEffect>
                                  </p:childTnLst>
                                </p:cTn>
                              </p:par>
                            </p:childTnLst>
                          </p:cTn>
                        </p:par>
                      </p:childTnLst>
                    </p:cTn>
                  </p:par>
                  <p:par>
                    <p:cTn id="607" fill="hold">
                      <p:stCondLst>
                        <p:cond delay="indefinite"/>
                      </p:stCondLst>
                      <p:childTnLst>
                        <p:par>
                          <p:cTn id="608" fill="hold">
                            <p:stCondLst>
                              <p:cond delay="0"/>
                            </p:stCondLst>
                            <p:childTnLst>
                              <p:par>
                                <p:cTn id="609" presetID="22" presetClass="entr" presetSubtype="8" fill="hold" nodeType="clickEffect">
                                  <p:stCondLst>
                                    <p:cond delay="0"/>
                                  </p:stCondLst>
                                  <p:childTnLst>
                                    <p:set>
                                      <p:cBhvr>
                                        <p:cTn id="610" dur="1" fill="hold">
                                          <p:stCondLst>
                                            <p:cond delay="0"/>
                                          </p:stCondLst>
                                        </p:cTn>
                                        <p:tgtEl>
                                          <p:spTgt spid="144"/>
                                        </p:tgtEl>
                                        <p:attrNameLst>
                                          <p:attrName>style.visibility</p:attrName>
                                        </p:attrNameLst>
                                      </p:cBhvr>
                                      <p:to>
                                        <p:strVal val="visible"/>
                                      </p:to>
                                    </p:set>
                                    <p:animEffect transition="in" filter="wipe(left)">
                                      <p:cBhvr>
                                        <p:cTn id="611" dur="500"/>
                                        <p:tgtEl>
                                          <p:spTgt spid="144"/>
                                        </p:tgtEl>
                                      </p:cBhvr>
                                    </p:animEffect>
                                  </p:childTnLst>
                                </p:cTn>
                              </p:par>
                            </p:childTnLst>
                          </p:cTn>
                        </p:par>
                      </p:childTnLst>
                    </p:cTn>
                  </p:par>
                  <p:par>
                    <p:cTn id="612" fill="hold">
                      <p:stCondLst>
                        <p:cond delay="indefinite"/>
                      </p:stCondLst>
                      <p:childTnLst>
                        <p:par>
                          <p:cTn id="613" fill="hold">
                            <p:stCondLst>
                              <p:cond delay="0"/>
                            </p:stCondLst>
                            <p:childTnLst>
                              <p:par>
                                <p:cTn id="614" presetID="22" presetClass="entr" presetSubtype="8" fill="hold" grpId="0" nodeType="clickEffect">
                                  <p:stCondLst>
                                    <p:cond delay="0"/>
                                  </p:stCondLst>
                                  <p:childTnLst>
                                    <p:set>
                                      <p:cBhvr>
                                        <p:cTn id="615" dur="1" fill="hold">
                                          <p:stCondLst>
                                            <p:cond delay="0"/>
                                          </p:stCondLst>
                                        </p:cTn>
                                        <p:tgtEl>
                                          <p:spTgt spid="140"/>
                                        </p:tgtEl>
                                        <p:attrNameLst>
                                          <p:attrName>style.visibility</p:attrName>
                                        </p:attrNameLst>
                                      </p:cBhvr>
                                      <p:to>
                                        <p:strVal val="visible"/>
                                      </p:to>
                                    </p:set>
                                    <p:animEffect transition="in" filter="wipe(left)">
                                      <p:cBhvr>
                                        <p:cTn id="616" dur="500"/>
                                        <p:tgtEl>
                                          <p:spTgt spid="140"/>
                                        </p:tgtEl>
                                      </p:cBhvr>
                                    </p:animEffect>
                                  </p:childTnLst>
                                </p:cTn>
                              </p:par>
                            </p:childTnLst>
                          </p:cTn>
                        </p:par>
                      </p:childTnLst>
                    </p:cTn>
                  </p:par>
                  <p:par>
                    <p:cTn id="617" fill="hold">
                      <p:stCondLst>
                        <p:cond delay="indefinite"/>
                      </p:stCondLst>
                      <p:childTnLst>
                        <p:par>
                          <p:cTn id="618" fill="hold">
                            <p:stCondLst>
                              <p:cond delay="0"/>
                            </p:stCondLst>
                            <p:childTnLst>
                              <p:par>
                                <p:cTn id="619" presetID="22" presetClass="entr" presetSubtype="8" fill="hold" grpId="0" nodeType="clickEffect">
                                  <p:stCondLst>
                                    <p:cond delay="0"/>
                                  </p:stCondLst>
                                  <p:childTnLst>
                                    <p:set>
                                      <p:cBhvr>
                                        <p:cTn id="620" dur="1" fill="hold">
                                          <p:stCondLst>
                                            <p:cond delay="0"/>
                                          </p:stCondLst>
                                        </p:cTn>
                                        <p:tgtEl>
                                          <p:spTgt spid="238"/>
                                        </p:tgtEl>
                                        <p:attrNameLst>
                                          <p:attrName>style.visibility</p:attrName>
                                        </p:attrNameLst>
                                      </p:cBhvr>
                                      <p:to>
                                        <p:strVal val="visible"/>
                                      </p:to>
                                    </p:set>
                                    <p:animEffect transition="in" filter="wipe(left)">
                                      <p:cBhvr>
                                        <p:cTn id="621" dur="500"/>
                                        <p:tgtEl>
                                          <p:spTgt spid="238"/>
                                        </p:tgtEl>
                                      </p:cBhvr>
                                    </p:animEffect>
                                  </p:childTnLst>
                                </p:cTn>
                              </p:par>
                            </p:childTnLst>
                          </p:cTn>
                        </p:par>
                      </p:childTnLst>
                    </p:cTn>
                  </p:par>
                  <p:par>
                    <p:cTn id="622" fill="hold">
                      <p:stCondLst>
                        <p:cond delay="indefinite"/>
                      </p:stCondLst>
                      <p:childTnLst>
                        <p:par>
                          <p:cTn id="623" fill="hold">
                            <p:stCondLst>
                              <p:cond delay="0"/>
                            </p:stCondLst>
                            <p:childTnLst>
                              <p:par>
                                <p:cTn id="624" presetID="22" presetClass="entr" presetSubtype="8" fill="hold" grpId="0" nodeType="clickEffect">
                                  <p:stCondLst>
                                    <p:cond delay="0"/>
                                  </p:stCondLst>
                                  <p:childTnLst>
                                    <p:set>
                                      <p:cBhvr>
                                        <p:cTn id="625" dur="1" fill="hold">
                                          <p:stCondLst>
                                            <p:cond delay="0"/>
                                          </p:stCondLst>
                                        </p:cTn>
                                        <p:tgtEl>
                                          <p:spTgt spid="239"/>
                                        </p:tgtEl>
                                        <p:attrNameLst>
                                          <p:attrName>style.visibility</p:attrName>
                                        </p:attrNameLst>
                                      </p:cBhvr>
                                      <p:to>
                                        <p:strVal val="visible"/>
                                      </p:to>
                                    </p:set>
                                    <p:animEffect transition="in" filter="wipe(left)">
                                      <p:cBhvr>
                                        <p:cTn id="626" dur="500"/>
                                        <p:tgtEl>
                                          <p:spTgt spid="239"/>
                                        </p:tgtEl>
                                      </p:cBhvr>
                                    </p:animEffect>
                                  </p:childTnLst>
                                </p:cTn>
                              </p:par>
                            </p:childTnLst>
                          </p:cTn>
                        </p:par>
                      </p:childTnLst>
                    </p:cTn>
                  </p:par>
                  <p:par>
                    <p:cTn id="627" fill="hold">
                      <p:stCondLst>
                        <p:cond delay="indefinite"/>
                      </p:stCondLst>
                      <p:childTnLst>
                        <p:par>
                          <p:cTn id="628" fill="hold">
                            <p:stCondLst>
                              <p:cond delay="0"/>
                            </p:stCondLst>
                            <p:childTnLst>
                              <p:par>
                                <p:cTn id="629" presetID="22" presetClass="entr" presetSubtype="8" fill="hold" grpId="0" nodeType="clickEffect">
                                  <p:stCondLst>
                                    <p:cond delay="0"/>
                                  </p:stCondLst>
                                  <p:childTnLst>
                                    <p:set>
                                      <p:cBhvr>
                                        <p:cTn id="630" dur="1" fill="hold">
                                          <p:stCondLst>
                                            <p:cond delay="0"/>
                                          </p:stCondLst>
                                        </p:cTn>
                                        <p:tgtEl>
                                          <p:spTgt spid="284"/>
                                        </p:tgtEl>
                                        <p:attrNameLst>
                                          <p:attrName>style.visibility</p:attrName>
                                        </p:attrNameLst>
                                      </p:cBhvr>
                                      <p:to>
                                        <p:strVal val="visible"/>
                                      </p:to>
                                    </p:set>
                                    <p:animEffect transition="in" filter="wipe(left)">
                                      <p:cBhvr>
                                        <p:cTn id="631" dur="500"/>
                                        <p:tgtEl>
                                          <p:spTgt spid="284"/>
                                        </p:tgtEl>
                                      </p:cBhvr>
                                    </p:animEffect>
                                  </p:childTnLst>
                                </p:cTn>
                              </p:par>
                            </p:childTnLst>
                          </p:cTn>
                        </p:par>
                      </p:childTnLst>
                    </p:cTn>
                  </p:par>
                  <p:par>
                    <p:cTn id="632" fill="hold">
                      <p:stCondLst>
                        <p:cond delay="indefinite"/>
                      </p:stCondLst>
                      <p:childTnLst>
                        <p:par>
                          <p:cTn id="633" fill="hold">
                            <p:stCondLst>
                              <p:cond delay="0"/>
                            </p:stCondLst>
                            <p:childTnLst>
                              <p:par>
                                <p:cTn id="634" presetID="22" presetClass="entr" presetSubtype="8" fill="hold" grpId="0" nodeType="clickEffect">
                                  <p:stCondLst>
                                    <p:cond delay="0"/>
                                  </p:stCondLst>
                                  <p:childTnLst>
                                    <p:set>
                                      <p:cBhvr>
                                        <p:cTn id="635" dur="1" fill="hold">
                                          <p:stCondLst>
                                            <p:cond delay="0"/>
                                          </p:stCondLst>
                                        </p:cTn>
                                        <p:tgtEl>
                                          <p:spTgt spid="285"/>
                                        </p:tgtEl>
                                        <p:attrNameLst>
                                          <p:attrName>style.visibility</p:attrName>
                                        </p:attrNameLst>
                                      </p:cBhvr>
                                      <p:to>
                                        <p:strVal val="visible"/>
                                      </p:to>
                                    </p:set>
                                    <p:animEffect transition="in" filter="wipe(left)">
                                      <p:cBhvr>
                                        <p:cTn id="636" dur="500"/>
                                        <p:tgtEl>
                                          <p:spTgt spid="285"/>
                                        </p:tgtEl>
                                      </p:cBhvr>
                                    </p:animEffect>
                                  </p:childTnLst>
                                </p:cTn>
                              </p:par>
                            </p:childTnLst>
                          </p:cTn>
                        </p:par>
                      </p:childTnLst>
                    </p:cTn>
                  </p:par>
                  <p:par>
                    <p:cTn id="637" fill="hold">
                      <p:stCondLst>
                        <p:cond delay="indefinite"/>
                      </p:stCondLst>
                      <p:childTnLst>
                        <p:par>
                          <p:cTn id="638" fill="hold">
                            <p:stCondLst>
                              <p:cond delay="0"/>
                            </p:stCondLst>
                            <p:childTnLst>
                              <p:par>
                                <p:cTn id="639" presetID="10" presetClass="exit" presetSubtype="0" fill="hold" nodeType="clickEffect">
                                  <p:stCondLst>
                                    <p:cond delay="0"/>
                                  </p:stCondLst>
                                  <p:childTnLst>
                                    <p:animEffect transition="out" filter="fade">
                                      <p:cBhvr>
                                        <p:cTn id="640" dur="500"/>
                                        <p:tgtEl>
                                          <p:spTgt spid="217"/>
                                        </p:tgtEl>
                                      </p:cBhvr>
                                    </p:animEffect>
                                    <p:set>
                                      <p:cBhvr>
                                        <p:cTn id="641" dur="1" fill="hold">
                                          <p:stCondLst>
                                            <p:cond delay="499"/>
                                          </p:stCondLst>
                                        </p:cTn>
                                        <p:tgtEl>
                                          <p:spTgt spid="217"/>
                                        </p:tgtEl>
                                        <p:attrNameLst>
                                          <p:attrName>style.visibility</p:attrName>
                                        </p:attrNameLst>
                                      </p:cBhvr>
                                      <p:to>
                                        <p:strVal val="hidden"/>
                                      </p:to>
                                    </p:set>
                                  </p:childTnLst>
                                </p:cTn>
                              </p:par>
                              <p:par>
                                <p:cTn id="642" presetID="10" presetClass="exit" presetSubtype="0" fill="hold" nodeType="withEffect">
                                  <p:stCondLst>
                                    <p:cond delay="0"/>
                                  </p:stCondLst>
                                  <p:childTnLst>
                                    <p:animEffect transition="out" filter="fade">
                                      <p:cBhvr>
                                        <p:cTn id="643" dur="500"/>
                                        <p:tgtEl>
                                          <p:spTgt spid="218"/>
                                        </p:tgtEl>
                                      </p:cBhvr>
                                    </p:animEffect>
                                    <p:set>
                                      <p:cBhvr>
                                        <p:cTn id="644" dur="1" fill="hold">
                                          <p:stCondLst>
                                            <p:cond delay="499"/>
                                          </p:stCondLst>
                                        </p:cTn>
                                        <p:tgtEl>
                                          <p:spTgt spid="218"/>
                                        </p:tgtEl>
                                        <p:attrNameLst>
                                          <p:attrName>style.visibility</p:attrName>
                                        </p:attrNameLst>
                                      </p:cBhvr>
                                      <p:to>
                                        <p:strVal val="hidden"/>
                                      </p:to>
                                    </p:set>
                                  </p:childTnLst>
                                </p:cTn>
                              </p:par>
                            </p:childTnLst>
                          </p:cTn>
                        </p:par>
                      </p:childTnLst>
                    </p:cTn>
                  </p:par>
                  <p:par>
                    <p:cTn id="645" fill="hold">
                      <p:stCondLst>
                        <p:cond delay="indefinite"/>
                      </p:stCondLst>
                      <p:childTnLst>
                        <p:par>
                          <p:cTn id="646" fill="hold">
                            <p:stCondLst>
                              <p:cond delay="0"/>
                            </p:stCondLst>
                            <p:childTnLst>
                              <p:par>
                                <p:cTn id="647" presetID="22" presetClass="entr" presetSubtype="8" fill="hold" nodeType="clickEffect">
                                  <p:stCondLst>
                                    <p:cond delay="0"/>
                                  </p:stCondLst>
                                  <p:childTnLst>
                                    <p:set>
                                      <p:cBhvr>
                                        <p:cTn id="648" dur="1" fill="hold">
                                          <p:stCondLst>
                                            <p:cond delay="0"/>
                                          </p:stCondLst>
                                        </p:cTn>
                                        <p:tgtEl>
                                          <p:spTgt spid="219"/>
                                        </p:tgtEl>
                                        <p:attrNameLst>
                                          <p:attrName>style.visibility</p:attrName>
                                        </p:attrNameLst>
                                      </p:cBhvr>
                                      <p:to>
                                        <p:strVal val="visible"/>
                                      </p:to>
                                    </p:set>
                                    <p:animEffect transition="in" filter="wipe(left)">
                                      <p:cBhvr>
                                        <p:cTn id="649" dur="500"/>
                                        <p:tgtEl>
                                          <p:spTgt spid="219"/>
                                        </p:tgtEl>
                                      </p:cBhvr>
                                    </p:animEffect>
                                  </p:childTnLst>
                                </p:cTn>
                              </p:par>
                              <p:par>
                                <p:cTn id="650" presetID="22" presetClass="entr" presetSubtype="8" fill="hold" nodeType="withEffect">
                                  <p:stCondLst>
                                    <p:cond delay="0"/>
                                  </p:stCondLst>
                                  <p:childTnLst>
                                    <p:set>
                                      <p:cBhvr>
                                        <p:cTn id="651" dur="1" fill="hold">
                                          <p:stCondLst>
                                            <p:cond delay="0"/>
                                          </p:stCondLst>
                                        </p:cTn>
                                        <p:tgtEl>
                                          <p:spTgt spid="220"/>
                                        </p:tgtEl>
                                        <p:attrNameLst>
                                          <p:attrName>style.visibility</p:attrName>
                                        </p:attrNameLst>
                                      </p:cBhvr>
                                      <p:to>
                                        <p:strVal val="visible"/>
                                      </p:to>
                                    </p:set>
                                    <p:animEffect transition="in" filter="wipe(left)">
                                      <p:cBhvr>
                                        <p:cTn id="652" dur="500"/>
                                        <p:tgtEl>
                                          <p:spTgt spid="220"/>
                                        </p:tgtEl>
                                      </p:cBhvr>
                                    </p:animEffect>
                                  </p:childTnLst>
                                </p:cTn>
                              </p:par>
                            </p:childTnLst>
                          </p:cTn>
                        </p:par>
                      </p:childTnLst>
                    </p:cTn>
                  </p:par>
                  <p:par>
                    <p:cTn id="653" fill="hold">
                      <p:stCondLst>
                        <p:cond delay="indefinite"/>
                      </p:stCondLst>
                      <p:childTnLst>
                        <p:par>
                          <p:cTn id="654" fill="hold">
                            <p:stCondLst>
                              <p:cond delay="0"/>
                            </p:stCondLst>
                            <p:childTnLst>
                              <p:par>
                                <p:cTn id="655" presetID="22" presetClass="entr" presetSubtype="8" fill="hold" nodeType="clickEffect">
                                  <p:stCondLst>
                                    <p:cond delay="0"/>
                                  </p:stCondLst>
                                  <p:childTnLst>
                                    <p:set>
                                      <p:cBhvr>
                                        <p:cTn id="656" dur="1" fill="hold">
                                          <p:stCondLst>
                                            <p:cond delay="0"/>
                                          </p:stCondLst>
                                        </p:cTn>
                                        <p:tgtEl>
                                          <p:spTgt spid="145"/>
                                        </p:tgtEl>
                                        <p:attrNameLst>
                                          <p:attrName>style.visibility</p:attrName>
                                        </p:attrNameLst>
                                      </p:cBhvr>
                                      <p:to>
                                        <p:strVal val="visible"/>
                                      </p:to>
                                    </p:set>
                                    <p:animEffect transition="in" filter="wipe(left)">
                                      <p:cBhvr>
                                        <p:cTn id="657" dur="500"/>
                                        <p:tgtEl>
                                          <p:spTgt spid="145"/>
                                        </p:tgtEl>
                                      </p:cBhvr>
                                    </p:animEffect>
                                  </p:childTnLst>
                                </p:cTn>
                              </p:par>
                            </p:childTnLst>
                          </p:cTn>
                        </p:par>
                      </p:childTnLst>
                    </p:cTn>
                  </p:par>
                  <p:par>
                    <p:cTn id="658" fill="hold">
                      <p:stCondLst>
                        <p:cond delay="indefinite"/>
                      </p:stCondLst>
                      <p:childTnLst>
                        <p:par>
                          <p:cTn id="659" fill="hold">
                            <p:stCondLst>
                              <p:cond delay="0"/>
                            </p:stCondLst>
                            <p:childTnLst>
                              <p:par>
                                <p:cTn id="660" presetID="22" presetClass="entr" presetSubtype="8" fill="hold" grpId="0" nodeType="clickEffect">
                                  <p:stCondLst>
                                    <p:cond delay="0"/>
                                  </p:stCondLst>
                                  <p:childTnLst>
                                    <p:set>
                                      <p:cBhvr>
                                        <p:cTn id="661" dur="1" fill="hold">
                                          <p:stCondLst>
                                            <p:cond delay="0"/>
                                          </p:stCondLst>
                                        </p:cTn>
                                        <p:tgtEl>
                                          <p:spTgt spid="141"/>
                                        </p:tgtEl>
                                        <p:attrNameLst>
                                          <p:attrName>style.visibility</p:attrName>
                                        </p:attrNameLst>
                                      </p:cBhvr>
                                      <p:to>
                                        <p:strVal val="visible"/>
                                      </p:to>
                                    </p:set>
                                    <p:animEffect transition="in" filter="wipe(left)">
                                      <p:cBhvr>
                                        <p:cTn id="662" dur="500"/>
                                        <p:tgtEl>
                                          <p:spTgt spid="141"/>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8" fill="hold" grpId="0" nodeType="clickEffect">
                                  <p:stCondLst>
                                    <p:cond delay="0"/>
                                  </p:stCondLst>
                                  <p:childTnLst>
                                    <p:set>
                                      <p:cBhvr>
                                        <p:cTn id="666" dur="1" fill="hold">
                                          <p:stCondLst>
                                            <p:cond delay="0"/>
                                          </p:stCondLst>
                                        </p:cTn>
                                        <p:tgtEl>
                                          <p:spTgt spid="286"/>
                                        </p:tgtEl>
                                        <p:attrNameLst>
                                          <p:attrName>style.visibility</p:attrName>
                                        </p:attrNameLst>
                                      </p:cBhvr>
                                      <p:to>
                                        <p:strVal val="visible"/>
                                      </p:to>
                                    </p:set>
                                    <p:animEffect transition="in" filter="wipe(left)">
                                      <p:cBhvr>
                                        <p:cTn id="667" dur="500"/>
                                        <p:tgtEl>
                                          <p:spTgt spid="286"/>
                                        </p:tgtEl>
                                      </p:cBhvr>
                                    </p:animEffect>
                                  </p:childTnLst>
                                </p:cTn>
                              </p:par>
                            </p:childTnLst>
                          </p:cTn>
                        </p:par>
                      </p:childTnLst>
                    </p:cTn>
                  </p:par>
                  <p:par>
                    <p:cTn id="668" fill="hold">
                      <p:stCondLst>
                        <p:cond delay="indefinite"/>
                      </p:stCondLst>
                      <p:childTnLst>
                        <p:par>
                          <p:cTn id="669" fill="hold">
                            <p:stCondLst>
                              <p:cond delay="0"/>
                            </p:stCondLst>
                            <p:childTnLst>
                              <p:par>
                                <p:cTn id="670" presetID="22" presetClass="entr" presetSubtype="8" fill="hold" grpId="0" nodeType="clickEffect">
                                  <p:stCondLst>
                                    <p:cond delay="0"/>
                                  </p:stCondLst>
                                  <p:childTnLst>
                                    <p:set>
                                      <p:cBhvr>
                                        <p:cTn id="671" dur="1" fill="hold">
                                          <p:stCondLst>
                                            <p:cond delay="0"/>
                                          </p:stCondLst>
                                        </p:cTn>
                                        <p:tgtEl>
                                          <p:spTgt spid="287"/>
                                        </p:tgtEl>
                                        <p:attrNameLst>
                                          <p:attrName>style.visibility</p:attrName>
                                        </p:attrNameLst>
                                      </p:cBhvr>
                                      <p:to>
                                        <p:strVal val="visible"/>
                                      </p:to>
                                    </p:set>
                                    <p:animEffect transition="in" filter="wipe(left)">
                                      <p:cBhvr>
                                        <p:cTn id="672" dur="500"/>
                                        <p:tgtEl>
                                          <p:spTgt spid="287"/>
                                        </p:tgtEl>
                                      </p:cBhvr>
                                    </p:animEffect>
                                  </p:childTnLst>
                                </p:cTn>
                              </p:par>
                            </p:childTnLst>
                          </p:cTn>
                        </p:par>
                      </p:childTnLst>
                    </p:cTn>
                  </p:par>
                  <p:par>
                    <p:cTn id="673" fill="hold">
                      <p:stCondLst>
                        <p:cond delay="indefinite"/>
                      </p:stCondLst>
                      <p:childTnLst>
                        <p:par>
                          <p:cTn id="674" fill="hold">
                            <p:stCondLst>
                              <p:cond delay="0"/>
                            </p:stCondLst>
                            <p:childTnLst>
                              <p:par>
                                <p:cTn id="675" presetID="10" presetClass="exit" presetSubtype="0" fill="hold" nodeType="clickEffect">
                                  <p:stCondLst>
                                    <p:cond delay="0"/>
                                  </p:stCondLst>
                                  <p:childTnLst>
                                    <p:animEffect transition="out" filter="fade">
                                      <p:cBhvr>
                                        <p:cTn id="676" dur="500"/>
                                        <p:tgtEl>
                                          <p:spTgt spid="219"/>
                                        </p:tgtEl>
                                      </p:cBhvr>
                                    </p:animEffect>
                                    <p:set>
                                      <p:cBhvr>
                                        <p:cTn id="677" dur="1" fill="hold">
                                          <p:stCondLst>
                                            <p:cond delay="499"/>
                                          </p:stCondLst>
                                        </p:cTn>
                                        <p:tgtEl>
                                          <p:spTgt spid="219"/>
                                        </p:tgtEl>
                                        <p:attrNameLst>
                                          <p:attrName>style.visibility</p:attrName>
                                        </p:attrNameLst>
                                      </p:cBhvr>
                                      <p:to>
                                        <p:strVal val="hidden"/>
                                      </p:to>
                                    </p:set>
                                  </p:childTnLst>
                                </p:cTn>
                              </p:par>
                              <p:par>
                                <p:cTn id="678" presetID="10" presetClass="exit" presetSubtype="0" fill="hold" nodeType="withEffect">
                                  <p:stCondLst>
                                    <p:cond delay="0"/>
                                  </p:stCondLst>
                                  <p:childTnLst>
                                    <p:animEffect transition="out" filter="fade">
                                      <p:cBhvr>
                                        <p:cTn id="679" dur="500"/>
                                        <p:tgtEl>
                                          <p:spTgt spid="220"/>
                                        </p:tgtEl>
                                      </p:cBhvr>
                                    </p:animEffect>
                                    <p:set>
                                      <p:cBhvr>
                                        <p:cTn id="680" dur="1" fill="hold">
                                          <p:stCondLst>
                                            <p:cond delay="499"/>
                                          </p:stCondLst>
                                        </p:cTn>
                                        <p:tgtEl>
                                          <p:spTgt spid="220"/>
                                        </p:tgtEl>
                                        <p:attrNameLst>
                                          <p:attrName>style.visibility</p:attrName>
                                        </p:attrNameLst>
                                      </p:cBhvr>
                                      <p:to>
                                        <p:strVal val="hidden"/>
                                      </p:to>
                                    </p:set>
                                  </p:childTnLst>
                                </p:cTn>
                              </p:par>
                            </p:childTnLst>
                          </p:cTn>
                        </p:par>
                      </p:childTnLst>
                    </p:cTn>
                  </p:par>
                  <p:par>
                    <p:cTn id="681" fill="hold">
                      <p:stCondLst>
                        <p:cond delay="indefinite"/>
                      </p:stCondLst>
                      <p:childTnLst>
                        <p:par>
                          <p:cTn id="682" fill="hold">
                            <p:stCondLst>
                              <p:cond delay="0"/>
                            </p:stCondLst>
                            <p:childTnLst>
                              <p:par>
                                <p:cTn id="683" presetID="22" presetClass="entr" presetSubtype="8" fill="hold" nodeType="clickEffect">
                                  <p:stCondLst>
                                    <p:cond delay="0"/>
                                  </p:stCondLst>
                                  <p:childTnLst>
                                    <p:set>
                                      <p:cBhvr>
                                        <p:cTn id="684" dur="1" fill="hold">
                                          <p:stCondLst>
                                            <p:cond delay="0"/>
                                          </p:stCondLst>
                                        </p:cTn>
                                        <p:tgtEl>
                                          <p:spTgt spid="146"/>
                                        </p:tgtEl>
                                        <p:attrNameLst>
                                          <p:attrName>style.visibility</p:attrName>
                                        </p:attrNameLst>
                                      </p:cBhvr>
                                      <p:to>
                                        <p:strVal val="visible"/>
                                      </p:to>
                                    </p:set>
                                    <p:animEffect transition="in" filter="wipe(left)">
                                      <p:cBhvr>
                                        <p:cTn id="685" dur="500"/>
                                        <p:tgtEl>
                                          <p:spTgt spid="146"/>
                                        </p:tgtEl>
                                      </p:cBhvr>
                                    </p:animEffect>
                                  </p:childTnLst>
                                </p:cTn>
                              </p:par>
                            </p:childTnLst>
                          </p:cTn>
                        </p:par>
                      </p:childTnLst>
                    </p:cTn>
                  </p:par>
                  <p:par>
                    <p:cTn id="686" fill="hold">
                      <p:stCondLst>
                        <p:cond delay="indefinite"/>
                      </p:stCondLst>
                      <p:childTnLst>
                        <p:par>
                          <p:cTn id="687" fill="hold">
                            <p:stCondLst>
                              <p:cond delay="0"/>
                            </p:stCondLst>
                            <p:childTnLst>
                              <p:par>
                                <p:cTn id="688" presetID="22" presetClass="entr" presetSubtype="8" fill="hold" grpId="0" nodeType="clickEffect">
                                  <p:stCondLst>
                                    <p:cond delay="0"/>
                                  </p:stCondLst>
                                  <p:childTnLst>
                                    <p:set>
                                      <p:cBhvr>
                                        <p:cTn id="689" dur="1" fill="hold">
                                          <p:stCondLst>
                                            <p:cond delay="0"/>
                                          </p:stCondLst>
                                        </p:cTn>
                                        <p:tgtEl>
                                          <p:spTgt spid="142"/>
                                        </p:tgtEl>
                                        <p:attrNameLst>
                                          <p:attrName>style.visibility</p:attrName>
                                        </p:attrNameLst>
                                      </p:cBhvr>
                                      <p:to>
                                        <p:strVal val="visible"/>
                                      </p:to>
                                    </p:set>
                                    <p:animEffect transition="in" filter="wipe(left)">
                                      <p:cBhvr>
                                        <p:cTn id="690" dur="500"/>
                                        <p:tgtEl>
                                          <p:spTgt spid="142"/>
                                        </p:tgtEl>
                                      </p:cBhvr>
                                    </p:animEffect>
                                  </p:childTnLst>
                                </p:cTn>
                              </p:par>
                            </p:childTnLst>
                          </p:cTn>
                        </p:par>
                      </p:childTnLst>
                    </p:cTn>
                  </p:par>
                  <p:par>
                    <p:cTn id="691" fill="hold">
                      <p:stCondLst>
                        <p:cond delay="indefinite"/>
                      </p:stCondLst>
                      <p:childTnLst>
                        <p:par>
                          <p:cTn id="692" fill="hold">
                            <p:stCondLst>
                              <p:cond delay="0"/>
                            </p:stCondLst>
                            <p:childTnLst>
                              <p:par>
                                <p:cTn id="693" presetID="22" presetClass="entr" presetSubtype="8" fill="hold" grpId="0" nodeType="clickEffect">
                                  <p:stCondLst>
                                    <p:cond delay="0"/>
                                  </p:stCondLst>
                                  <p:childTnLst>
                                    <p:set>
                                      <p:cBhvr>
                                        <p:cTn id="694" dur="1" fill="hold">
                                          <p:stCondLst>
                                            <p:cond delay="0"/>
                                          </p:stCondLst>
                                        </p:cTn>
                                        <p:tgtEl>
                                          <p:spTgt spid="308"/>
                                        </p:tgtEl>
                                        <p:attrNameLst>
                                          <p:attrName>style.visibility</p:attrName>
                                        </p:attrNameLst>
                                      </p:cBhvr>
                                      <p:to>
                                        <p:strVal val="visible"/>
                                      </p:to>
                                    </p:set>
                                    <p:animEffect transition="in" filter="wipe(left)">
                                      <p:cBhvr>
                                        <p:cTn id="695" dur="500"/>
                                        <p:tgtEl>
                                          <p:spTgt spid="308"/>
                                        </p:tgtEl>
                                      </p:cBhvr>
                                    </p:animEffect>
                                  </p:childTnLst>
                                </p:cTn>
                              </p:par>
                            </p:childTnLst>
                          </p:cTn>
                        </p:par>
                      </p:childTnLst>
                    </p:cTn>
                  </p:par>
                  <p:par>
                    <p:cTn id="696" fill="hold">
                      <p:stCondLst>
                        <p:cond delay="indefinite"/>
                      </p:stCondLst>
                      <p:childTnLst>
                        <p:par>
                          <p:cTn id="697" fill="hold">
                            <p:stCondLst>
                              <p:cond delay="0"/>
                            </p:stCondLst>
                            <p:childTnLst>
                              <p:par>
                                <p:cTn id="698" presetID="22" presetClass="entr" presetSubtype="8" fill="hold" grpId="0" nodeType="clickEffect">
                                  <p:stCondLst>
                                    <p:cond delay="0"/>
                                  </p:stCondLst>
                                  <p:childTnLst>
                                    <p:set>
                                      <p:cBhvr>
                                        <p:cTn id="699" dur="1" fill="hold">
                                          <p:stCondLst>
                                            <p:cond delay="0"/>
                                          </p:stCondLst>
                                        </p:cTn>
                                        <p:tgtEl>
                                          <p:spTgt spid="309"/>
                                        </p:tgtEl>
                                        <p:attrNameLst>
                                          <p:attrName>style.visibility</p:attrName>
                                        </p:attrNameLst>
                                      </p:cBhvr>
                                      <p:to>
                                        <p:strVal val="visible"/>
                                      </p:to>
                                    </p:set>
                                    <p:animEffect transition="in" filter="wipe(left)">
                                      <p:cBhvr>
                                        <p:cTn id="700" dur="500"/>
                                        <p:tgtEl>
                                          <p:spTgt spid="309"/>
                                        </p:tgtEl>
                                      </p:cBhvr>
                                    </p:animEffect>
                                  </p:childTnLst>
                                </p:cTn>
                              </p:par>
                            </p:childTnLst>
                          </p:cTn>
                        </p:par>
                      </p:childTnLst>
                    </p:cTn>
                  </p:par>
                  <p:par>
                    <p:cTn id="701" fill="hold">
                      <p:stCondLst>
                        <p:cond delay="indefinite"/>
                      </p:stCondLst>
                      <p:childTnLst>
                        <p:par>
                          <p:cTn id="702" fill="hold">
                            <p:stCondLst>
                              <p:cond delay="0"/>
                            </p:stCondLst>
                            <p:childTnLst>
                              <p:par>
                                <p:cTn id="703" presetID="22" presetClass="entr" presetSubtype="8" fill="hold" nodeType="clickEffect">
                                  <p:stCondLst>
                                    <p:cond delay="0"/>
                                  </p:stCondLst>
                                  <p:childTnLst>
                                    <p:set>
                                      <p:cBhvr>
                                        <p:cTn id="704" dur="1" fill="hold">
                                          <p:stCondLst>
                                            <p:cond delay="0"/>
                                          </p:stCondLst>
                                        </p:cTn>
                                        <p:tgtEl>
                                          <p:spTgt spid="147"/>
                                        </p:tgtEl>
                                        <p:attrNameLst>
                                          <p:attrName>style.visibility</p:attrName>
                                        </p:attrNameLst>
                                      </p:cBhvr>
                                      <p:to>
                                        <p:strVal val="visible"/>
                                      </p:to>
                                    </p:set>
                                    <p:animEffect transition="in" filter="wipe(left)">
                                      <p:cBhvr>
                                        <p:cTn id="705" dur="500"/>
                                        <p:tgtEl>
                                          <p:spTgt spid="147"/>
                                        </p:tgtEl>
                                      </p:cBhvr>
                                    </p:animEffect>
                                  </p:childTnLst>
                                </p:cTn>
                              </p:par>
                            </p:childTnLst>
                          </p:cTn>
                        </p:par>
                      </p:childTnLst>
                    </p:cTn>
                  </p:par>
                  <p:par>
                    <p:cTn id="706" fill="hold">
                      <p:stCondLst>
                        <p:cond delay="indefinite"/>
                      </p:stCondLst>
                      <p:childTnLst>
                        <p:par>
                          <p:cTn id="707" fill="hold">
                            <p:stCondLst>
                              <p:cond delay="0"/>
                            </p:stCondLst>
                            <p:childTnLst>
                              <p:par>
                                <p:cTn id="708" presetID="22" presetClass="entr" presetSubtype="8" fill="hold" grpId="0" nodeType="clickEffect">
                                  <p:stCondLst>
                                    <p:cond delay="0"/>
                                  </p:stCondLst>
                                  <p:childTnLst>
                                    <p:set>
                                      <p:cBhvr>
                                        <p:cTn id="709" dur="1" fill="hold">
                                          <p:stCondLst>
                                            <p:cond delay="0"/>
                                          </p:stCondLst>
                                        </p:cTn>
                                        <p:tgtEl>
                                          <p:spTgt spid="139"/>
                                        </p:tgtEl>
                                        <p:attrNameLst>
                                          <p:attrName>style.visibility</p:attrName>
                                        </p:attrNameLst>
                                      </p:cBhvr>
                                      <p:to>
                                        <p:strVal val="visible"/>
                                      </p:to>
                                    </p:set>
                                    <p:animEffect transition="in" filter="wipe(left)">
                                      <p:cBhvr>
                                        <p:cTn id="710" dur="500"/>
                                        <p:tgtEl>
                                          <p:spTgt spid="139"/>
                                        </p:tgtEl>
                                      </p:cBhvr>
                                    </p:animEffect>
                                  </p:childTnLst>
                                </p:cTn>
                              </p:par>
                            </p:childTnLst>
                          </p:cTn>
                        </p:par>
                      </p:childTnLst>
                    </p:cTn>
                  </p:par>
                  <p:par>
                    <p:cTn id="711" fill="hold">
                      <p:stCondLst>
                        <p:cond delay="indefinite"/>
                      </p:stCondLst>
                      <p:childTnLst>
                        <p:par>
                          <p:cTn id="712" fill="hold">
                            <p:stCondLst>
                              <p:cond delay="0"/>
                            </p:stCondLst>
                            <p:childTnLst>
                              <p:par>
                                <p:cTn id="713" presetID="22" presetClass="entr" presetSubtype="8" fill="hold" grpId="0" nodeType="clickEffect">
                                  <p:stCondLst>
                                    <p:cond delay="0"/>
                                  </p:stCondLst>
                                  <p:childTnLst>
                                    <p:set>
                                      <p:cBhvr>
                                        <p:cTn id="714" dur="1" fill="hold">
                                          <p:stCondLst>
                                            <p:cond delay="0"/>
                                          </p:stCondLst>
                                        </p:cTn>
                                        <p:tgtEl>
                                          <p:spTgt spid="310"/>
                                        </p:tgtEl>
                                        <p:attrNameLst>
                                          <p:attrName>style.visibility</p:attrName>
                                        </p:attrNameLst>
                                      </p:cBhvr>
                                      <p:to>
                                        <p:strVal val="visible"/>
                                      </p:to>
                                    </p:set>
                                    <p:animEffect transition="in" filter="wipe(left)">
                                      <p:cBhvr>
                                        <p:cTn id="715" dur="500"/>
                                        <p:tgtEl>
                                          <p:spTgt spid="310"/>
                                        </p:tgtEl>
                                      </p:cBhvr>
                                    </p:animEffect>
                                  </p:childTnLst>
                                </p:cTn>
                              </p:par>
                            </p:childTnLst>
                          </p:cTn>
                        </p:par>
                      </p:childTnLst>
                    </p:cTn>
                  </p:par>
                  <p:par>
                    <p:cTn id="716" fill="hold">
                      <p:stCondLst>
                        <p:cond delay="indefinite"/>
                      </p:stCondLst>
                      <p:childTnLst>
                        <p:par>
                          <p:cTn id="717" fill="hold">
                            <p:stCondLst>
                              <p:cond delay="0"/>
                            </p:stCondLst>
                            <p:childTnLst>
                              <p:par>
                                <p:cTn id="718" presetID="22" presetClass="entr" presetSubtype="8" fill="hold" grpId="0" nodeType="clickEffect">
                                  <p:stCondLst>
                                    <p:cond delay="0"/>
                                  </p:stCondLst>
                                  <p:childTnLst>
                                    <p:set>
                                      <p:cBhvr>
                                        <p:cTn id="719" dur="1" fill="hold">
                                          <p:stCondLst>
                                            <p:cond delay="0"/>
                                          </p:stCondLst>
                                        </p:cTn>
                                        <p:tgtEl>
                                          <p:spTgt spid="311"/>
                                        </p:tgtEl>
                                        <p:attrNameLst>
                                          <p:attrName>style.visibility</p:attrName>
                                        </p:attrNameLst>
                                      </p:cBhvr>
                                      <p:to>
                                        <p:strVal val="visible"/>
                                      </p:to>
                                    </p:set>
                                    <p:animEffect transition="in" filter="wipe(left)">
                                      <p:cBhvr>
                                        <p:cTn id="720" dur="500"/>
                                        <p:tgtEl>
                                          <p:spTgt spid="311"/>
                                        </p:tgtEl>
                                      </p:cBhvr>
                                    </p:animEffect>
                                  </p:childTnLst>
                                </p:cTn>
                              </p:par>
                            </p:childTnLst>
                          </p:cTn>
                        </p:par>
                      </p:childTnLst>
                    </p:cTn>
                  </p:par>
                  <p:par>
                    <p:cTn id="721" fill="hold">
                      <p:stCondLst>
                        <p:cond delay="indefinite"/>
                      </p:stCondLst>
                      <p:childTnLst>
                        <p:par>
                          <p:cTn id="722" fill="hold">
                            <p:stCondLst>
                              <p:cond delay="0"/>
                            </p:stCondLst>
                            <p:childTnLst>
                              <p:par>
                                <p:cTn id="723" presetID="22" presetClass="entr" presetSubtype="8" fill="hold" nodeType="clickEffect">
                                  <p:stCondLst>
                                    <p:cond delay="0"/>
                                  </p:stCondLst>
                                  <p:childTnLst>
                                    <p:set>
                                      <p:cBhvr>
                                        <p:cTn id="724" dur="1" fill="hold">
                                          <p:stCondLst>
                                            <p:cond delay="0"/>
                                          </p:stCondLst>
                                        </p:cTn>
                                        <p:tgtEl>
                                          <p:spTgt spid="149"/>
                                        </p:tgtEl>
                                        <p:attrNameLst>
                                          <p:attrName>style.visibility</p:attrName>
                                        </p:attrNameLst>
                                      </p:cBhvr>
                                      <p:to>
                                        <p:strVal val="visible"/>
                                      </p:to>
                                    </p:set>
                                    <p:animEffect transition="in" filter="wipe(left)">
                                      <p:cBhvr>
                                        <p:cTn id="725" dur="500"/>
                                        <p:tgtEl>
                                          <p:spTgt spid="149"/>
                                        </p:tgtEl>
                                      </p:cBhvr>
                                    </p:animEffect>
                                  </p:childTnLst>
                                </p:cTn>
                              </p:par>
                            </p:childTnLst>
                          </p:cTn>
                        </p:par>
                        <p:par>
                          <p:cTn id="726" fill="hold">
                            <p:stCondLst>
                              <p:cond delay="500"/>
                            </p:stCondLst>
                            <p:childTnLst>
                              <p:par>
                                <p:cTn id="727" presetID="22" presetClass="entr" presetSubtype="8" fill="hold" grpId="0" nodeType="afterEffect">
                                  <p:stCondLst>
                                    <p:cond delay="0"/>
                                  </p:stCondLst>
                                  <p:childTnLst>
                                    <p:set>
                                      <p:cBhvr>
                                        <p:cTn id="728" dur="1" fill="hold">
                                          <p:stCondLst>
                                            <p:cond delay="0"/>
                                          </p:stCondLst>
                                        </p:cTn>
                                        <p:tgtEl>
                                          <p:spTgt spid="148"/>
                                        </p:tgtEl>
                                        <p:attrNameLst>
                                          <p:attrName>style.visibility</p:attrName>
                                        </p:attrNameLst>
                                      </p:cBhvr>
                                      <p:to>
                                        <p:strVal val="visible"/>
                                      </p:to>
                                    </p:set>
                                    <p:animEffect transition="in" filter="wipe(left)">
                                      <p:cBhvr>
                                        <p:cTn id="729" dur="500"/>
                                        <p:tgtEl>
                                          <p:spTgt spid="148"/>
                                        </p:tgtEl>
                                      </p:cBhvr>
                                    </p:animEffect>
                                  </p:childTnLst>
                                </p:cTn>
                              </p:par>
                            </p:childTnLst>
                          </p:cTn>
                        </p:par>
                      </p:childTnLst>
                    </p:cTn>
                  </p:par>
                  <p:par>
                    <p:cTn id="730" fill="hold">
                      <p:stCondLst>
                        <p:cond delay="indefinite"/>
                      </p:stCondLst>
                      <p:childTnLst>
                        <p:par>
                          <p:cTn id="731" fill="hold">
                            <p:stCondLst>
                              <p:cond delay="0"/>
                            </p:stCondLst>
                            <p:childTnLst>
                              <p:par>
                                <p:cTn id="732" presetID="22" presetClass="entr" presetSubtype="1" fill="hold" nodeType="clickEffect">
                                  <p:stCondLst>
                                    <p:cond delay="0"/>
                                  </p:stCondLst>
                                  <p:childTnLst>
                                    <p:set>
                                      <p:cBhvr>
                                        <p:cTn id="733" dur="1" fill="hold">
                                          <p:stCondLst>
                                            <p:cond delay="0"/>
                                          </p:stCondLst>
                                        </p:cTn>
                                        <p:tgtEl>
                                          <p:spTgt spid="137"/>
                                        </p:tgtEl>
                                        <p:attrNameLst>
                                          <p:attrName>style.visibility</p:attrName>
                                        </p:attrNameLst>
                                      </p:cBhvr>
                                      <p:to>
                                        <p:strVal val="visible"/>
                                      </p:to>
                                    </p:set>
                                    <p:animEffect transition="in" filter="wipe(up)">
                                      <p:cBhvr>
                                        <p:cTn id="734" dur="500"/>
                                        <p:tgtEl>
                                          <p:spTgt spid="137"/>
                                        </p:tgtEl>
                                      </p:cBhvr>
                                    </p:animEffect>
                                  </p:childTnLst>
                                </p:cTn>
                              </p:par>
                            </p:childTnLst>
                          </p:cTn>
                        </p:par>
                      </p:childTnLst>
                    </p:cTn>
                  </p:par>
                  <p:par>
                    <p:cTn id="735" fill="hold">
                      <p:stCondLst>
                        <p:cond delay="indefinite"/>
                      </p:stCondLst>
                      <p:childTnLst>
                        <p:par>
                          <p:cTn id="736" fill="hold">
                            <p:stCondLst>
                              <p:cond delay="0"/>
                            </p:stCondLst>
                            <p:childTnLst>
                              <p:par>
                                <p:cTn id="737" presetID="22" presetClass="entr" presetSubtype="8" fill="hold" nodeType="clickEffect">
                                  <p:stCondLst>
                                    <p:cond delay="0"/>
                                  </p:stCondLst>
                                  <p:childTnLst>
                                    <p:set>
                                      <p:cBhvr>
                                        <p:cTn id="738" dur="1" fill="hold">
                                          <p:stCondLst>
                                            <p:cond delay="0"/>
                                          </p:stCondLst>
                                        </p:cTn>
                                        <p:tgtEl>
                                          <p:spTgt spid="150"/>
                                        </p:tgtEl>
                                        <p:attrNameLst>
                                          <p:attrName>style.visibility</p:attrName>
                                        </p:attrNameLst>
                                      </p:cBhvr>
                                      <p:to>
                                        <p:strVal val="visible"/>
                                      </p:to>
                                    </p:set>
                                    <p:animEffect transition="in" filter="wipe(left)">
                                      <p:cBhvr>
                                        <p:cTn id="739" dur="500"/>
                                        <p:tgtEl>
                                          <p:spTgt spid="150"/>
                                        </p:tgtEl>
                                      </p:cBhvr>
                                    </p:animEffect>
                                  </p:childTnLst>
                                </p:cTn>
                              </p:par>
                            </p:childTnLst>
                          </p:cTn>
                        </p:par>
                        <p:par>
                          <p:cTn id="740" fill="hold">
                            <p:stCondLst>
                              <p:cond delay="500"/>
                            </p:stCondLst>
                            <p:childTnLst>
                              <p:par>
                                <p:cTn id="741" presetID="22" presetClass="entr" presetSubtype="8" fill="hold" nodeType="afterEffect">
                                  <p:stCondLst>
                                    <p:cond delay="0"/>
                                  </p:stCondLst>
                                  <p:childTnLst>
                                    <p:set>
                                      <p:cBhvr>
                                        <p:cTn id="742" dur="1" fill="hold">
                                          <p:stCondLst>
                                            <p:cond delay="0"/>
                                          </p:stCondLst>
                                        </p:cTn>
                                        <p:tgtEl>
                                          <p:spTgt spid="151"/>
                                        </p:tgtEl>
                                        <p:attrNameLst>
                                          <p:attrName>style.visibility</p:attrName>
                                        </p:attrNameLst>
                                      </p:cBhvr>
                                      <p:to>
                                        <p:strVal val="visible"/>
                                      </p:to>
                                    </p:set>
                                    <p:animEffect transition="in" filter="wipe(left)">
                                      <p:cBhvr>
                                        <p:cTn id="743" dur="500"/>
                                        <p:tgtEl>
                                          <p:spTgt spid="151"/>
                                        </p:tgtEl>
                                      </p:cBhvr>
                                    </p:animEffect>
                                  </p:childTnLst>
                                </p:cTn>
                              </p:par>
                            </p:childTnLst>
                          </p:cTn>
                        </p:par>
                      </p:childTnLst>
                    </p:cTn>
                  </p:par>
                  <p:par>
                    <p:cTn id="744" fill="hold">
                      <p:stCondLst>
                        <p:cond delay="indefinite"/>
                      </p:stCondLst>
                      <p:childTnLst>
                        <p:par>
                          <p:cTn id="745" fill="hold">
                            <p:stCondLst>
                              <p:cond delay="0"/>
                            </p:stCondLst>
                            <p:childTnLst>
                              <p:par>
                                <p:cTn id="746" presetID="22" presetClass="entr" presetSubtype="8" fill="hold" grpId="0" nodeType="clickEffect">
                                  <p:stCondLst>
                                    <p:cond delay="0"/>
                                  </p:stCondLst>
                                  <p:childTnLst>
                                    <p:set>
                                      <p:cBhvr>
                                        <p:cTn id="747" dur="1" fill="hold">
                                          <p:stCondLst>
                                            <p:cond delay="0"/>
                                          </p:stCondLst>
                                        </p:cTn>
                                        <p:tgtEl>
                                          <p:spTgt spid="152"/>
                                        </p:tgtEl>
                                        <p:attrNameLst>
                                          <p:attrName>style.visibility</p:attrName>
                                        </p:attrNameLst>
                                      </p:cBhvr>
                                      <p:to>
                                        <p:strVal val="visible"/>
                                      </p:to>
                                    </p:set>
                                    <p:animEffect transition="in" filter="wipe(left)">
                                      <p:cBhvr>
                                        <p:cTn id="748" dur="500"/>
                                        <p:tgtEl>
                                          <p:spTgt spid="152"/>
                                        </p:tgtEl>
                                      </p:cBhvr>
                                    </p:animEffect>
                                  </p:childTnLst>
                                </p:cTn>
                              </p:par>
                            </p:childTnLst>
                          </p:cTn>
                        </p:par>
                        <p:par>
                          <p:cTn id="749" fill="hold">
                            <p:stCondLst>
                              <p:cond delay="500"/>
                            </p:stCondLst>
                            <p:childTnLst>
                              <p:par>
                                <p:cTn id="750" presetID="22" presetClass="entr" presetSubtype="8" fill="hold" grpId="0" nodeType="afterEffect">
                                  <p:stCondLst>
                                    <p:cond delay="0"/>
                                  </p:stCondLst>
                                  <p:childTnLst>
                                    <p:set>
                                      <p:cBhvr>
                                        <p:cTn id="751" dur="1" fill="hold">
                                          <p:stCondLst>
                                            <p:cond delay="0"/>
                                          </p:stCondLst>
                                        </p:cTn>
                                        <p:tgtEl>
                                          <p:spTgt spid="153"/>
                                        </p:tgtEl>
                                        <p:attrNameLst>
                                          <p:attrName>style.visibility</p:attrName>
                                        </p:attrNameLst>
                                      </p:cBhvr>
                                      <p:to>
                                        <p:strVal val="visible"/>
                                      </p:to>
                                    </p:set>
                                    <p:animEffect transition="in" filter="wipe(left)">
                                      <p:cBhvr>
                                        <p:cTn id="752" dur="500"/>
                                        <p:tgtEl>
                                          <p:spTgt spid="153"/>
                                        </p:tgtEl>
                                      </p:cBhvr>
                                    </p:animEffect>
                                  </p:childTnLst>
                                </p:cTn>
                              </p:par>
                            </p:childTnLst>
                          </p:cTn>
                        </p:par>
                      </p:childTnLst>
                    </p:cTn>
                  </p:par>
                  <p:par>
                    <p:cTn id="753" fill="hold">
                      <p:stCondLst>
                        <p:cond delay="indefinite"/>
                      </p:stCondLst>
                      <p:childTnLst>
                        <p:par>
                          <p:cTn id="754" fill="hold">
                            <p:stCondLst>
                              <p:cond delay="0"/>
                            </p:stCondLst>
                            <p:childTnLst>
                              <p:par>
                                <p:cTn id="755" presetID="22" presetClass="entr" presetSubtype="8" fill="hold" grpId="0" nodeType="clickEffect">
                                  <p:stCondLst>
                                    <p:cond delay="0"/>
                                  </p:stCondLst>
                                  <p:childTnLst>
                                    <p:set>
                                      <p:cBhvr>
                                        <p:cTn id="756" dur="1" fill="hold">
                                          <p:stCondLst>
                                            <p:cond delay="0"/>
                                          </p:stCondLst>
                                        </p:cTn>
                                        <p:tgtEl>
                                          <p:spTgt spid="156"/>
                                        </p:tgtEl>
                                        <p:attrNameLst>
                                          <p:attrName>style.visibility</p:attrName>
                                        </p:attrNameLst>
                                      </p:cBhvr>
                                      <p:to>
                                        <p:strVal val="visible"/>
                                      </p:to>
                                    </p:set>
                                    <p:animEffect transition="in" filter="wipe(left)">
                                      <p:cBhvr>
                                        <p:cTn id="757" dur="500"/>
                                        <p:tgtEl>
                                          <p:spTgt spid="156"/>
                                        </p:tgtEl>
                                      </p:cBhvr>
                                    </p:animEffect>
                                  </p:childTnLst>
                                </p:cTn>
                              </p:par>
                            </p:childTnLst>
                          </p:cTn>
                        </p:par>
                      </p:childTnLst>
                    </p:cTn>
                  </p:par>
                  <p:par>
                    <p:cTn id="758" fill="hold">
                      <p:stCondLst>
                        <p:cond delay="indefinite"/>
                      </p:stCondLst>
                      <p:childTnLst>
                        <p:par>
                          <p:cTn id="759" fill="hold">
                            <p:stCondLst>
                              <p:cond delay="0"/>
                            </p:stCondLst>
                            <p:childTnLst>
                              <p:par>
                                <p:cTn id="760" presetID="22" presetClass="entr" presetSubtype="8" fill="hold" grpId="0" nodeType="clickEffect">
                                  <p:stCondLst>
                                    <p:cond delay="0"/>
                                  </p:stCondLst>
                                  <p:childTnLst>
                                    <p:set>
                                      <p:cBhvr>
                                        <p:cTn id="761" dur="1" fill="hold">
                                          <p:stCondLst>
                                            <p:cond delay="0"/>
                                          </p:stCondLst>
                                        </p:cTn>
                                        <p:tgtEl>
                                          <p:spTgt spid="154"/>
                                        </p:tgtEl>
                                        <p:attrNameLst>
                                          <p:attrName>style.visibility</p:attrName>
                                        </p:attrNameLst>
                                      </p:cBhvr>
                                      <p:to>
                                        <p:strVal val="visible"/>
                                      </p:to>
                                    </p:set>
                                    <p:animEffect transition="in" filter="wipe(left)">
                                      <p:cBhvr>
                                        <p:cTn id="762" dur="500"/>
                                        <p:tgtEl>
                                          <p:spTgt spid="154"/>
                                        </p:tgtEl>
                                      </p:cBhvr>
                                    </p:animEffect>
                                  </p:childTnLst>
                                </p:cTn>
                              </p:par>
                              <p:par>
                                <p:cTn id="763" presetID="22" presetClass="entr" presetSubtype="8" fill="hold" grpId="0" nodeType="withEffect">
                                  <p:stCondLst>
                                    <p:cond delay="0"/>
                                  </p:stCondLst>
                                  <p:childTnLst>
                                    <p:set>
                                      <p:cBhvr>
                                        <p:cTn id="764" dur="1" fill="hold">
                                          <p:stCondLst>
                                            <p:cond delay="0"/>
                                          </p:stCondLst>
                                        </p:cTn>
                                        <p:tgtEl>
                                          <p:spTgt spid="183"/>
                                        </p:tgtEl>
                                        <p:attrNameLst>
                                          <p:attrName>style.visibility</p:attrName>
                                        </p:attrNameLst>
                                      </p:cBhvr>
                                      <p:to>
                                        <p:strVal val="visible"/>
                                      </p:to>
                                    </p:set>
                                    <p:animEffect transition="in" filter="wipe(left)">
                                      <p:cBhvr>
                                        <p:cTn id="765" dur="500"/>
                                        <p:tgtEl>
                                          <p:spTgt spid="183"/>
                                        </p:tgtEl>
                                      </p:cBhvr>
                                    </p:animEffect>
                                  </p:childTnLst>
                                </p:cTn>
                              </p:par>
                              <p:par>
                                <p:cTn id="766" presetID="22" presetClass="entr" presetSubtype="8" fill="hold" grpId="0" nodeType="withEffect">
                                  <p:stCondLst>
                                    <p:cond delay="0"/>
                                  </p:stCondLst>
                                  <p:childTnLst>
                                    <p:set>
                                      <p:cBhvr>
                                        <p:cTn id="767" dur="1" fill="hold">
                                          <p:stCondLst>
                                            <p:cond delay="0"/>
                                          </p:stCondLst>
                                        </p:cTn>
                                        <p:tgtEl>
                                          <p:spTgt spid="184"/>
                                        </p:tgtEl>
                                        <p:attrNameLst>
                                          <p:attrName>style.visibility</p:attrName>
                                        </p:attrNameLst>
                                      </p:cBhvr>
                                      <p:to>
                                        <p:strVal val="visible"/>
                                      </p:to>
                                    </p:set>
                                    <p:animEffect transition="in" filter="wipe(left)">
                                      <p:cBhvr>
                                        <p:cTn id="768" dur="500"/>
                                        <p:tgtEl>
                                          <p:spTgt spid="184"/>
                                        </p:tgtEl>
                                      </p:cBhvr>
                                    </p:animEffect>
                                  </p:childTnLst>
                                </p:cTn>
                              </p:par>
                              <p:par>
                                <p:cTn id="769" presetID="22" presetClass="entr" presetSubtype="8" fill="hold" grpId="0" nodeType="withEffect">
                                  <p:stCondLst>
                                    <p:cond delay="0"/>
                                  </p:stCondLst>
                                  <p:childTnLst>
                                    <p:set>
                                      <p:cBhvr>
                                        <p:cTn id="770" dur="1" fill="hold">
                                          <p:stCondLst>
                                            <p:cond delay="0"/>
                                          </p:stCondLst>
                                        </p:cTn>
                                        <p:tgtEl>
                                          <p:spTgt spid="185"/>
                                        </p:tgtEl>
                                        <p:attrNameLst>
                                          <p:attrName>style.visibility</p:attrName>
                                        </p:attrNameLst>
                                      </p:cBhvr>
                                      <p:to>
                                        <p:strVal val="visible"/>
                                      </p:to>
                                    </p:set>
                                    <p:animEffect transition="in" filter="wipe(left)">
                                      <p:cBhvr>
                                        <p:cTn id="771" dur="500"/>
                                        <p:tgtEl>
                                          <p:spTgt spid="185"/>
                                        </p:tgtEl>
                                      </p:cBhvr>
                                    </p:animEffect>
                                  </p:childTnLst>
                                </p:cTn>
                              </p:par>
                              <p:par>
                                <p:cTn id="772" presetID="22" presetClass="entr" presetSubtype="8" fill="hold" grpId="0" nodeType="withEffect">
                                  <p:stCondLst>
                                    <p:cond delay="0"/>
                                  </p:stCondLst>
                                  <p:childTnLst>
                                    <p:set>
                                      <p:cBhvr>
                                        <p:cTn id="773" dur="1" fill="hold">
                                          <p:stCondLst>
                                            <p:cond delay="0"/>
                                          </p:stCondLst>
                                        </p:cTn>
                                        <p:tgtEl>
                                          <p:spTgt spid="186"/>
                                        </p:tgtEl>
                                        <p:attrNameLst>
                                          <p:attrName>style.visibility</p:attrName>
                                        </p:attrNameLst>
                                      </p:cBhvr>
                                      <p:to>
                                        <p:strVal val="visible"/>
                                      </p:to>
                                    </p:set>
                                    <p:animEffect transition="in" filter="wipe(left)">
                                      <p:cBhvr>
                                        <p:cTn id="774" dur="500"/>
                                        <p:tgtEl>
                                          <p:spTgt spid="186"/>
                                        </p:tgtEl>
                                      </p:cBhvr>
                                    </p:animEffect>
                                  </p:childTnLst>
                                </p:cTn>
                              </p:par>
                            </p:childTnLst>
                          </p:cTn>
                        </p:par>
                      </p:childTnLst>
                    </p:cTn>
                  </p:par>
                  <p:par>
                    <p:cTn id="775" fill="hold">
                      <p:stCondLst>
                        <p:cond delay="indefinite"/>
                      </p:stCondLst>
                      <p:childTnLst>
                        <p:par>
                          <p:cTn id="776" fill="hold">
                            <p:stCondLst>
                              <p:cond delay="0"/>
                            </p:stCondLst>
                            <p:childTnLst>
                              <p:par>
                                <p:cTn id="777" presetID="22" presetClass="entr" presetSubtype="8" fill="hold" grpId="0" nodeType="clickEffect">
                                  <p:stCondLst>
                                    <p:cond delay="0"/>
                                  </p:stCondLst>
                                  <p:childTnLst>
                                    <p:set>
                                      <p:cBhvr>
                                        <p:cTn id="778" dur="1" fill="hold">
                                          <p:stCondLst>
                                            <p:cond delay="0"/>
                                          </p:stCondLst>
                                        </p:cTn>
                                        <p:tgtEl>
                                          <p:spTgt spid="157"/>
                                        </p:tgtEl>
                                        <p:attrNameLst>
                                          <p:attrName>style.visibility</p:attrName>
                                        </p:attrNameLst>
                                      </p:cBhvr>
                                      <p:to>
                                        <p:strVal val="visible"/>
                                      </p:to>
                                    </p:set>
                                    <p:animEffect transition="in" filter="wipe(left)">
                                      <p:cBhvr>
                                        <p:cTn id="779" dur="500"/>
                                        <p:tgtEl>
                                          <p:spTgt spid="157"/>
                                        </p:tgtEl>
                                      </p:cBhvr>
                                    </p:animEffect>
                                  </p:childTnLst>
                                </p:cTn>
                              </p:par>
                            </p:childTnLst>
                          </p:cTn>
                        </p:par>
                      </p:childTnLst>
                    </p:cTn>
                  </p:par>
                  <p:par>
                    <p:cTn id="780" fill="hold">
                      <p:stCondLst>
                        <p:cond delay="indefinite"/>
                      </p:stCondLst>
                      <p:childTnLst>
                        <p:par>
                          <p:cTn id="781" fill="hold">
                            <p:stCondLst>
                              <p:cond delay="0"/>
                            </p:stCondLst>
                            <p:childTnLst>
                              <p:par>
                                <p:cTn id="782" presetID="22" presetClass="entr" presetSubtype="8" fill="hold" nodeType="clickEffect">
                                  <p:stCondLst>
                                    <p:cond delay="0"/>
                                  </p:stCondLst>
                                  <p:childTnLst>
                                    <p:set>
                                      <p:cBhvr>
                                        <p:cTn id="783" dur="1" fill="hold">
                                          <p:stCondLst>
                                            <p:cond delay="0"/>
                                          </p:stCondLst>
                                        </p:cTn>
                                        <p:tgtEl>
                                          <p:spTgt spid="155"/>
                                        </p:tgtEl>
                                        <p:attrNameLst>
                                          <p:attrName>style.visibility</p:attrName>
                                        </p:attrNameLst>
                                      </p:cBhvr>
                                      <p:to>
                                        <p:strVal val="visible"/>
                                      </p:to>
                                    </p:set>
                                    <p:animEffect transition="in" filter="wipe(left)">
                                      <p:cBhvr>
                                        <p:cTn id="784" dur="500"/>
                                        <p:tgtEl>
                                          <p:spTgt spid="155"/>
                                        </p:tgtEl>
                                      </p:cBhvr>
                                    </p:animEffect>
                                  </p:childTnLst>
                                </p:cTn>
                              </p:par>
                            </p:childTnLst>
                          </p:cTn>
                        </p:par>
                      </p:childTnLst>
                    </p:cTn>
                  </p:par>
                  <p:par>
                    <p:cTn id="785" fill="hold">
                      <p:stCondLst>
                        <p:cond delay="indefinite"/>
                      </p:stCondLst>
                      <p:childTnLst>
                        <p:par>
                          <p:cTn id="786" fill="hold">
                            <p:stCondLst>
                              <p:cond delay="0"/>
                            </p:stCondLst>
                            <p:childTnLst>
                              <p:par>
                                <p:cTn id="787" presetID="22" presetClass="entr" presetSubtype="8" fill="hold" grpId="0" nodeType="clickEffect">
                                  <p:stCondLst>
                                    <p:cond delay="0"/>
                                  </p:stCondLst>
                                  <p:childTnLst>
                                    <p:set>
                                      <p:cBhvr>
                                        <p:cTn id="788" dur="1" fill="hold">
                                          <p:stCondLst>
                                            <p:cond delay="0"/>
                                          </p:stCondLst>
                                        </p:cTn>
                                        <p:tgtEl>
                                          <p:spTgt spid="158"/>
                                        </p:tgtEl>
                                        <p:attrNameLst>
                                          <p:attrName>style.visibility</p:attrName>
                                        </p:attrNameLst>
                                      </p:cBhvr>
                                      <p:to>
                                        <p:strVal val="visible"/>
                                      </p:to>
                                    </p:set>
                                    <p:animEffect transition="in" filter="wipe(left)">
                                      <p:cBhvr>
                                        <p:cTn id="789" dur="500"/>
                                        <p:tgtEl>
                                          <p:spTgt spid="158"/>
                                        </p:tgtEl>
                                      </p:cBhvr>
                                    </p:animEffect>
                                  </p:childTnLst>
                                </p:cTn>
                              </p:par>
                            </p:childTnLst>
                          </p:cTn>
                        </p:par>
                      </p:childTnLst>
                    </p:cTn>
                  </p:par>
                  <p:par>
                    <p:cTn id="790" fill="hold">
                      <p:stCondLst>
                        <p:cond delay="indefinite"/>
                      </p:stCondLst>
                      <p:childTnLst>
                        <p:par>
                          <p:cTn id="791" fill="hold">
                            <p:stCondLst>
                              <p:cond delay="0"/>
                            </p:stCondLst>
                            <p:childTnLst>
                              <p:par>
                                <p:cTn id="792" presetID="22" presetClass="entr" presetSubtype="8" fill="hold" grpId="0" nodeType="clickEffect">
                                  <p:stCondLst>
                                    <p:cond delay="0"/>
                                  </p:stCondLst>
                                  <p:childTnLst>
                                    <p:set>
                                      <p:cBhvr>
                                        <p:cTn id="793" dur="1" fill="hold">
                                          <p:stCondLst>
                                            <p:cond delay="0"/>
                                          </p:stCondLst>
                                        </p:cTn>
                                        <p:tgtEl>
                                          <p:spTgt spid="159"/>
                                        </p:tgtEl>
                                        <p:attrNameLst>
                                          <p:attrName>style.visibility</p:attrName>
                                        </p:attrNameLst>
                                      </p:cBhvr>
                                      <p:to>
                                        <p:strVal val="visible"/>
                                      </p:to>
                                    </p:set>
                                    <p:animEffect transition="in" filter="wipe(left)">
                                      <p:cBhvr>
                                        <p:cTn id="794" dur="500"/>
                                        <p:tgtEl>
                                          <p:spTgt spid="159"/>
                                        </p:tgtEl>
                                      </p:cBhvr>
                                    </p:animEffect>
                                  </p:childTnLst>
                                </p:cTn>
                              </p:par>
                            </p:childTnLst>
                          </p:cTn>
                        </p:par>
                      </p:childTnLst>
                    </p:cTn>
                  </p:par>
                  <p:par>
                    <p:cTn id="795" fill="hold">
                      <p:stCondLst>
                        <p:cond delay="indefinite"/>
                      </p:stCondLst>
                      <p:childTnLst>
                        <p:par>
                          <p:cTn id="796" fill="hold">
                            <p:stCondLst>
                              <p:cond delay="0"/>
                            </p:stCondLst>
                            <p:childTnLst>
                              <p:par>
                                <p:cTn id="797" presetID="22" presetClass="entr" presetSubtype="8" fill="hold" nodeType="clickEffect">
                                  <p:stCondLst>
                                    <p:cond delay="0"/>
                                  </p:stCondLst>
                                  <p:childTnLst>
                                    <p:set>
                                      <p:cBhvr>
                                        <p:cTn id="798" dur="1" fill="hold">
                                          <p:stCondLst>
                                            <p:cond delay="0"/>
                                          </p:stCondLst>
                                        </p:cTn>
                                        <p:tgtEl>
                                          <p:spTgt spid="247"/>
                                        </p:tgtEl>
                                        <p:attrNameLst>
                                          <p:attrName>style.visibility</p:attrName>
                                        </p:attrNameLst>
                                      </p:cBhvr>
                                      <p:to>
                                        <p:strVal val="visible"/>
                                      </p:to>
                                    </p:set>
                                    <p:animEffect transition="in" filter="wipe(left)">
                                      <p:cBhvr>
                                        <p:cTn id="799" dur="500"/>
                                        <p:tgtEl>
                                          <p:spTgt spid="247"/>
                                        </p:tgtEl>
                                      </p:cBhvr>
                                    </p:animEffect>
                                  </p:childTnLst>
                                </p:cTn>
                              </p:par>
                            </p:childTnLst>
                          </p:cTn>
                        </p:par>
                      </p:childTnLst>
                    </p:cTn>
                  </p:par>
                  <p:par>
                    <p:cTn id="800" fill="hold">
                      <p:stCondLst>
                        <p:cond delay="indefinite"/>
                      </p:stCondLst>
                      <p:childTnLst>
                        <p:par>
                          <p:cTn id="801" fill="hold">
                            <p:stCondLst>
                              <p:cond delay="0"/>
                            </p:stCondLst>
                            <p:childTnLst>
                              <p:par>
                                <p:cTn id="802" presetID="10" presetClass="exit" presetSubtype="0" fill="hold" nodeType="clickEffect">
                                  <p:stCondLst>
                                    <p:cond delay="0"/>
                                  </p:stCondLst>
                                  <p:childTnLst>
                                    <p:animEffect transition="out" filter="fade">
                                      <p:cBhvr>
                                        <p:cTn id="803" dur="500"/>
                                        <p:tgtEl>
                                          <p:spTgt spid="247"/>
                                        </p:tgtEl>
                                      </p:cBhvr>
                                    </p:animEffect>
                                    <p:set>
                                      <p:cBhvr>
                                        <p:cTn id="804" dur="1" fill="hold">
                                          <p:stCondLst>
                                            <p:cond delay="499"/>
                                          </p:stCondLst>
                                        </p:cTn>
                                        <p:tgtEl>
                                          <p:spTgt spid="247"/>
                                        </p:tgtEl>
                                        <p:attrNameLst>
                                          <p:attrName>style.visibility</p:attrName>
                                        </p:attrNameLst>
                                      </p:cBhvr>
                                      <p:to>
                                        <p:strVal val="hidden"/>
                                      </p:to>
                                    </p:set>
                                  </p:childTnLst>
                                </p:cTn>
                              </p:par>
                            </p:childTnLst>
                          </p:cTn>
                        </p:par>
                      </p:childTnLst>
                    </p:cTn>
                  </p:par>
                  <p:par>
                    <p:cTn id="805" fill="hold">
                      <p:stCondLst>
                        <p:cond delay="indefinite"/>
                      </p:stCondLst>
                      <p:childTnLst>
                        <p:par>
                          <p:cTn id="806" fill="hold">
                            <p:stCondLst>
                              <p:cond delay="0"/>
                            </p:stCondLst>
                            <p:childTnLst>
                              <p:par>
                                <p:cTn id="807" presetID="22" presetClass="entr" presetSubtype="8" fill="hold" nodeType="clickEffect">
                                  <p:stCondLst>
                                    <p:cond delay="0"/>
                                  </p:stCondLst>
                                  <p:childTnLst>
                                    <p:set>
                                      <p:cBhvr>
                                        <p:cTn id="808" dur="1" fill="hold">
                                          <p:stCondLst>
                                            <p:cond delay="0"/>
                                          </p:stCondLst>
                                        </p:cTn>
                                        <p:tgtEl>
                                          <p:spTgt spid="176"/>
                                        </p:tgtEl>
                                        <p:attrNameLst>
                                          <p:attrName>style.visibility</p:attrName>
                                        </p:attrNameLst>
                                      </p:cBhvr>
                                      <p:to>
                                        <p:strVal val="visible"/>
                                      </p:to>
                                    </p:set>
                                    <p:animEffect transition="in" filter="wipe(left)">
                                      <p:cBhvr>
                                        <p:cTn id="809" dur="500"/>
                                        <p:tgtEl>
                                          <p:spTgt spid="176"/>
                                        </p:tgtEl>
                                      </p:cBhvr>
                                    </p:animEffect>
                                  </p:childTnLst>
                                </p:cTn>
                              </p:par>
                            </p:childTnLst>
                          </p:cTn>
                        </p:par>
                      </p:childTnLst>
                    </p:cTn>
                  </p:par>
                  <p:par>
                    <p:cTn id="810" fill="hold">
                      <p:stCondLst>
                        <p:cond delay="indefinite"/>
                      </p:stCondLst>
                      <p:childTnLst>
                        <p:par>
                          <p:cTn id="811" fill="hold">
                            <p:stCondLst>
                              <p:cond delay="0"/>
                            </p:stCondLst>
                            <p:childTnLst>
                              <p:par>
                                <p:cTn id="812" presetID="22" presetClass="entr" presetSubtype="8" fill="hold" grpId="0" nodeType="clickEffect">
                                  <p:stCondLst>
                                    <p:cond delay="0"/>
                                  </p:stCondLst>
                                  <p:childTnLst>
                                    <p:set>
                                      <p:cBhvr>
                                        <p:cTn id="813" dur="1" fill="hold">
                                          <p:stCondLst>
                                            <p:cond delay="0"/>
                                          </p:stCondLst>
                                        </p:cTn>
                                        <p:tgtEl>
                                          <p:spTgt spid="160"/>
                                        </p:tgtEl>
                                        <p:attrNameLst>
                                          <p:attrName>style.visibility</p:attrName>
                                        </p:attrNameLst>
                                      </p:cBhvr>
                                      <p:to>
                                        <p:strVal val="visible"/>
                                      </p:to>
                                    </p:set>
                                    <p:animEffect transition="in" filter="wipe(left)">
                                      <p:cBhvr>
                                        <p:cTn id="814" dur="500"/>
                                        <p:tgtEl>
                                          <p:spTgt spid="160"/>
                                        </p:tgtEl>
                                      </p:cBhvr>
                                    </p:animEffect>
                                  </p:childTnLst>
                                </p:cTn>
                              </p:par>
                            </p:childTnLst>
                          </p:cTn>
                        </p:par>
                      </p:childTnLst>
                    </p:cTn>
                  </p:par>
                  <p:par>
                    <p:cTn id="815" fill="hold">
                      <p:stCondLst>
                        <p:cond delay="indefinite"/>
                      </p:stCondLst>
                      <p:childTnLst>
                        <p:par>
                          <p:cTn id="816" fill="hold">
                            <p:stCondLst>
                              <p:cond delay="0"/>
                            </p:stCondLst>
                            <p:childTnLst>
                              <p:par>
                                <p:cTn id="817" presetID="22" presetClass="entr" presetSubtype="8" fill="hold" grpId="0" nodeType="clickEffect">
                                  <p:stCondLst>
                                    <p:cond delay="0"/>
                                  </p:stCondLst>
                                  <p:childTnLst>
                                    <p:set>
                                      <p:cBhvr>
                                        <p:cTn id="818" dur="1" fill="hold">
                                          <p:stCondLst>
                                            <p:cond delay="0"/>
                                          </p:stCondLst>
                                        </p:cTn>
                                        <p:tgtEl>
                                          <p:spTgt spid="161"/>
                                        </p:tgtEl>
                                        <p:attrNameLst>
                                          <p:attrName>style.visibility</p:attrName>
                                        </p:attrNameLst>
                                      </p:cBhvr>
                                      <p:to>
                                        <p:strVal val="visible"/>
                                      </p:to>
                                    </p:set>
                                    <p:animEffect transition="in" filter="wipe(left)">
                                      <p:cBhvr>
                                        <p:cTn id="819" dur="500"/>
                                        <p:tgtEl>
                                          <p:spTgt spid="161"/>
                                        </p:tgtEl>
                                      </p:cBhvr>
                                    </p:animEffect>
                                  </p:childTnLst>
                                </p:cTn>
                              </p:par>
                            </p:childTnLst>
                          </p:cTn>
                        </p:par>
                      </p:childTnLst>
                    </p:cTn>
                  </p:par>
                  <p:par>
                    <p:cTn id="820" fill="hold">
                      <p:stCondLst>
                        <p:cond delay="indefinite"/>
                      </p:stCondLst>
                      <p:childTnLst>
                        <p:par>
                          <p:cTn id="821" fill="hold">
                            <p:stCondLst>
                              <p:cond delay="0"/>
                            </p:stCondLst>
                            <p:childTnLst>
                              <p:par>
                                <p:cTn id="822" presetID="1" presetClass="entr" presetSubtype="0" fill="hold" nodeType="clickEffect">
                                  <p:stCondLst>
                                    <p:cond delay="0"/>
                                  </p:stCondLst>
                                  <p:childTnLst>
                                    <p:set>
                                      <p:cBhvr>
                                        <p:cTn id="823" dur="1" fill="hold">
                                          <p:stCondLst>
                                            <p:cond delay="499"/>
                                          </p:stCondLst>
                                        </p:cTn>
                                        <p:tgtEl>
                                          <p:spTgt spid="190"/>
                                        </p:tgtEl>
                                        <p:attrNameLst>
                                          <p:attrName>style.visibility</p:attrName>
                                        </p:attrNameLst>
                                      </p:cBhvr>
                                      <p:to>
                                        <p:strVal val="visible"/>
                                      </p:to>
                                    </p:set>
                                  </p:childTnLst>
                                </p:cTn>
                              </p:par>
                              <p:par>
                                <p:cTn id="824" presetID="1" presetClass="entr" presetSubtype="0" fill="hold" nodeType="withEffect">
                                  <p:stCondLst>
                                    <p:cond delay="0"/>
                                  </p:stCondLst>
                                  <p:childTnLst>
                                    <p:set>
                                      <p:cBhvr>
                                        <p:cTn id="825" dur="1" fill="hold">
                                          <p:stCondLst>
                                            <p:cond delay="499"/>
                                          </p:stCondLst>
                                        </p:cTn>
                                        <p:tgtEl>
                                          <p:spTgt spid="191"/>
                                        </p:tgtEl>
                                        <p:attrNameLst>
                                          <p:attrName>style.visibility</p:attrName>
                                        </p:attrNameLst>
                                      </p:cBhvr>
                                      <p:to>
                                        <p:strVal val="visible"/>
                                      </p:to>
                                    </p:set>
                                  </p:childTnLst>
                                </p:cTn>
                              </p:par>
                            </p:childTnLst>
                          </p:cTn>
                        </p:par>
                      </p:childTnLst>
                    </p:cTn>
                  </p:par>
                  <p:par>
                    <p:cTn id="826" fill="hold">
                      <p:stCondLst>
                        <p:cond delay="indefinite"/>
                      </p:stCondLst>
                      <p:childTnLst>
                        <p:par>
                          <p:cTn id="827" fill="hold">
                            <p:stCondLst>
                              <p:cond delay="0"/>
                            </p:stCondLst>
                            <p:childTnLst>
                              <p:par>
                                <p:cTn id="828" presetID="22" presetClass="entr" presetSubtype="8" fill="hold" grpId="0" nodeType="clickEffect">
                                  <p:stCondLst>
                                    <p:cond delay="0"/>
                                  </p:stCondLst>
                                  <p:childTnLst>
                                    <p:set>
                                      <p:cBhvr>
                                        <p:cTn id="829" dur="1" fill="hold">
                                          <p:stCondLst>
                                            <p:cond delay="0"/>
                                          </p:stCondLst>
                                        </p:cTn>
                                        <p:tgtEl>
                                          <p:spTgt spid="177"/>
                                        </p:tgtEl>
                                        <p:attrNameLst>
                                          <p:attrName>style.visibility</p:attrName>
                                        </p:attrNameLst>
                                      </p:cBhvr>
                                      <p:to>
                                        <p:strVal val="visible"/>
                                      </p:to>
                                    </p:set>
                                    <p:animEffect transition="in" filter="wipe(left)">
                                      <p:cBhvr>
                                        <p:cTn id="830" dur="500"/>
                                        <p:tgtEl>
                                          <p:spTgt spid="177"/>
                                        </p:tgtEl>
                                      </p:cBhvr>
                                    </p:animEffect>
                                  </p:childTnLst>
                                </p:cTn>
                              </p:par>
                              <p:par>
                                <p:cTn id="831" presetID="22" presetClass="entr" presetSubtype="8" fill="hold" grpId="0" nodeType="withEffect">
                                  <p:stCondLst>
                                    <p:cond delay="0"/>
                                  </p:stCondLst>
                                  <p:childTnLst>
                                    <p:set>
                                      <p:cBhvr>
                                        <p:cTn id="832" dur="1" fill="hold">
                                          <p:stCondLst>
                                            <p:cond delay="0"/>
                                          </p:stCondLst>
                                        </p:cTn>
                                        <p:tgtEl>
                                          <p:spTgt spid="178"/>
                                        </p:tgtEl>
                                        <p:attrNameLst>
                                          <p:attrName>style.visibility</p:attrName>
                                        </p:attrNameLst>
                                      </p:cBhvr>
                                      <p:to>
                                        <p:strVal val="visible"/>
                                      </p:to>
                                    </p:set>
                                    <p:animEffect transition="in" filter="wipe(left)">
                                      <p:cBhvr>
                                        <p:cTn id="833" dur="500"/>
                                        <p:tgtEl>
                                          <p:spTgt spid="178"/>
                                        </p:tgtEl>
                                      </p:cBhvr>
                                    </p:animEffect>
                                  </p:childTnLst>
                                </p:cTn>
                              </p:par>
                              <p:par>
                                <p:cTn id="834" presetID="22" presetClass="entr" presetSubtype="8" fill="hold" grpId="0" nodeType="withEffect">
                                  <p:stCondLst>
                                    <p:cond delay="0"/>
                                  </p:stCondLst>
                                  <p:childTnLst>
                                    <p:set>
                                      <p:cBhvr>
                                        <p:cTn id="835" dur="1" fill="hold">
                                          <p:stCondLst>
                                            <p:cond delay="0"/>
                                          </p:stCondLst>
                                        </p:cTn>
                                        <p:tgtEl>
                                          <p:spTgt spid="182"/>
                                        </p:tgtEl>
                                        <p:attrNameLst>
                                          <p:attrName>style.visibility</p:attrName>
                                        </p:attrNameLst>
                                      </p:cBhvr>
                                      <p:to>
                                        <p:strVal val="visible"/>
                                      </p:to>
                                    </p:set>
                                    <p:animEffect transition="in" filter="wipe(left)">
                                      <p:cBhvr>
                                        <p:cTn id="836" dur="500"/>
                                        <p:tgtEl>
                                          <p:spTgt spid="182"/>
                                        </p:tgtEl>
                                      </p:cBhvr>
                                    </p:animEffect>
                                  </p:childTnLst>
                                </p:cTn>
                              </p:par>
                              <p:par>
                                <p:cTn id="837" presetID="22" presetClass="entr" presetSubtype="8" fill="hold" grpId="0" nodeType="withEffect">
                                  <p:stCondLst>
                                    <p:cond delay="0"/>
                                  </p:stCondLst>
                                  <p:childTnLst>
                                    <p:set>
                                      <p:cBhvr>
                                        <p:cTn id="838" dur="1" fill="hold">
                                          <p:stCondLst>
                                            <p:cond delay="0"/>
                                          </p:stCondLst>
                                        </p:cTn>
                                        <p:tgtEl>
                                          <p:spTgt spid="179"/>
                                        </p:tgtEl>
                                        <p:attrNameLst>
                                          <p:attrName>style.visibility</p:attrName>
                                        </p:attrNameLst>
                                      </p:cBhvr>
                                      <p:to>
                                        <p:strVal val="visible"/>
                                      </p:to>
                                    </p:set>
                                    <p:animEffect transition="in" filter="wipe(left)">
                                      <p:cBhvr>
                                        <p:cTn id="839" dur="500"/>
                                        <p:tgtEl>
                                          <p:spTgt spid="179"/>
                                        </p:tgtEl>
                                      </p:cBhvr>
                                    </p:animEffect>
                                  </p:childTnLst>
                                </p:cTn>
                              </p:par>
                              <p:par>
                                <p:cTn id="840" presetID="22" presetClass="entr" presetSubtype="8" fill="hold" grpId="0" nodeType="withEffect">
                                  <p:stCondLst>
                                    <p:cond delay="0"/>
                                  </p:stCondLst>
                                  <p:childTnLst>
                                    <p:set>
                                      <p:cBhvr>
                                        <p:cTn id="841" dur="1" fill="hold">
                                          <p:stCondLst>
                                            <p:cond delay="0"/>
                                          </p:stCondLst>
                                        </p:cTn>
                                        <p:tgtEl>
                                          <p:spTgt spid="181"/>
                                        </p:tgtEl>
                                        <p:attrNameLst>
                                          <p:attrName>style.visibility</p:attrName>
                                        </p:attrNameLst>
                                      </p:cBhvr>
                                      <p:to>
                                        <p:strVal val="visible"/>
                                      </p:to>
                                    </p:set>
                                    <p:animEffect transition="in" filter="wipe(left)">
                                      <p:cBhvr>
                                        <p:cTn id="842" dur="500"/>
                                        <p:tgtEl>
                                          <p:spTgt spid="181"/>
                                        </p:tgtEl>
                                      </p:cBhvr>
                                    </p:animEffect>
                                  </p:childTnLst>
                                </p:cTn>
                              </p:par>
                              <p:par>
                                <p:cTn id="843" presetID="22" presetClass="entr" presetSubtype="8" fill="hold" grpId="0" nodeType="withEffect">
                                  <p:stCondLst>
                                    <p:cond delay="0"/>
                                  </p:stCondLst>
                                  <p:childTnLst>
                                    <p:set>
                                      <p:cBhvr>
                                        <p:cTn id="844" dur="1" fill="hold">
                                          <p:stCondLst>
                                            <p:cond delay="0"/>
                                          </p:stCondLst>
                                        </p:cTn>
                                        <p:tgtEl>
                                          <p:spTgt spid="180"/>
                                        </p:tgtEl>
                                        <p:attrNameLst>
                                          <p:attrName>style.visibility</p:attrName>
                                        </p:attrNameLst>
                                      </p:cBhvr>
                                      <p:to>
                                        <p:strVal val="visible"/>
                                      </p:to>
                                    </p:set>
                                    <p:animEffect transition="in" filter="wipe(left)">
                                      <p:cBhvr>
                                        <p:cTn id="845" dur="500"/>
                                        <p:tgtEl>
                                          <p:spTgt spid="180"/>
                                        </p:tgtEl>
                                      </p:cBhvr>
                                    </p:animEffect>
                                  </p:childTnLst>
                                </p:cTn>
                              </p:par>
                              <p:par>
                                <p:cTn id="846" presetID="22" presetClass="entr" presetSubtype="4" fill="hold" grpId="0" nodeType="withEffect">
                                  <p:stCondLst>
                                    <p:cond delay="0"/>
                                  </p:stCondLst>
                                  <p:childTnLst>
                                    <p:set>
                                      <p:cBhvr>
                                        <p:cTn id="847" dur="1" fill="hold">
                                          <p:stCondLst>
                                            <p:cond delay="0"/>
                                          </p:stCondLst>
                                        </p:cTn>
                                        <p:tgtEl>
                                          <p:spTgt spid="187"/>
                                        </p:tgtEl>
                                        <p:attrNameLst>
                                          <p:attrName>style.visibility</p:attrName>
                                        </p:attrNameLst>
                                      </p:cBhvr>
                                      <p:to>
                                        <p:strVal val="visible"/>
                                      </p:to>
                                    </p:set>
                                    <p:animEffect transition="in" filter="wipe(down)">
                                      <p:cBhvr>
                                        <p:cTn id="848" dur="500"/>
                                        <p:tgtEl>
                                          <p:spTgt spid="187"/>
                                        </p:tgtEl>
                                      </p:cBhvr>
                                    </p:animEffect>
                                  </p:childTnLst>
                                </p:cTn>
                              </p:par>
                            </p:childTnLst>
                          </p:cTn>
                        </p:par>
                      </p:childTnLst>
                    </p:cTn>
                  </p:par>
                  <p:par>
                    <p:cTn id="849" fill="hold">
                      <p:stCondLst>
                        <p:cond delay="indefinite"/>
                      </p:stCondLst>
                      <p:childTnLst>
                        <p:par>
                          <p:cTn id="850" fill="hold">
                            <p:stCondLst>
                              <p:cond delay="0"/>
                            </p:stCondLst>
                            <p:childTnLst>
                              <p:par>
                                <p:cTn id="851" presetID="22" presetClass="entr" presetSubtype="8" fill="hold" grpId="0" nodeType="clickEffect">
                                  <p:stCondLst>
                                    <p:cond delay="0"/>
                                  </p:stCondLst>
                                  <p:childTnLst>
                                    <p:set>
                                      <p:cBhvr>
                                        <p:cTn id="852" dur="1" fill="hold">
                                          <p:stCondLst>
                                            <p:cond delay="0"/>
                                          </p:stCondLst>
                                        </p:cTn>
                                        <p:tgtEl>
                                          <p:spTgt spid="162"/>
                                        </p:tgtEl>
                                        <p:attrNameLst>
                                          <p:attrName>style.visibility</p:attrName>
                                        </p:attrNameLst>
                                      </p:cBhvr>
                                      <p:to>
                                        <p:strVal val="visible"/>
                                      </p:to>
                                    </p:set>
                                    <p:animEffect transition="in" filter="wipe(left)">
                                      <p:cBhvr>
                                        <p:cTn id="853" dur="500"/>
                                        <p:tgtEl>
                                          <p:spTgt spid="162"/>
                                        </p:tgtEl>
                                      </p:cBhvr>
                                    </p:animEffect>
                                  </p:childTnLst>
                                </p:cTn>
                              </p:par>
                            </p:childTnLst>
                          </p:cTn>
                        </p:par>
                      </p:childTnLst>
                    </p:cTn>
                  </p:par>
                  <p:par>
                    <p:cTn id="854" fill="hold">
                      <p:stCondLst>
                        <p:cond delay="indefinite"/>
                      </p:stCondLst>
                      <p:childTnLst>
                        <p:par>
                          <p:cTn id="855" fill="hold">
                            <p:stCondLst>
                              <p:cond delay="0"/>
                            </p:stCondLst>
                            <p:childTnLst>
                              <p:par>
                                <p:cTn id="856" presetID="22" presetClass="entr" presetSubtype="8" fill="hold" nodeType="clickEffect">
                                  <p:stCondLst>
                                    <p:cond delay="0"/>
                                  </p:stCondLst>
                                  <p:childTnLst>
                                    <p:set>
                                      <p:cBhvr>
                                        <p:cTn id="857" dur="1" fill="hold">
                                          <p:stCondLst>
                                            <p:cond delay="0"/>
                                          </p:stCondLst>
                                        </p:cTn>
                                        <p:tgtEl>
                                          <p:spTgt spid="163"/>
                                        </p:tgtEl>
                                        <p:attrNameLst>
                                          <p:attrName>style.visibility</p:attrName>
                                        </p:attrNameLst>
                                      </p:cBhvr>
                                      <p:to>
                                        <p:strVal val="visible"/>
                                      </p:to>
                                    </p:set>
                                    <p:animEffect transition="in" filter="wipe(left)">
                                      <p:cBhvr>
                                        <p:cTn id="858" dur="500"/>
                                        <p:tgtEl>
                                          <p:spTgt spid="163"/>
                                        </p:tgtEl>
                                      </p:cBhvr>
                                    </p:animEffect>
                                  </p:childTnLst>
                                </p:cTn>
                              </p:par>
                            </p:childTnLst>
                          </p:cTn>
                        </p:par>
                      </p:childTnLst>
                    </p:cTn>
                  </p:par>
                  <p:par>
                    <p:cTn id="859" fill="hold">
                      <p:stCondLst>
                        <p:cond delay="indefinite"/>
                      </p:stCondLst>
                      <p:childTnLst>
                        <p:par>
                          <p:cTn id="860" fill="hold">
                            <p:stCondLst>
                              <p:cond delay="0"/>
                            </p:stCondLst>
                            <p:childTnLst>
                              <p:par>
                                <p:cTn id="861" presetID="22" presetClass="entr" presetSubtype="8" fill="hold" nodeType="clickEffect">
                                  <p:stCondLst>
                                    <p:cond delay="0"/>
                                  </p:stCondLst>
                                  <p:childTnLst>
                                    <p:set>
                                      <p:cBhvr>
                                        <p:cTn id="862" dur="1" fill="hold">
                                          <p:stCondLst>
                                            <p:cond delay="0"/>
                                          </p:stCondLst>
                                        </p:cTn>
                                        <p:tgtEl>
                                          <p:spTgt spid="164"/>
                                        </p:tgtEl>
                                        <p:attrNameLst>
                                          <p:attrName>style.visibility</p:attrName>
                                        </p:attrNameLst>
                                      </p:cBhvr>
                                      <p:to>
                                        <p:strVal val="visible"/>
                                      </p:to>
                                    </p:set>
                                    <p:animEffect transition="in" filter="wipe(left)">
                                      <p:cBhvr>
                                        <p:cTn id="863" dur="500"/>
                                        <p:tgtEl>
                                          <p:spTgt spid="164"/>
                                        </p:tgtEl>
                                      </p:cBhvr>
                                    </p:animEffect>
                                  </p:childTnLst>
                                </p:cTn>
                              </p:par>
                            </p:childTnLst>
                          </p:cTn>
                        </p:par>
                      </p:childTnLst>
                    </p:cTn>
                  </p:par>
                  <p:par>
                    <p:cTn id="864" fill="hold">
                      <p:stCondLst>
                        <p:cond delay="indefinite"/>
                      </p:stCondLst>
                      <p:childTnLst>
                        <p:par>
                          <p:cTn id="865" fill="hold">
                            <p:stCondLst>
                              <p:cond delay="0"/>
                            </p:stCondLst>
                            <p:childTnLst>
                              <p:par>
                                <p:cTn id="866" presetID="22" presetClass="entr" presetSubtype="8" fill="hold" grpId="0" nodeType="clickEffect">
                                  <p:stCondLst>
                                    <p:cond delay="0"/>
                                  </p:stCondLst>
                                  <p:childTnLst>
                                    <p:set>
                                      <p:cBhvr>
                                        <p:cTn id="867" dur="1" fill="hold">
                                          <p:stCondLst>
                                            <p:cond delay="0"/>
                                          </p:stCondLst>
                                        </p:cTn>
                                        <p:tgtEl>
                                          <p:spTgt spid="165"/>
                                        </p:tgtEl>
                                        <p:attrNameLst>
                                          <p:attrName>style.visibility</p:attrName>
                                        </p:attrNameLst>
                                      </p:cBhvr>
                                      <p:to>
                                        <p:strVal val="visible"/>
                                      </p:to>
                                    </p:set>
                                    <p:animEffect transition="in" filter="wipe(left)">
                                      <p:cBhvr>
                                        <p:cTn id="868" dur="500"/>
                                        <p:tgtEl>
                                          <p:spTgt spid="165"/>
                                        </p:tgtEl>
                                      </p:cBhvr>
                                    </p:animEffect>
                                  </p:childTnLst>
                                </p:cTn>
                              </p:par>
                            </p:childTnLst>
                          </p:cTn>
                        </p:par>
                      </p:childTnLst>
                    </p:cTn>
                  </p:par>
                  <p:par>
                    <p:cTn id="869" fill="hold">
                      <p:stCondLst>
                        <p:cond delay="indefinite"/>
                      </p:stCondLst>
                      <p:childTnLst>
                        <p:par>
                          <p:cTn id="870" fill="hold">
                            <p:stCondLst>
                              <p:cond delay="0"/>
                            </p:stCondLst>
                            <p:childTnLst>
                              <p:par>
                                <p:cTn id="871" presetID="22" presetClass="entr" presetSubtype="8" fill="hold" grpId="0" nodeType="clickEffect">
                                  <p:stCondLst>
                                    <p:cond delay="0"/>
                                  </p:stCondLst>
                                  <p:childTnLst>
                                    <p:set>
                                      <p:cBhvr>
                                        <p:cTn id="872" dur="1" fill="hold">
                                          <p:stCondLst>
                                            <p:cond delay="0"/>
                                          </p:stCondLst>
                                        </p:cTn>
                                        <p:tgtEl>
                                          <p:spTgt spid="188"/>
                                        </p:tgtEl>
                                        <p:attrNameLst>
                                          <p:attrName>style.visibility</p:attrName>
                                        </p:attrNameLst>
                                      </p:cBhvr>
                                      <p:to>
                                        <p:strVal val="visible"/>
                                      </p:to>
                                    </p:set>
                                    <p:animEffect transition="in" filter="wipe(left)">
                                      <p:cBhvr>
                                        <p:cTn id="873" dur="500"/>
                                        <p:tgtEl>
                                          <p:spTgt spid="188"/>
                                        </p:tgtEl>
                                      </p:cBhvr>
                                    </p:animEffect>
                                  </p:childTnLst>
                                </p:cTn>
                              </p:par>
                            </p:childTnLst>
                          </p:cTn>
                        </p:par>
                      </p:childTnLst>
                    </p:cTn>
                  </p:par>
                  <p:par>
                    <p:cTn id="874" fill="hold">
                      <p:stCondLst>
                        <p:cond delay="indefinite"/>
                      </p:stCondLst>
                      <p:childTnLst>
                        <p:par>
                          <p:cTn id="875" fill="hold">
                            <p:stCondLst>
                              <p:cond delay="0"/>
                            </p:stCondLst>
                            <p:childTnLst>
                              <p:par>
                                <p:cTn id="876" presetID="22" presetClass="entr" presetSubtype="8" fill="hold" grpId="0" nodeType="clickEffect">
                                  <p:stCondLst>
                                    <p:cond delay="0"/>
                                  </p:stCondLst>
                                  <p:childTnLst>
                                    <p:set>
                                      <p:cBhvr>
                                        <p:cTn id="877" dur="1" fill="hold">
                                          <p:stCondLst>
                                            <p:cond delay="0"/>
                                          </p:stCondLst>
                                        </p:cTn>
                                        <p:tgtEl>
                                          <p:spTgt spid="166"/>
                                        </p:tgtEl>
                                        <p:attrNameLst>
                                          <p:attrName>style.visibility</p:attrName>
                                        </p:attrNameLst>
                                      </p:cBhvr>
                                      <p:to>
                                        <p:strVal val="visible"/>
                                      </p:to>
                                    </p:set>
                                    <p:animEffect transition="in" filter="wipe(left)">
                                      <p:cBhvr>
                                        <p:cTn id="878" dur="500"/>
                                        <p:tgtEl>
                                          <p:spTgt spid="166"/>
                                        </p:tgtEl>
                                      </p:cBhvr>
                                    </p:animEffect>
                                  </p:childTnLst>
                                </p:cTn>
                              </p:par>
                            </p:childTnLst>
                          </p:cTn>
                        </p:par>
                      </p:childTnLst>
                    </p:cTn>
                  </p:par>
                  <p:par>
                    <p:cTn id="879" fill="hold">
                      <p:stCondLst>
                        <p:cond delay="indefinite"/>
                      </p:stCondLst>
                      <p:childTnLst>
                        <p:par>
                          <p:cTn id="880" fill="hold">
                            <p:stCondLst>
                              <p:cond delay="0"/>
                            </p:stCondLst>
                            <p:childTnLst>
                              <p:par>
                                <p:cTn id="881" presetID="22" presetClass="entr" presetSubtype="8" fill="hold" nodeType="clickEffect">
                                  <p:stCondLst>
                                    <p:cond delay="0"/>
                                  </p:stCondLst>
                                  <p:childTnLst>
                                    <p:set>
                                      <p:cBhvr>
                                        <p:cTn id="882" dur="1" fill="hold">
                                          <p:stCondLst>
                                            <p:cond delay="0"/>
                                          </p:stCondLst>
                                        </p:cTn>
                                        <p:tgtEl>
                                          <p:spTgt spid="167"/>
                                        </p:tgtEl>
                                        <p:attrNameLst>
                                          <p:attrName>style.visibility</p:attrName>
                                        </p:attrNameLst>
                                      </p:cBhvr>
                                      <p:to>
                                        <p:strVal val="visible"/>
                                      </p:to>
                                    </p:set>
                                    <p:animEffect transition="in" filter="wipe(left)">
                                      <p:cBhvr>
                                        <p:cTn id="883" dur="500"/>
                                        <p:tgtEl>
                                          <p:spTgt spid="167"/>
                                        </p:tgtEl>
                                      </p:cBhvr>
                                    </p:animEffect>
                                  </p:childTnLst>
                                </p:cTn>
                              </p:par>
                            </p:childTnLst>
                          </p:cTn>
                        </p:par>
                      </p:childTnLst>
                    </p:cTn>
                  </p:par>
                  <p:par>
                    <p:cTn id="884" fill="hold">
                      <p:stCondLst>
                        <p:cond delay="indefinite"/>
                      </p:stCondLst>
                      <p:childTnLst>
                        <p:par>
                          <p:cTn id="885" fill="hold">
                            <p:stCondLst>
                              <p:cond delay="0"/>
                            </p:stCondLst>
                            <p:childTnLst>
                              <p:par>
                                <p:cTn id="886" presetID="22" presetClass="entr" presetSubtype="8" fill="hold" nodeType="clickEffect">
                                  <p:stCondLst>
                                    <p:cond delay="0"/>
                                  </p:stCondLst>
                                  <p:childTnLst>
                                    <p:set>
                                      <p:cBhvr>
                                        <p:cTn id="887" dur="1" fill="hold">
                                          <p:stCondLst>
                                            <p:cond delay="0"/>
                                          </p:stCondLst>
                                        </p:cTn>
                                        <p:tgtEl>
                                          <p:spTgt spid="168"/>
                                        </p:tgtEl>
                                        <p:attrNameLst>
                                          <p:attrName>style.visibility</p:attrName>
                                        </p:attrNameLst>
                                      </p:cBhvr>
                                      <p:to>
                                        <p:strVal val="visible"/>
                                      </p:to>
                                    </p:set>
                                    <p:animEffect transition="in" filter="wipe(left)">
                                      <p:cBhvr>
                                        <p:cTn id="888" dur="500"/>
                                        <p:tgtEl>
                                          <p:spTgt spid="168"/>
                                        </p:tgtEl>
                                      </p:cBhvr>
                                    </p:animEffect>
                                  </p:childTnLst>
                                </p:cTn>
                              </p:par>
                            </p:childTnLst>
                          </p:cTn>
                        </p:par>
                      </p:childTnLst>
                    </p:cTn>
                  </p:par>
                  <p:par>
                    <p:cTn id="889" fill="hold">
                      <p:stCondLst>
                        <p:cond delay="indefinite"/>
                      </p:stCondLst>
                      <p:childTnLst>
                        <p:par>
                          <p:cTn id="890" fill="hold">
                            <p:stCondLst>
                              <p:cond delay="0"/>
                            </p:stCondLst>
                            <p:childTnLst>
                              <p:par>
                                <p:cTn id="891" presetID="22" presetClass="entr" presetSubtype="8" fill="hold" grpId="0" nodeType="clickEffect">
                                  <p:stCondLst>
                                    <p:cond delay="0"/>
                                  </p:stCondLst>
                                  <p:childTnLst>
                                    <p:set>
                                      <p:cBhvr>
                                        <p:cTn id="892" dur="1" fill="hold">
                                          <p:stCondLst>
                                            <p:cond delay="0"/>
                                          </p:stCondLst>
                                        </p:cTn>
                                        <p:tgtEl>
                                          <p:spTgt spid="169"/>
                                        </p:tgtEl>
                                        <p:attrNameLst>
                                          <p:attrName>style.visibility</p:attrName>
                                        </p:attrNameLst>
                                      </p:cBhvr>
                                      <p:to>
                                        <p:strVal val="visible"/>
                                      </p:to>
                                    </p:set>
                                    <p:animEffect transition="in" filter="wipe(left)">
                                      <p:cBhvr>
                                        <p:cTn id="893" dur="500"/>
                                        <p:tgtEl>
                                          <p:spTgt spid="169"/>
                                        </p:tgtEl>
                                      </p:cBhvr>
                                    </p:animEffect>
                                  </p:childTnLst>
                                </p:cTn>
                              </p:par>
                            </p:childTnLst>
                          </p:cTn>
                        </p:par>
                      </p:childTnLst>
                    </p:cTn>
                  </p:par>
                  <p:par>
                    <p:cTn id="894" fill="hold">
                      <p:stCondLst>
                        <p:cond delay="indefinite"/>
                      </p:stCondLst>
                      <p:childTnLst>
                        <p:par>
                          <p:cTn id="895" fill="hold">
                            <p:stCondLst>
                              <p:cond delay="0"/>
                            </p:stCondLst>
                            <p:childTnLst>
                              <p:par>
                                <p:cTn id="896" presetID="22" presetClass="entr" presetSubtype="8" fill="hold" grpId="0" nodeType="clickEffect">
                                  <p:stCondLst>
                                    <p:cond delay="0"/>
                                  </p:stCondLst>
                                  <p:childTnLst>
                                    <p:set>
                                      <p:cBhvr>
                                        <p:cTn id="897" dur="1" fill="hold">
                                          <p:stCondLst>
                                            <p:cond delay="0"/>
                                          </p:stCondLst>
                                        </p:cTn>
                                        <p:tgtEl>
                                          <p:spTgt spid="189"/>
                                        </p:tgtEl>
                                        <p:attrNameLst>
                                          <p:attrName>style.visibility</p:attrName>
                                        </p:attrNameLst>
                                      </p:cBhvr>
                                      <p:to>
                                        <p:strVal val="visible"/>
                                      </p:to>
                                    </p:set>
                                    <p:animEffect transition="in" filter="wipe(left)">
                                      <p:cBhvr>
                                        <p:cTn id="898" dur="500"/>
                                        <p:tgtEl>
                                          <p:spTgt spid="189"/>
                                        </p:tgtEl>
                                      </p:cBhvr>
                                    </p:animEffect>
                                  </p:childTnLst>
                                </p:cTn>
                              </p:par>
                            </p:childTnLst>
                          </p:cTn>
                        </p:par>
                      </p:childTnLst>
                    </p:cTn>
                  </p:par>
                  <p:par>
                    <p:cTn id="899" fill="hold">
                      <p:stCondLst>
                        <p:cond delay="indefinite"/>
                      </p:stCondLst>
                      <p:childTnLst>
                        <p:par>
                          <p:cTn id="900" fill="hold">
                            <p:stCondLst>
                              <p:cond delay="0"/>
                            </p:stCondLst>
                            <p:childTnLst>
                              <p:par>
                                <p:cTn id="901" presetID="22" presetClass="entr" presetSubtype="8" fill="hold" grpId="0" nodeType="clickEffect">
                                  <p:stCondLst>
                                    <p:cond delay="0"/>
                                  </p:stCondLst>
                                  <p:childTnLst>
                                    <p:set>
                                      <p:cBhvr>
                                        <p:cTn id="902" dur="1" fill="hold">
                                          <p:stCondLst>
                                            <p:cond delay="0"/>
                                          </p:stCondLst>
                                        </p:cTn>
                                        <p:tgtEl>
                                          <p:spTgt spid="170"/>
                                        </p:tgtEl>
                                        <p:attrNameLst>
                                          <p:attrName>style.visibility</p:attrName>
                                        </p:attrNameLst>
                                      </p:cBhvr>
                                      <p:to>
                                        <p:strVal val="visible"/>
                                      </p:to>
                                    </p:set>
                                    <p:animEffect transition="in" filter="wipe(left)">
                                      <p:cBhvr>
                                        <p:cTn id="903" dur="500"/>
                                        <p:tgtEl>
                                          <p:spTgt spid="170"/>
                                        </p:tgtEl>
                                      </p:cBhvr>
                                    </p:animEffect>
                                  </p:childTnLst>
                                </p:cTn>
                              </p:par>
                            </p:childTnLst>
                          </p:cTn>
                        </p:par>
                      </p:childTnLst>
                    </p:cTn>
                  </p:par>
                  <p:par>
                    <p:cTn id="904" fill="hold">
                      <p:stCondLst>
                        <p:cond delay="indefinite"/>
                      </p:stCondLst>
                      <p:childTnLst>
                        <p:par>
                          <p:cTn id="905" fill="hold">
                            <p:stCondLst>
                              <p:cond delay="0"/>
                            </p:stCondLst>
                            <p:childTnLst>
                              <p:par>
                                <p:cTn id="906" presetID="22" presetClass="entr" presetSubtype="1" fill="hold" nodeType="clickEffect">
                                  <p:stCondLst>
                                    <p:cond delay="0"/>
                                  </p:stCondLst>
                                  <p:childTnLst>
                                    <p:set>
                                      <p:cBhvr>
                                        <p:cTn id="907" dur="1" fill="hold">
                                          <p:stCondLst>
                                            <p:cond delay="0"/>
                                          </p:stCondLst>
                                        </p:cTn>
                                        <p:tgtEl>
                                          <p:spTgt spid="200"/>
                                        </p:tgtEl>
                                        <p:attrNameLst>
                                          <p:attrName>style.visibility</p:attrName>
                                        </p:attrNameLst>
                                      </p:cBhvr>
                                      <p:to>
                                        <p:strVal val="visible"/>
                                      </p:to>
                                    </p:set>
                                    <p:animEffect transition="in" filter="wipe(up)">
                                      <p:cBhvr>
                                        <p:cTn id="908" dur="500"/>
                                        <p:tgtEl>
                                          <p:spTgt spid="200"/>
                                        </p:tgtEl>
                                      </p:cBhvr>
                                    </p:animEffect>
                                  </p:childTnLst>
                                </p:cTn>
                              </p:par>
                            </p:childTnLst>
                          </p:cTn>
                        </p:par>
                      </p:childTnLst>
                    </p:cTn>
                  </p:par>
                  <p:par>
                    <p:cTn id="909" fill="hold">
                      <p:stCondLst>
                        <p:cond delay="indefinite"/>
                      </p:stCondLst>
                      <p:childTnLst>
                        <p:par>
                          <p:cTn id="910" fill="hold">
                            <p:stCondLst>
                              <p:cond delay="0"/>
                            </p:stCondLst>
                            <p:childTnLst>
                              <p:par>
                                <p:cTn id="911" presetID="22" presetClass="entr" presetSubtype="8" fill="hold" grpId="0" nodeType="clickEffect">
                                  <p:stCondLst>
                                    <p:cond delay="0"/>
                                  </p:stCondLst>
                                  <p:childTnLst>
                                    <p:set>
                                      <p:cBhvr>
                                        <p:cTn id="912" dur="1" fill="hold">
                                          <p:stCondLst>
                                            <p:cond delay="0"/>
                                          </p:stCondLst>
                                        </p:cTn>
                                        <p:tgtEl>
                                          <p:spTgt spid="171"/>
                                        </p:tgtEl>
                                        <p:attrNameLst>
                                          <p:attrName>style.visibility</p:attrName>
                                        </p:attrNameLst>
                                      </p:cBhvr>
                                      <p:to>
                                        <p:strVal val="visible"/>
                                      </p:to>
                                    </p:set>
                                    <p:animEffect transition="in" filter="wipe(left)">
                                      <p:cBhvr>
                                        <p:cTn id="913" dur="500"/>
                                        <p:tgtEl>
                                          <p:spTgt spid="171"/>
                                        </p:tgtEl>
                                      </p:cBhvr>
                                    </p:animEffect>
                                  </p:childTnLst>
                                </p:cTn>
                              </p:par>
                            </p:childTnLst>
                          </p:cTn>
                        </p:par>
                      </p:childTnLst>
                    </p:cTn>
                  </p:par>
                  <p:par>
                    <p:cTn id="914" fill="hold">
                      <p:stCondLst>
                        <p:cond delay="indefinite"/>
                      </p:stCondLst>
                      <p:childTnLst>
                        <p:par>
                          <p:cTn id="915" fill="hold">
                            <p:stCondLst>
                              <p:cond delay="0"/>
                            </p:stCondLst>
                            <p:childTnLst>
                              <p:par>
                                <p:cTn id="916" presetID="22" presetClass="entr" presetSubtype="8" fill="hold" grpId="0" nodeType="clickEffect">
                                  <p:stCondLst>
                                    <p:cond delay="0"/>
                                  </p:stCondLst>
                                  <p:childTnLst>
                                    <p:set>
                                      <p:cBhvr>
                                        <p:cTn id="917" dur="1" fill="hold">
                                          <p:stCondLst>
                                            <p:cond delay="0"/>
                                          </p:stCondLst>
                                        </p:cTn>
                                        <p:tgtEl>
                                          <p:spTgt spid="172"/>
                                        </p:tgtEl>
                                        <p:attrNameLst>
                                          <p:attrName>style.visibility</p:attrName>
                                        </p:attrNameLst>
                                      </p:cBhvr>
                                      <p:to>
                                        <p:strVal val="visible"/>
                                      </p:to>
                                    </p:set>
                                    <p:animEffect transition="in" filter="wipe(left)">
                                      <p:cBhvr>
                                        <p:cTn id="918" dur="500"/>
                                        <p:tgtEl>
                                          <p:spTgt spid="172"/>
                                        </p:tgtEl>
                                      </p:cBhvr>
                                    </p:animEffect>
                                  </p:childTnLst>
                                </p:cTn>
                              </p:par>
                            </p:childTnLst>
                          </p:cTn>
                        </p:par>
                      </p:childTnLst>
                    </p:cTn>
                  </p:par>
                  <p:par>
                    <p:cTn id="919" fill="hold">
                      <p:stCondLst>
                        <p:cond delay="indefinite"/>
                      </p:stCondLst>
                      <p:childTnLst>
                        <p:par>
                          <p:cTn id="920" fill="hold">
                            <p:stCondLst>
                              <p:cond delay="0"/>
                            </p:stCondLst>
                            <p:childTnLst>
                              <p:par>
                                <p:cTn id="921" presetID="22" presetClass="entr" presetSubtype="8" fill="hold" grpId="0" nodeType="clickEffect">
                                  <p:stCondLst>
                                    <p:cond delay="0"/>
                                  </p:stCondLst>
                                  <p:childTnLst>
                                    <p:set>
                                      <p:cBhvr>
                                        <p:cTn id="922" dur="1" fill="hold">
                                          <p:stCondLst>
                                            <p:cond delay="0"/>
                                          </p:stCondLst>
                                        </p:cTn>
                                        <p:tgtEl>
                                          <p:spTgt spid="201"/>
                                        </p:tgtEl>
                                        <p:attrNameLst>
                                          <p:attrName>style.visibility</p:attrName>
                                        </p:attrNameLst>
                                      </p:cBhvr>
                                      <p:to>
                                        <p:strVal val="visible"/>
                                      </p:to>
                                    </p:set>
                                    <p:animEffect transition="in" filter="wipe(left)">
                                      <p:cBhvr>
                                        <p:cTn id="923" dur="500"/>
                                        <p:tgtEl>
                                          <p:spTgt spid="201"/>
                                        </p:tgtEl>
                                      </p:cBhvr>
                                    </p:animEffect>
                                  </p:childTnLst>
                                </p:cTn>
                              </p:par>
                            </p:childTnLst>
                          </p:cTn>
                        </p:par>
                      </p:childTnLst>
                    </p:cTn>
                  </p:par>
                  <p:par>
                    <p:cTn id="924" fill="hold">
                      <p:stCondLst>
                        <p:cond delay="indefinite"/>
                      </p:stCondLst>
                      <p:childTnLst>
                        <p:par>
                          <p:cTn id="925" fill="hold">
                            <p:stCondLst>
                              <p:cond delay="0"/>
                            </p:stCondLst>
                            <p:childTnLst>
                              <p:par>
                                <p:cTn id="926" presetID="22" presetClass="entr" presetSubtype="8" fill="hold" grpId="0" nodeType="clickEffect">
                                  <p:stCondLst>
                                    <p:cond delay="0"/>
                                  </p:stCondLst>
                                  <p:childTnLst>
                                    <p:set>
                                      <p:cBhvr>
                                        <p:cTn id="927" dur="1" fill="hold">
                                          <p:stCondLst>
                                            <p:cond delay="0"/>
                                          </p:stCondLst>
                                        </p:cTn>
                                        <p:tgtEl>
                                          <p:spTgt spid="202"/>
                                        </p:tgtEl>
                                        <p:attrNameLst>
                                          <p:attrName>style.visibility</p:attrName>
                                        </p:attrNameLst>
                                      </p:cBhvr>
                                      <p:to>
                                        <p:strVal val="visible"/>
                                      </p:to>
                                    </p:set>
                                    <p:animEffect transition="in" filter="wipe(left)">
                                      <p:cBhvr>
                                        <p:cTn id="928" dur="500"/>
                                        <p:tgtEl>
                                          <p:spTgt spid="202"/>
                                        </p:tgtEl>
                                      </p:cBhvr>
                                    </p:animEffect>
                                  </p:childTnLst>
                                </p:cTn>
                              </p:par>
                            </p:childTnLst>
                          </p:cTn>
                        </p:par>
                      </p:childTnLst>
                    </p:cTn>
                  </p:par>
                  <p:par>
                    <p:cTn id="929" fill="hold">
                      <p:stCondLst>
                        <p:cond delay="indefinite"/>
                      </p:stCondLst>
                      <p:childTnLst>
                        <p:par>
                          <p:cTn id="930" fill="hold">
                            <p:stCondLst>
                              <p:cond delay="0"/>
                            </p:stCondLst>
                            <p:childTnLst>
                              <p:par>
                                <p:cTn id="931" presetID="22" presetClass="entr" presetSubtype="8" fill="hold" grpId="0" nodeType="clickEffect">
                                  <p:stCondLst>
                                    <p:cond delay="0"/>
                                  </p:stCondLst>
                                  <p:childTnLst>
                                    <p:set>
                                      <p:cBhvr>
                                        <p:cTn id="932" dur="1" fill="hold">
                                          <p:stCondLst>
                                            <p:cond delay="0"/>
                                          </p:stCondLst>
                                        </p:cTn>
                                        <p:tgtEl>
                                          <p:spTgt spid="203"/>
                                        </p:tgtEl>
                                        <p:attrNameLst>
                                          <p:attrName>style.visibility</p:attrName>
                                        </p:attrNameLst>
                                      </p:cBhvr>
                                      <p:to>
                                        <p:strVal val="visible"/>
                                      </p:to>
                                    </p:set>
                                    <p:animEffect transition="in" filter="wipe(left)">
                                      <p:cBhvr>
                                        <p:cTn id="933" dur="500"/>
                                        <p:tgtEl>
                                          <p:spTgt spid="203"/>
                                        </p:tgtEl>
                                      </p:cBhvr>
                                    </p:animEffect>
                                  </p:childTnLst>
                                </p:cTn>
                              </p:par>
                            </p:childTnLst>
                          </p:cTn>
                        </p:par>
                      </p:childTnLst>
                    </p:cTn>
                  </p:par>
                  <p:par>
                    <p:cTn id="934" fill="hold">
                      <p:stCondLst>
                        <p:cond delay="indefinite"/>
                      </p:stCondLst>
                      <p:childTnLst>
                        <p:par>
                          <p:cTn id="935" fill="hold">
                            <p:stCondLst>
                              <p:cond delay="0"/>
                            </p:stCondLst>
                            <p:childTnLst>
                              <p:par>
                                <p:cTn id="936" presetID="22" presetClass="entr" presetSubtype="8" fill="hold" grpId="0" nodeType="clickEffect">
                                  <p:stCondLst>
                                    <p:cond delay="0"/>
                                  </p:stCondLst>
                                  <p:childTnLst>
                                    <p:set>
                                      <p:cBhvr>
                                        <p:cTn id="937" dur="1" fill="hold">
                                          <p:stCondLst>
                                            <p:cond delay="0"/>
                                          </p:stCondLst>
                                        </p:cTn>
                                        <p:tgtEl>
                                          <p:spTgt spid="204"/>
                                        </p:tgtEl>
                                        <p:attrNameLst>
                                          <p:attrName>style.visibility</p:attrName>
                                        </p:attrNameLst>
                                      </p:cBhvr>
                                      <p:to>
                                        <p:strVal val="visible"/>
                                      </p:to>
                                    </p:set>
                                    <p:animEffect transition="in" filter="wipe(left)">
                                      <p:cBhvr>
                                        <p:cTn id="938" dur="500"/>
                                        <p:tgtEl>
                                          <p:spTgt spid="204"/>
                                        </p:tgtEl>
                                      </p:cBhvr>
                                    </p:animEffect>
                                  </p:childTnLst>
                                </p:cTn>
                              </p:par>
                            </p:childTnLst>
                          </p:cTn>
                        </p:par>
                      </p:childTnLst>
                    </p:cTn>
                  </p:par>
                  <p:par>
                    <p:cTn id="939" fill="hold">
                      <p:stCondLst>
                        <p:cond delay="indefinite"/>
                      </p:stCondLst>
                      <p:childTnLst>
                        <p:par>
                          <p:cTn id="940" fill="hold">
                            <p:stCondLst>
                              <p:cond delay="0"/>
                            </p:stCondLst>
                            <p:childTnLst>
                              <p:par>
                                <p:cTn id="941" presetID="22" presetClass="entr" presetSubtype="8" fill="hold" grpId="0" nodeType="clickEffect">
                                  <p:stCondLst>
                                    <p:cond delay="0"/>
                                  </p:stCondLst>
                                  <p:childTnLst>
                                    <p:set>
                                      <p:cBhvr>
                                        <p:cTn id="942" dur="1" fill="hold">
                                          <p:stCondLst>
                                            <p:cond delay="0"/>
                                          </p:stCondLst>
                                        </p:cTn>
                                        <p:tgtEl>
                                          <p:spTgt spid="205"/>
                                        </p:tgtEl>
                                        <p:attrNameLst>
                                          <p:attrName>style.visibility</p:attrName>
                                        </p:attrNameLst>
                                      </p:cBhvr>
                                      <p:to>
                                        <p:strVal val="visible"/>
                                      </p:to>
                                    </p:set>
                                    <p:animEffect transition="in" filter="wipe(left)">
                                      <p:cBhvr>
                                        <p:cTn id="943" dur="500"/>
                                        <p:tgtEl>
                                          <p:spTgt spid="205"/>
                                        </p:tgtEl>
                                      </p:cBhvr>
                                    </p:animEffect>
                                  </p:childTnLst>
                                </p:cTn>
                              </p:par>
                            </p:childTnLst>
                          </p:cTn>
                        </p:par>
                      </p:childTnLst>
                    </p:cTn>
                  </p:par>
                  <p:par>
                    <p:cTn id="944" fill="hold">
                      <p:stCondLst>
                        <p:cond delay="indefinite"/>
                      </p:stCondLst>
                      <p:childTnLst>
                        <p:par>
                          <p:cTn id="945" fill="hold">
                            <p:stCondLst>
                              <p:cond delay="0"/>
                            </p:stCondLst>
                            <p:childTnLst>
                              <p:par>
                                <p:cTn id="946" presetID="22" presetClass="entr" presetSubtype="8" fill="hold" grpId="0" nodeType="clickEffect">
                                  <p:stCondLst>
                                    <p:cond delay="0"/>
                                  </p:stCondLst>
                                  <p:childTnLst>
                                    <p:set>
                                      <p:cBhvr>
                                        <p:cTn id="947" dur="1" fill="hold">
                                          <p:stCondLst>
                                            <p:cond delay="0"/>
                                          </p:stCondLst>
                                        </p:cTn>
                                        <p:tgtEl>
                                          <p:spTgt spid="206"/>
                                        </p:tgtEl>
                                        <p:attrNameLst>
                                          <p:attrName>style.visibility</p:attrName>
                                        </p:attrNameLst>
                                      </p:cBhvr>
                                      <p:to>
                                        <p:strVal val="visible"/>
                                      </p:to>
                                    </p:set>
                                    <p:animEffect transition="in" filter="wipe(left)">
                                      <p:cBhvr>
                                        <p:cTn id="948" dur="500"/>
                                        <p:tgtEl>
                                          <p:spTgt spid="206"/>
                                        </p:tgtEl>
                                      </p:cBhvr>
                                    </p:animEffect>
                                  </p:childTnLst>
                                </p:cTn>
                              </p:par>
                            </p:childTnLst>
                          </p:cTn>
                        </p:par>
                      </p:childTnLst>
                    </p:cTn>
                  </p:par>
                  <p:par>
                    <p:cTn id="949" fill="hold">
                      <p:stCondLst>
                        <p:cond delay="indefinite"/>
                      </p:stCondLst>
                      <p:childTnLst>
                        <p:par>
                          <p:cTn id="950" fill="hold">
                            <p:stCondLst>
                              <p:cond delay="0"/>
                            </p:stCondLst>
                            <p:childTnLst>
                              <p:par>
                                <p:cTn id="951" presetID="22" presetClass="entr" presetSubtype="8" fill="hold" grpId="0" nodeType="clickEffect">
                                  <p:stCondLst>
                                    <p:cond delay="0"/>
                                  </p:stCondLst>
                                  <p:childTnLst>
                                    <p:set>
                                      <p:cBhvr>
                                        <p:cTn id="952" dur="1" fill="hold">
                                          <p:stCondLst>
                                            <p:cond delay="0"/>
                                          </p:stCondLst>
                                        </p:cTn>
                                        <p:tgtEl>
                                          <p:spTgt spid="207"/>
                                        </p:tgtEl>
                                        <p:attrNameLst>
                                          <p:attrName>style.visibility</p:attrName>
                                        </p:attrNameLst>
                                      </p:cBhvr>
                                      <p:to>
                                        <p:strVal val="visible"/>
                                      </p:to>
                                    </p:set>
                                    <p:animEffect transition="in" filter="wipe(left)">
                                      <p:cBhvr>
                                        <p:cTn id="953" dur="500"/>
                                        <p:tgtEl>
                                          <p:spTgt spid="207"/>
                                        </p:tgtEl>
                                      </p:cBhvr>
                                    </p:animEffect>
                                  </p:childTnLst>
                                </p:cTn>
                              </p:par>
                            </p:childTnLst>
                          </p:cTn>
                        </p:par>
                      </p:childTnLst>
                    </p:cTn>
                  </p:par>
                  <p:par>
                    <p:cTn id="954" fill="hold">
                      <p:stCondLst>
                        <p:cond delay="indefinite"/>
                      </p:stCondLst>
                      <p:childTnLst>
                        <p:par>
                          <p:cTn id="955" fill="hold">
                            <p:stCondLst>
                              <p:cond delay="0"/>
                            </p:stCondLst>
                            <p:childTnLst>
                              <p:par>
                                <p:cTn id="956" presetID="22" presetClass="entr" presetSubtype="8" fill="hold" grpId="0" nodeType="clickEffect">
                                  <p:stCondLst>
                                    <p:cond delay="0"/>
                                  </p:stCondLst>
                                  <p:childTnLst>
                                    <p:set>
                                      <p:cBhvr>
                                        <p:cTn id="957" dur="1" fill="hold">
                                          <p:stCondLst>
                                            <p:cond delay="0"/>
                                          </p:stCondLst>
                                        </p:cTn>
                                        <p:tgtEl>
                                          <p:spTgt spid="208"/>
                                        </p:tgtEl>
                                        <p:attrNameLst>
                                          <p:attrName>style.visibility</p:attrName>
                                        </p:attrNameLst>
                                      </p:cBhvr>
                                      <p:to>
                                        <p:strVal val="visible"/>
                                      </p:to>
                                    </p:set>
                                    <p:animEffect transition="in" filter="wipe(left)">
                                      <p:cBhvr>
                                        <p:cTn id="958" dur="500"/>
                                        <p:tgtEl>
                                          <p:spTgt spid="208"/>
                                        </p:tgtEl>
                                      </p:cBhvr>
                                    </p:animEffect>
                                  </p:childTnLst>
                                </p:cTn>
                              </p:par>
                            </p:childTnLst>
                          </p:cTn>
                        </p:par>
                      </p:childTnLst>
                    </p:cTn>
                  </p:par>
                  <p:par>
                    <p:cTn id="959" fill="hold">
                      <p:stCondLst>
                        <p:cond delay="indefinite"/>
                      </p:stCondLst>
                      <p:childTnLst>
                        <p:par>
                          <p:cTn id="960" fill="hold">
                            <p:stCondLst>
                              <p:cond delay="0"/>
                            </p:stCondLst>
                            <p:childTnLst>
                              <p:par>
                                <p:cTn id="961" presetID="22" presetClass="entr" presetSubtype="8" fill="hold" grpId="0" nodeType="clickEffect">
                                  <p:stCondLst>
                                    <p:cond delay="0"/>
                                  </p:stCondLst>
                                  <p:childTnLst>
                                    <p:set>
                                      <p:cBhvr>
                                        <p:cTn id="962" dur="1" fill="hold">
                                          <p:stCondLst>
                                            <p:cond delay="0"/>
                                          </p:stCondLst>
                                        </p:cTn>
                                        <p:tgtEl>
                                          <p:spTgt spid="209"/>
                                        </p:tgtEl>
                                        <p:attrNameLst>
                                          <p:attrName>style.visibility</p:attrName>
                                        </p:attrNameLst>
                                      </p:cBhvr>
                                      <p:to>
                                        <p:strVal val="visible"/>
                                      </p:to>
                                    </p:set>
                                    <p:animEffect transition="in" filter="wipe(left)">
                                      <p:cBhvr>
                                        <p:cTn id="963" dur="500"/>
                                        <p:tgtEl>
                                          <p:spTgt spid="209"/>
                                        </p:tgtEl>
                                      </p:cBhvr>
                                    </p:animEffect>
                                  </p:childTnLst>
                                </p:cTn>
                              </p:par>
                            </p:childTnLst>
                          </p:cTn>
                        </p:par>
                      </p:childTnLst>
                    </p:cTn>
                  </p:par>
                  <p:par>
                    <p:cTn id="964" fill="hold">
                      <p:stCondLst>
                        <p:cond delay="indefinite"/>
                      </p:stCondLst>
                      <p:childTnLst>
                        <p:par>
                          <p:cTn id="965" fill="hold">
                            <p:stCondLst>
                              <p:cond delay="0"/>
                            </p:stCondLst>
                            <p:childTnLst>
                              <p:par>
                                <p:cTn id="966" presetID="22" presetClass="entr" presetSubtype="8" fill="hold" grpId="0" nodeType="clickEffect">
                                  <p:stCondLst>
                                    <p:cond delay="0"/>
                                  </p:stCondLst>
                                  <p:childTnLst>
                                    <p:set>
                                      <p:cBhvr>
                                        <p:cTn id="967" dur="1" fill="hold">
                                          <p:stCondLst>
                                            <p:cond delay="0"/>
                                          </p:stCondLst>
                                        </p:cTn>
                                        <p:tgtEl>
                                          <p:spTgt spid="210"/>
                                        </p:tgtEl>
                                        <p:attrNameLst>
                                          <p:attrName>style.visibility</p:attrName>
                                        </p:attrNameLst>
                                      </p:cBhvr>
                                      <p:to>
                                        <p:strVal val="visible"/>
                                      </p:to>
                                    </p:set>
                                    <p:animEffect transition="in" filter="wipe(left)">
                                      <p:cBhvr>
                                        <p:cTn id="968" dur="500"/>
                                        <p:tgtEl>
                                          <p:spTgt spid="210"/>
                                        </p:tgtEl>
                                      </p:cBhvr>
                                    </p:animEffect>
                                  </p:childTnLst>
                                </p:cTn>
                              </p:par>
                            </p:childTnLst>
                          </p:cTn>
                        </p:par>
                      </p:childTnLst>
                    </p:cTn>
                  </p:par>
                  <p:par>
                    <p:cTn id="969" fill="hold">
                      <p:stCondLst>
                        <p:cond delay="indefinite"/>
                      </p:stCondLst>
                      <p:childTnLst>
                        <p:par>
                          <p:cTn id="970" fill="hold">
                            <p:stCondLst>
                              <p:cond delay="0"/>
                            </p:stCondLst>
                            <p:childTnLst>
                              <p:par>
                                <p:cTn id="971" presetID="22" presetClass="entr" presetSubtype="8" fill="hold" grpId="0" nodeType="clickEffect">
                                  <p:stCondLst>
                                    <p:cond delay="0"/>
                                  </p:stCondLst>
                                  <p:childTnLst>
                                    <p:set>
                                      <p:cBhvr>
                                        <p:cTn id="972" dur="1" fill="hold">
                                          <p:stCondLst>
                                            <p:cond delay="0"/>
                                          </p:stCondLst>
                                        </p:cTn>
                                        <p:tgtEl>
                                          <p:spTgt spid="211"/>
                                        </p:tgtEl>
                                        <p:attrNameLst>
                                          <p:attrName>style.visibility</p:attrName>
                                        </p:attrNameLst>
                                      </p:cBhvr>
                                      <p:to>
                                        <p:strVal val="visible"/>
                                      </p:to>
                                    </p:set>
                                    <p:animEffect transition="in" filter="wipe(left)">
                                      <p:cBhvr>
                                        <p:cTn id="973" dur="500"/>
                                        <p:tgtEl>
                                          <p:spTgt spid="211"/>
                                        </p:tgtEl>
                                      </p:cBhvr>
                                    </p:animEffect>
                                  </p:childTnLst>
                                </p:cTn>
                              </p:par>
                            </p:childTnLst>
                          </p:cTn>
                        </p:par>
                      </p:childTnLst>
                    </p:cTn>
                  </p:par>
                  <p:par>
                    <p:cTn id="974" fill="hold">
                      <p:stCondLst>
                        <p:cond delay="indefinite"/>
                      </p:stCondLst>
                      <p:childTnLst>
                        <p:par>
                          <p:cTn id="975" fill="hold">
                            <p:stCondLst>
                              <p:cond delay="0"/>
                            </p:stCondLst>
                            <p:childTnLst>
                              <p:par>
                                <p:cTn id="976" presetID="22" presetClass="entr" presetSubtype="8" fill="hold" grpId="0" nodeType="clickEffect">
                                  <p:stCondLst>
                                    <p:cond delay="0"/>
                                  </p:stCondLst>
                                  <p:childTnLst>
                                    <p:set>
                                      <p:cBhvr>
                                        <p:cTn id="977" dur="1" fill="hold">
                                          <p:stCondLst>
                                            <p:cond delay="0"/>
                                          </p:stCondLst>
                                        </p:cTn>
                                        <p:tgtEl>
                                          <p:spTgt spid="212"/>
                                        </p:tgtEl>
                                        <p:attrNameLst>
                                          <p:attrName>style.visibility</p:attrName>
                                        </p:attrNameLst>
                                      </p:cBhvr>
                                      <p:to>
                                        <p:strVal val="visible"/>
                                      </p:to>
                                    </p:set>
                                    <p:animEffect transition="in" filter="wipe(left)">
                                      <p:cBhvr>
                                        <p:cTn id="978" dur="500"/>
                                        <p:tgtEl>
                                          <p:spTgt spid="212"/>
                                        </p:tgtEl>
                                      </p:cBhvr>
                                    </p:animEffect>
                                  </p:childTnLst>
                                </p:cTn>
                              </p:par>
                            </p:childTnLst>
                          </p:cTn>
                        </p:par>
                      </p:childTnLst>
                    </p:cTn>
                  </p:par>
                  <p:par>
                    <p:cTn id="979" fill="hold">
                      <p:stCondLst>
                        <p:cond delay="indefinite"/>
                      </p:stCondLst>
                      <p:childTnLst>
                        <p:par>
                          <p:cTn id="980" fill="hold">
                            <p:stCondLst>
                              <p:cond delay="0"/>
                            </p:stCondLst>
                            <p:childTnLst>
                              <p:par>
                                <p:cTn id="981" presetID="22" presetClass="entr" presetSubtype="8" fill="hold" grpId="0" nodeType="clickEffect">
                                  <p:stCondLst>
                                    <p:cond delay="0"/>
                                  </p:stCondLst>
                                  <p:childTnLst>
                                    <p:set>
                                      <p:cBhvr>
                                        <p:cTn id="982" dur="1" fill="hold">
                                          <p:stCondLst>
                                            <p:cond delay="0"/>
                                          </p:stCondLst>
                                        </p:cTn>
                                        <p:tgtEl>
                                          <p:spTgt spid="213"/>
                                        </p:tgtEl>
                                        <p:attrNameLst>
                                          <p:attrName>style.visibility</p:attrName>
                                        </p:attrNameLst>
                                      </p:cBhvr>
                                      <p:to>
                                        <p:strVal val="visible"/>
                                      </p:to>
                                    </p:set>
                                    <p:animEffect transition="in" filter="wipe(left)">
                                      <p:cBhvr>
                                        <p:cTn id="983" dur="500"/>
                                        <p:tgtEl>
                                          <p:spTgt spid="213"/>
                                        </p:tgtEl>
                                      </p:cBhvr>
                                    </p:animEffect>
                                  </p:childTnLst>
                                </p:cTn>
                              </p:par>
                            </p:childTnLst>
                          </p:cTn>
                        </p:par>
                      </p:childTnLst>
                    </p:cTn>
                  </p:par>
                  <p:par>
                    <p:cTn id="984" fill="hold">
                      <p:stCondLst>
                        <p:cond delay="indefinite"/>
                      </p:stCondLst>
                      <p:childTnLst>
                        <p:par>
                          <p:cTn id="985" fill="hold">
                            <p:stCondLst>
                              <p:cond delay="0"/>
                            </p:stCondLst>
                            <p:childTnLst>
                              <p:par>
                                <p:cTn id="986" presetID="22" presetClass="entr" presetSubtype="8" fill="hold" grpId="0" nodeType="clickEffect">
                                  <p:stCondLst>
                                    <p:cond delay="0"/>
                                  </p:stCondLst>
                                  <p:childTnLst>
                                    <p:set>
                                      <p:cBhvr>
                                        <p:cTn id="987" dur="1" fill="hold">
                                          <p:stCondLst>
                                            <p:cond delay="0"/>
                                          </p:stCondLst>
                                        </p:cTn>
                                        <p:tgtEl>
                                          <p:spTgt spid="214"/>
                                        </p:tgtEl>
                                        <p:attrNameLst>
                                          <p:attrName>style.visibility</p:attrName>
                                        </p:attrNameLst>
                                      </p:cBhvr>
                                      <p:to>
                                        <p:strVal val="visible"/>
                                      </p:to>
                                    </p:set>
                                    <p:animEffect transition="in" filter="wipe(left)">
                                      <p:cBhvr>
                                        <p:cTn id="988" dur="500"/>
                                        <p:tgtEl>
                                          <p:spTgt spid="214"/>
                                        </p:tgtEl>
                                      </p:cBhvr>
                                    </p:animEffect>
                                  </p:childTnLst>
                                </p:cTn>
                              </p:par>
                            </p:childTnLst>
                          </p:cTn>
                        </p:par>
                      </p:childTnLst>
                    </p:cTn>
                  </p:par>
                  <p:par>
                    <p:cTn id="989" fill="hold">
                      <p:stCondLst>
                        <p:cond delay="indefinite"/>
                      </p:stCondLst>
                      <p:childTnLst>
                        <p:par>
                          <p:cTn id="990" fill="hold">
                            <p:stCondLst>
                              <p:cond delay="0"/>
                            </p:stCondLst>
                            <p:childTnLst>
                              <p:par>
                                <p:cTn id="991" presetID="22" presetClass="entr" presetSubtype="8" fill="hold" grpId="0" nodeType="clickEffect">
                                  <p:stCondLst>
                                    <p:cond delay="0"/>
                                  </p:stCondLst>
                                  <p:childTnLst>
                                    <p:set>
                                      <p:cBhvr>
                                        <p:cTn id="992" dur="1" fill="hold">
                                          <p:stCondLst>
                                            <p:cond delay="0"/>
                                          </p:stCondLst>
                                        </p:cTn>
                                        <p:tgtEl>
                                          <p:spTgt spid="233"/>
                                        </p:tgtEl>
                                        <p:attrNameLst>
                                          <p:attrName>style.visibility</p:attrName>
                                        </p:attrNameLst>
                                      </p:cBhvr>
                                      <p:to>
                                        <p:strVal val="visible"/>
                                      </p:to>
                                    </p:set>
                                    <p:animEffect transition="in" filter="wipe(left)">
                                      <p:cBhvr>
                                        <p:cTn id="993" dur="500"/>
                                        <p:tgtEl>
                                          <p:spTgt spid="233"/>
                                        </p:tgtEl>
                                      </p:cBhvr>
                                    </p:animEffect>
                                  </p:childTnLst>
                                </p:cTn>
                              </p:par>
                            </p:childTnLst>
                          </p:cTn>
                        </p:par>
                      </p:childTnLst>
                    </p:cTn>
                  </p:par>
                  <p:par>
                    <p:cTn id="994" fill="hold">
                      <p:stCondLst>
                        <p:cond delay="indefinite"/>
                      </p:stCondLst>
                      <p:childTnLst>
                        <p:par>
                          <p:cTn id="995" fill="hold">
                            <p:stCondLst>
                              <p:cond delay="0"/>
                            </p:stCondLst>
                            <p:childTnLst>
                              <p:par>
                                <p:cTn id="996" presetID="22" presetClass="entr" presetSubtype="8" fill="hold" grpId="0" nodeType="clickEffect">
                                  <p:stCondLst>
                                    <p:cond delay="0"/>
                                  </p:stCondLst>
                                  <p:childTnLst>
                                    <p:set>
                                      <p:cBhvr>
                                        <p:cTn id="997" dur="1" fill="hold">
                                          <p:stCondLst>
                                            <p:cond delay="0"/>
                                          </p:stCondLst>
                                        </p:cTn>
                                        <p:tgtEl>
                                          <p:spTgt spid="215"/>
                                        </p:tgtEl>
                                        <p:attrNameLst>
                                          <p:attrName>style.visibility</p:attrName>
                                        </p:attrNameLst>
                                      </p:cBhvr>
                                      <p:to>
                                        <p:strVal val="visible"/>
                                      </p:to>
                                    </p:set>
                                    <p:animEffect transition="in" filter="wipe(left)">
                                      <p:cBhvr>
                                        <p:cTn id="99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P spid="319" grpId="0"/>
      <p:bldP spid="320" grpId="0"/>
      <p:bldP spid="321" grpId="0"/>
      <p:bldP spid="324" grpId="0"/>
      <p:bldP spid="311" grpId="0"/>
      <p:bldP spid="291" grpId="0" animBg="1"/>
      <p:bldP spid="291" grpId="1" animBg="1"/>
      <p:bldP spid="290" grpId="0" animBg="1"/>
      <p:bldP spid="290" grpId="1" animBg="1"/>
      <p:bldP spid="289" grpId="0" animBg="1"/>
      <p:bldP spid="289" grpId="1" animBg="1"/>
      <p:bldP spid="304" grpId="0" animBg="1"/>
      <p:bldP spid="304" grpId="1" animBg="1"/>
      <p:bldP spid="305" grpId="0"/>
      <p:bldP spid="305" grpId="1"/>
      <p:bldP spid="306" grpId="0"/>
      <p:bldP spid="306" grpId="1"/>
      <p:bldP spid="307" grpId="0"/>
      <p:bldP spid="307" grpId="1"/>
      <p:bldP spid="292" grpId="0" animBg="1"/>
      <p:bldP spid="292" grpId="1" animBg="1"/>
      <p:bldP spid="292" grpId="2" animBg="1"/>
      <p:bldP spid="292" grpId="3" animBg="1"/>
      <p:bldP spid="296" grpId="0" animBg="1"/>
      <p:bldP spid="296" grpId="1" animBg="1"/>
      <p:bldP spid="250" grpId="0" animBg="1"/>
      <p:bldP spid="250" grpId="1" animBg="1"/>
      <p:bldP spid="250" grpId="2" animBg="1"/>
      <p:bldP spid="110" grpId="0"/>
      <p:bldP spid="112" grpId="0"/>
      <p:bldP spid="113" grpId="0"/>
      <p:bldP spid="116" grpId="0"/>
      <p:bldP spid="125" grpId="0"/>
      <p:bldP spid="126" grpId="0"/>
      <p:bldP spid="127" grpId="0"/>
      <p:bldP spid="128" grpId="0"/>
      <p:bldP spid="129" grpId="0"/>
      <p:bldP spid="130" grpId="0"/>
      <p:bldP spid="138" grpId="0"/>
      <p:bldP spid="139" grpId="0"/>
      <p:bldP spid="140" grpId="0"/>
      <p:bldP spid="141" grpId="0"/>
      <p:bldP spid="142" grpId="0"/>
      <p:bldP spid="148" grpId="0"/>
      <p:bldP spid="152" grpId="0"/>
      <p:bldP spid="153" grpId="0"/>
      <p:bldP spid="154" grpId="0" animBg="1"/>
      <p:bldP spid="156" grpId="0"/>
      <p:bldP spid="157" grpId="0"/>
      <p:bldP spid="158" grpId="0"/>
      <p:bldP spid="159" grpId="0"/>
      <p:bldP spid="160" grpId="0"/>
      <p:bldP spid="161" grpId="0"/>
      <p:bldP spid="162" grpId="0"/>
      <p:bldP spid="165" grpId="0"/>
      <p:bldP spid="166" grpId="0"/>
      <p:bldP spid="169" grpId="0"/>
      <p:bldP spid="170" grpId="0"/>
      <p:bldP spid="171" grpId="0"/>
      <p:bldP spid="172" grpId="0"/>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201" grpId="0"/>
      <p:bldP spid="202" grpId="0"/>
      <p:bldP spid="203" grpId="0"/>
      <p:bldP spid="204" grpId="0"/>
      <p:bldP spid="205" grpId="0"/>
      <p:bldP spid="206" grpId="0"/>
      <p:bldP spid="207" grpId="0"/>
      <p:bldP spid="208" grpId="0"/>
      <p:bldP spid="209" grpId="0"/>
      <p:bldP spid="210" grpId="0"/>
      <p:bldP spid="211" grpId="0"/>
      <p:bldP spid="212" grpId="0"/>
      <p:bldP spid="213" grpId="0"/>
      <p:bldP spid="214" grpId="0"/>
      <p:bldP spid="215" grpId="0" animBg="1"/>
      <p:bldP spid="227" grpId="0"/>
      <p:bldP spid="228" grpId="0"/>
      <p:bldP spid="229" grpId="0"/>
      <p:bldP spid="229" grpId="1"/>
      <p:bldP spid="230" grpId="0"/>
      <p:bldP spid="234" grpId="0"/>
      <p:bldP spid="246" grpId="0"/>
      <p:bldP spid="231" grpId="0"/>
      <p:bldP spid="231" grpId="1"/>
      <p:bldP spid="254" grpId="0" animBg="1"/>
      <p:bldP spid="254" grpId="1" animBg="1"/>
      <p:bldP spid="263" grpId="0"/>
      <p:bldP spid="263" grpId="1"/>
      <p:bldP spid="264" grpId="0"/>
      <p:bldP spid="264" grpId="1"/>
      <p:bldP spid="265" grpId="0"/>
      <p:bldP spid="265" grpId="1"/>
      <p:bldP spid="266" grpId="0"/>
      <p:bldP spid="266" grpId="1"/>
      <p:bldP spid="267" grpId="0"/>
      <p:bldP spid="267" grpId="1"/>
      <p:bldP spid="269" grpId="0"/>
      <p:bldP spid="269" grpId="1"/>
      <p:bldP spid="271" grpId="0"/>
      <p:bldP spid="271" grpId="1"/>
      <p:bldP spid="272" grpId="0"/>
      <p:bldP spid="272" grpId="1"/>
      <p:bldP spid="274" grpId="0"/>
      <p:bldP spid="274" grpId="1"/>
      <p:bldP spid="275" grpId="0"/>
      <p:bldP spid="275" grpId="1"/>
      <p:bldP spid="277" grpId="0"/>
      <p:bldP spid="277" grpId="1"/>
      <p:bldP spid="278" grpId="0"/>
      <p:bldP spid="278" grpId="1"/>
      <p:bldP spid="280" grpId="0"/>
      <p:bldP spid="280" grpId="1"/>
      <p:bldP spid="282" grpId="0"/>
      <p:bldP spid="282" grpId="1"/>
      <p:bldP spid="283" grpId="0"/>
      <p:bldP spid="283" grpId="1"/>
      <p:bldP spid="300" grpId="0" animBg="1"/>
      <p:bldP spid="300" grpId="1" animBg="1"/>
      <p:bldP spid="300" grpId="2" animBg="1"/>
      <p:bldP spid="301" grpId="0" animBg="1"/>
      <p:bldP spid="301" grpId="1" animBg="1"/>
      <p:bldP spid="301" grpId="2" animBg="1"/>
      <p:bldP spid="302" grpId="0" animBg="1"/>
      <p:bldP spid="302" grpId="1" animBg="1"/>
      <p:bldP spid="302" grpId="2" animBg="1"/>
      <p:bldP spid="303" grpId="0" animBg="1"/>
      <p:bldP spid="303" grpId="1" animBg="1"/>
      <p:bldP spid="222" grpId="0"/>
      <p:bldP spid="222" grpId="1"/>
      <p:bldP spid="223" grpId="0"/>
      <p:bldP spid="223" grpId="1"/>
      <p:bldP spid="224" grpId="0" animBg="1"/>
      <p:bldP spid="224" grpId="1" animBg="1"/>
      <p:bldP spid="224" grpId="2" animBg="1"/>
      <p:bldP spid="225" grpId="0" animBg="1"/>
      <p:bldP spid="225" grpId="1" animBg="1"/>
      <p:bldP spid="225" grpId="2" animBg="1"/>
      <p:bldP spid="226" grpId="0"/>
      <p:bldP spid="235" grpId="0"/>
      <p:bldP spid="236" grpId="0"/>
      <p:bldP spid="237" grpId="0"/>
      <p:bldP spid="238" grpId="0"/>
      <p:bldP spid="239" grpId="0"/>
      <p:bldP spid="284" grpId="0"/>
      <p:bldP spid="285" grpId="0"/>
      <p:bldP spid="286" grpId="0"/>
      <p:bldP spid="287" grpId="0"/>
      <p:bldP spid="288" grpId="0" animBg="1"/>
      <p:bldP spid="288" grpId="1" animBg="1"/>
      <p:bldP spid="308" grpId="0"/>
      <p:bldP spid="309" grpId="0"/>
      <p:bldP spid="310" grpId="0"/>
      <p:bldP spid="315" grpId="0"/>
      <p:bldP spid="317" grpId="0"/>
      <p:bldP spid="318" grpId="0"/>
      <p:bldP spid="323" grpId="0"/>
      <p:bldP spid="232" grpId="0" animBg="1"/>
      <p:bldP spid="232" grpId="1" animBg="1"/>
      <p:bldP spid="2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55</a:t>
            </a:r>
            <a:endParaRPr lang="en-US" sz="2000" b="1" dirty="0">
              <a:solidFill>
                <a:prstClr val="black"/>
              </a:solidFill>
            </a:endParaRPr>
          </a:p>
        </p:txBody>
      </p:sp>
    </p:spTree>
    <p:extLst>
      <p:ext uri="{BB962C8B-B14F-4D97-AF65-F5344CB8AC3E}">
        <p14:creationId xmlns:p14="http://schemas.microsoft.com/office/powerpoint/2010/main" val="108235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ounded Rectangle 220"/>
          <p:cNvSpPr/>
          <p:nvPr/>
        </p:nvSpPr>
        <p:spPr>
          <a:xfrm>
            <a:off x="923932" y="736600"/>
            <a:ext cx="396863"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15" name="Rounded Rectangle 214"/>
          <p:cNvSpPr/>
          <p:nvPr/>
        </p:nvSpPr>
        <p:spPr>
          <a:xfrm>
            <a:off x="3455268" y="2400098"/>
            <a:ext cx="660688" cy="25340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214" name="Rounded Rectangle 213"/>
          <p:cNvSpPr/>
          <p:nvPr/>
        </p:nvSpPr>
        <p:spPr>
          <a:xfrm>
            <a:off x="3938811" y="1915129"/>
            <a:ext cx="544223" cy="230368"/>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95" name="TextBox 194"/>
          <p:cNvSpPr txBox="1"/>
          <p:nvPr/>
        </p:nvSpPr>
        <p:spPr>
          <a:xfrm>
            <a:off x="3028950" y="3768923"/>
            <a:ext cx="4572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sp>
        <p:nvSpPr>
          <p:cNvPr id="115" name="Rectangle 114"/>
          <p:cNvSpPr/>
          <p:nvPr/>
        </p:nvSpPr>
        <p:spPr>
          <a:xfrm>
            <a:off x="4564380" y="4326890"/>
            <a:ext cx="3364962" cy="523220"/>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fontAlgn="base">
              <a:spcBef>
                <a:spcPct val="0"/>
              </a:spcBef>
              <a:spcAft>
                <a:spcPct val="0"/>
              </a:spcAft>
            </a:pPr>
            <a:r>
              <a:rPr lang="en-US" sz="1400" b="1" dirty="0" err="1">
                <a:solidFill>
                  <a:prstClr val="black"/>
                </a:solidFill>
                <a:latin typeface="Bookman Old Style" panose="02050604050505020204" pitchFamily="18" charset="0"/>
                <a:sym typeface="Symbol"/>
              </a:rPr>
              <a:t>Shefali’s</a:t>
            </a:r>
            <a:r>
              <a:rPr lang="en-US" sz="1400" b="1" dirty="0">
                <a:solidFill>
                  <a:prstClr val="black"/>
                </a:solidFill>
                <a:latin typeface="Bookman Old Style" panose="02050604050505020204" pitchFamily="18" charset="0"/>
                <a:sym typeface="Symbol"/>
              </a:rPr>
              <a:t> marks in Mathematics &amp; English are 13, 17 or 12, </a:t>
            </a:r>
            <a:r>
              <a:rPr lang="en-US" sz="1400" b="1" dirty="0" smtClean="0">
                <a:solidFill>
                  <a:prstClr val="black"/>
                </a:solidFill>
                <a:latin typeface="Bookman Old Style" panose="02050604050505020204" pitchFamily="18" charset="0"/>
                <a:sym typeface="Symbol"/>
              </a:rPr>
              <a:t>18                      </a:t>
            </a:r>
            <a:endParaRPr lang="en-US" sz="1400" b="1" dirty="0">
              <a:solidFill>
                <a:prstClr val="black"/>
              </a:solidFill>
              <a:latin typeface="Bookman Old Style" panose="02050604050505020204" pitchFamily="18" charset="0"/>
              <a:sym typeface="Symbol"/>
            </a:endParaRPr>
          </a:p>
        </p:txBody>
      </p:sp>
      <p:sp>
        <p:nvSpPr>
          <p:cNvPr id="225" name="Rounded Rectangle 224"/>
          <p:cNvSpPr/>
          <p:nvPr/>
        </p:nvSpPr>
        <p:spPr>
          <a:xfrm>
            <a:off x="724667" y="4500445"/>
            <a:ext cx="190045" cy="252332"/>
          </a:xfrm>
          <a:prstGeom prst="roundRect">
            <a:avLst/>
          </a:prstGeom>
          <a:solidFill>
            <a:srgbClr val="FFBDD3"/>
          </a:solidFill>
          <a:ln w="19050" cap="flat" cmpd="sng" algn="ctr">
            <a:solidFill>
              <a:schemeClr val="tx1"/>
            </a:solidFill>
            <a:prstDash val="solid"/>
          </a:ln>
          <a:effectLst/>
        </p:spPr>
        <p:txBody>
          <a:bodyPr anchor="ctr"/>
          <a:lstStyle/>
          <a:p>
            <a:pPr algn="ctr">
              <a:defRPr/>
            </a:pPr>
            <a:r>
              <a:rPr lang="en-US" sz="1600" kern="0" dirty="0" smtClean="0">
                <a:solidFill>
                  <a:prstClr val="black"/>
                </a:solidFill>
                <a:latin typeface="Bookman Old Style" pitchFamily="18" charset="0"/>
              </a:rPr>
              <a:t>1</a:t>
            </a:r>
            <a:endParaRPr lang="en-US" sz="1600" kern="0" dirty="0">
              <a:solidFill>
                <a:prstClr val="black"/>
              </a:solidFill>
              <a:latin typeface="Bookman Old Style" pitchFamily="18" charset="0"/>
            </a:endParaRPr>
          </a:p>
        </p:txBody>
      </p:sp>
      <p:sp>
        <p:nvSpPr>
          <p:cNvPr id="226" name="Curved Down Arrow 225"/>
          <p:cNvSpPr/>
          <p:nvPr/>
        </p:nvSpPr>
        <p:spPr>
          <a:xfrm flipH="1">
            <a:off x="713018" y="4261637"/>
            <a:ext cx="1298904"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09" name="Rounded Rectangle 208"/>
          <p:cNvSpPr/>
          <p:nvPr/>
        </p:nvSpPr>
        <p:spPr>
          <a:xfrm>
            <a:off x="6183311" y="2312957"/>
            <a:ext cx="1455559" cy="496137"/>
          </a:xfrm>
          <a:prstGeom prst="roundRect">
            <a:avLst/>
          </a:prstGeom>
          <a:gradFill>
            <a:gsLst>
              <a:gs pos="0">
                <a:srgbClr val="008000">
                  <a:lumMod val="84000"/>
                  <a:lumOff val="16000"/>
                </a:srgbClr>
              </a:gs>
              <a:gs pos="68000">
                <a:srgbClr val="A3E7A3"/>
              </a:gs>
              <a:gs pos="100000">
                <a:sysClr val="window" lastClr="FFFFFF"/>
              </a:gs>
            </a:gsLst>
            <a:lin ang="5400000" scaled="0"/>
          </a:gradFill>
          <a:ln w="19050" cap="flat" cmpd="sng" algn="ctr">
            <a:noFill/>
            <a:prstDash val="solid"/>
          </a:ln>
          <a:effectLst/>
        </p:spPr>
        <p:txBody>
          <a:bodyPr rtlCol="0" anchor="ctr"/>
          <a:lstStyle/>
          <a:p>
            <a:pPr algn="ctr">
              <a:defRPr/>
            </a:pPr>
            <a:endParaRPr lang="en-US" kern="0" smtClean="0">
              <a:solidFill>
                <a:sysClr val="window" lastClr="FFFFFF"/>
              </a:solidFill>
            </a:endParaRPr>
          </a:p>
        </p:txBody>
      </p:sp>
      <p:sp>
        <p:nvSpPr>
          <p:cNvPr id="210" name="TextBox 209"/>
          <p:cNvSpPr txBox="1"/>
          <p:nvPr/>
        </p:nvSpPr>
        <p:spPr>
          <a:xfrm>
            <a:off x="6192837" y="2360582"/>
            <a:ext cx="946093"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13 + 12</a:t>
            </a:r>
          </a:p>
        </p:txBody>
      </p:sp>
      <p:sp>
        <p:nvSpPr>
          <p:cNvPr id="211" name="TextBox 210"/>
          <p:cNvSpPr txBox="1"/>
          <p:nvPr/>
        </p:nvSpPr>
        <p:spPr>
          <a:xfrm>
            <a:off x="7021511" y="2360582"/>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smtClean="0">
              <a:solidFill>
                <a:sysClr val="windowText" lastClr="000000"/>
              </a:solidFill>
              <a:latin typeface="Bookman Old Style" pitchFamily="18" charset="0"/>
            </a:endParaRPr>
          </a:p>
        </p:txBody>
      </p:sp>
      <p:sp>
        <p:nvSpPr>
          <p:cNvPr id="212" name="TextBox 211"/>
          <p:cNvSpPr txBox="1"/>
          <p:nvPr/>
        </p:nvSpPr>
        <p:spPr>
          <a:xfrm>
            <a:off x="7245348" y="2360582"/>
            <a:ext cx="437940" cy="338554"/>
          </a:xfrm>
          <a:prstGeom prst="rect">
            <a:avLst/>
          </a:prstGeom>
          <a:noFill/>
        </p:spPr>
        <p:txBody>
          <a:bodyPr wrap="none" rtlCol="0">
            <a:spAutoFit/>
          </a:bodyPr>
          <a:lstStyle/>
          <a:p>
            <a:pPr>
              <a:defRPr/>
            </a:pPr>
            <a:r>
              <a:rPr lang="en-US" sz="1600" kern="0" smtClean="0">
                <a:solidFill>
                  <a:sysClr val="windowText" lastClr="000000"/>
                </a:solidFill>
                <a:latin typeface="Bookman Old Style" pitchFamily="18" charset="0"/>
              </a:rPr>
              <a:t>25</a:t>
            </a:r>
            <a:endParaRPr lang="en-US" sz="1600" kern="0" dirty="0" smtClean="0">
              <a:solidFill>
                <a:sysClr val="windowText" lastClr="000000"/>
              </a:solidFill>
              <a:latin typeface="Bookman Old Style" pitchFamily="18" charset="0"/>
            </a:endParaRPr>
          </a:p>
        </p:txBody>
      </p:sp>
      <p:sp>
        <p:nvSpPr>
          <p:cNvPr id="205" name="Rounded Rectangle 204"/>
          <p:cNvSpPr/>
          <p:nvPr/>
        </p:nvSpPr>
        <p:spPr>
          <a:xfrm>
            <a:off x="1203443" y="4528941"/>
            <a:ext cx="266813" cy="226733"/>
          </a:xfrm>
          <a:prstGeom prst="roundRect">
            <a:avLst/>
          </a:prstGeom>
          <a:solidFill>
            <a:srgbClr val="FFBDD3"/>
          </a:solidFill>
          <a:ln w="19050" cap="flat" cmpd="sng" algn="ctr">
            <a:solidFill>
              <a:schemeClr val="tx1"/>
            </a:solidFill>
            <a:prstDash val="solid"/>
          </a:ln>
          <a:effectLst/>
        </p:spPr>
        <p:txBody>
          <a:bodyPr anchor="ctr"/>
          <a:lstStyle/>
          <a:p>
            <a:pPr algn="ctr"/>
            <a:endParaRPr lang="en-US" kern="0">
              <a:solidFill>
                <a:sysClr val="window" lastClr="FFFFFF"/>
              </a:solidFill>
            </a:endParaRPr>
          </a:p>
        </p:txBody>
      </p:sp>
      <p:sp>
        <p:nvSpPr>
          <p:cNvPr id="158" name="Rounded Rectangle 157"/>
          <p:cNvSpPr/>
          <p:nvPr/>
        </p:nvSpPr>
        <p:spPr>
          <a:xfrm>
            <a:off x="7168826" y="723547"/>
            <a:ext cx="1060773"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9" name="Rounded Rectangle 158"/>
          <p:cNvSpPr/>
          <p:nvPr/>
        </p:nvSpPr>
        <p:spPr>
          <a:xfrm>
            <a:off x="928150" y="941992"/>
            <a:ext cx="3186650"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1" name="Rounded Rectangle 150"/>
          <p:cNvSpPr/>
          <p:nvPr/>
        </p:nvSpPr>
        <p:spPr>
          <a:xfrm>
            <a:off x="4532876" y="739033"/>
            <a:ext cx="2221088" cy="21614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0" name="Rounded Rectangle 149"/>
          <p:cNvSpPr/>
          <p:nvPr/>
        </p:nvSpPr>
        <p:spPr>
          <a:xfrm>
            <a:off x="915828" y="741652"/>
            <a:ext cx="3237071" cy="209636"/>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9" name="Rounded Rectangle 148"/>
          <p:cNvSpPr/>
          <p:nvPr/>
        </p:nvSpPr>
        <p:spPr>
          <a:xfrm>
            <a:off x="7657452" y="505113"/>
            <a:ext cx="828668"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136" name="Straight Connector 135"/>
          <p:cNvCxnSpPr/>
          <p:nvPr/>
        </p:nvCxnSpPr>
        <p:spPr>
          <a:xfrm>
            <a:off x="4935126" y="1954693"/>
            <a:ext cx="650275"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816899" y="1954693"/>
            <a:ext cx="650275"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2282229" y="505318"/>
            <a:ext cx="5345529"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9" name="Rounded Rectangle 118"/>
          <p:cNvSpPr/>
          <p:nvPr/>
        </p:nvSpPr>
        <p:spPr>
          <a:xfrm>
            <a:off x="4130245" y="936308"/>
            <a:ext cx="3362450"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p:cNvSpPr txBox="1"/>
          <p:nvPr/>
        </p:nvSpPr>
        <p:spPr>
          <a:xfrm>
            <a:off x="457200" y="472516"/>
            <a:ext cx="8153400" cy="738664"/>
          </a:xfrm>
          <a:prstGeom prst="rect">
            <a:avLst/>
          </a:prstGeom>
          <a:noFill/>
        </p:spPr>
        <p:txBody>
          <a:bodyPr wrap="square" rtlCol="0">
            <a:spAutoFit/>
          </a:bodyPr>
          <a:lstStyle/>
          <a:p>
            <a:r>
              <a:rPr lang="en-US" sz="1400" b="1" dirty="0" smtClean="0">
                <a:solidFill>
                  <a:srgbClr val="0000FF"/>
                </a:solidFill>
                <a:latin typeface="Bookman Old Style" pitchFamily="18" charset="0"/>
              </a:rPr>
              <a:t>  5. In a class test, sum of </a:t>
            </a:r>
            <a:r>
              <a:rPr lang="en-US" sz="1400" b="1" dirty="0" err="1" smtClean="0">
                <a:solidFill>
                  <a:srgbClr val="0000FF"/>
                </a:solidFill>
                <a:latin typeface="Bookman Old Style" pitchFamily="18" charset="0"/>
              </a:rPr>
              <a:t>Shefali’s</a:t>
            </a:r>
            <a:r>
              <a:rPr lang="en-US" sz="1400" b="1" dirty="0" smtClean="0">
                <a:solidFill>
                  <a:srgbClr val="0000FF"/>
                </a:solidFill>
                <a:latin typeface="Bookman Old Style" pitchFamily="18" charset="0"/>
              </a:rPr>
              <a:t> marks in Mathematics and English is 30. Had she </a:t>
            </a:r>
          </a:p>
          <a:p>
            <a:r>
              <a:rPr lang="en-US" sz="1400" b="1" dirty="0">
                <a:solidFill>
                  <a:srgbClr val="0000FF"/>
                </a:solidFill>
                <a:latin typeface="Bookman Old Style" pitchFamily="18" charset="0"/>
              </a:rPr>
              <a:t> </a:t>
            </a:r>
            <a:r>
              <a:rPr lang="en-US" sz="1400" b="1" dirty="0" smtClean="0">
                <a:solidFill>
                  <a:srgbClr val="0000FF"/>
                </a:solidFill>
                <a:latin typeface="Bookman Old Style" pitchFamily="18" charset="0"/>
              </a:rPr>
              <a:t>      got 2 marks more in Mathematics and 3 marks less in English, the product of </a:t>
            </a:r>
          </a:p>
          <a:p>
            <a:r>
              <a:rPr lang="en-US" sz="1400" b="1" dirty="0">
                <a:solidFill>
                  <a:srgbClr val="0000FF"/>
                </a:solidFill>
                <a:latin typeface="Bookman Old Style" pitchFamily="18" charset="0"/>
              </a:rPr>
              <a:t> </a:t>
            </a:r>
            <a:r>
              <a:rPr lang="en-US" sz="1400" b="1" dirty="0" smtClean="0">
                <a:solidFill>
                  <a:srgbClr val="0000FF"/>
                </a:solidFill>
                <a:latin typeface="Bookman Old Style" pitchFamily="18" charset="0"/>
              </a:rPr>
              <a:t>      their marks would have been 210. Find her marks in the two subjects.</a:t>
            </a:r>
            <a:endParaRPr lang="en-US" sz="1400" b="1" dirty="0">
              <a:solidFill>
                <a:srgbClr val="0000FF"/>
              </a:solidFill>
              <a:latin typeface="Bookman Old Style" pitchFamily="18" charset="0"/>
            </a:endParaRPr>
          </a:p>
        </p:txBody>
      </p:sp>
      <p:sp>
        <p:nvSpPr>
          <p:cNvPr id="3" name="TextBox 2"/>
          <p:cNvSpPr txBox="1"/>
          <p:nvPr/>
        </p:nvSpPr>
        <p:spPr>
          <a:xfrm>
            <a:off x="482595" y="1149002"/>
            <a:ext cx="838200" cy="307777"/>
          </a:xfrm>
          <a:prstGeom prst="rect">
            <a:avLst/>
          </a:prstGeom>
          <a:noFill/>
        </p:spPr>
        <p:txBody>
          <a:bodyPr wrap="square" rtlCol="0">
            <a:spAutoFit/>
          </a:bodyPr>
          <a:lstStyle/>
          <a:p>
            <a:r>
              <a:rPr lang="en-US" sz="1400" b="1" dirty="0" smtClean="0">
                <a:solidFill>
                  <a:prstClr val="black"/>
                </a:solidFill>
                <a:latin typeface="Bookman Old Style" pitchFamily="18" charset="0"/>
              </a:rPr>
              <a:t>Sol :</a:t>
            </a:r>
            <a:endParaRPr lang="en-US" sz="1400" b="1" dirty="0">
              <a:solidFill>
                <a:prstClr val="black"/>
              </a:solidFill>
              <a:latin typeface="Bookman Old Style" pitchFamily="18" charset="0"/>
            </a:endParaRPr>
          </a:p>
        </p:txBody>
      </p:sp>
      <p:sp>
        <p:nvSpPr>
          <p:cNvPr id="4" name="TextBox 3"/>
          <p:cNvSpPr txBox="1"/>
          <p:nvPr/>
        </p:nvSpPr>
        <p:spPr>
          <a:xfrm>
            <a:off x="1058330" y="1149002"/>
            <a:ext cx="6637870" cy="307777"/>
          </a:xfrm>
          <a:prstGeom prst="rect">
            <a:avLst/>
          </a:prstGeom>
          <a:noFill/>
        </p:spPr>
        <p:txBody>
          <a:bodyPr wrap="square" rtlCol="0">
            <a:spAutoFit/>
          </a:bodyPr>
          <a:lstStyle/>
          <a:p>
            <a:r>
              <a:rPr lang="en-US" sz="1400" dirty="0" smtClean="0">
                <a:solidFill>
                  <a:prstClr val="black"/>
                </a:solidFill>
                <a:latin typeface="Bookman Old Style" pitchFamily="18" charset="0"/>
              </a:rPr>
              <a:t>Sum of </a:t>
            </a:r>
            <a:r>
              <a:rPr lang="en-US" sz="1400" dirty="0" err="1" smtClean="0">
                <a:solidFill>
                  <a:prstClr val="black"/>
                </a:solidFill>
                <a:latin typeface="Bookman Old Style" pitchFamily="18" charset="0"/>
              </a:rPr>
              <a:t>Shefali’s</a:t>
            </a:r>
            <a:r>
              <a:rPr lang="en-US" sz="1400" dirty="0" smtClean="0">
                <a:solidFill>
                  <a:prstClr val="black"/>
                </a:solidFill>
                <a:latin typeface="Bookman Old Style" pitchFamily="18" charset="0"/>
              </a:rPr>
              <a:t> marks in Mathematics and English is 30</a:t>
            </a:r>
          </a:p>
        </p:txBody>
      </p:sp>
      <p:sp>
        <p:nvSpPr>
          <p:cNvPr id="5" name="TextBox 4"/>
          <p:cNvSpPr txBox="1"/>
          <p:nvPr/>
        </p:nvSpPr>
        <p:spPr>
          <a:xfrm>
            <a:off x="737818" y="1384300"/>
            <a:ext cx="3796082" cy="307777"/>
          </a:xfrm>
          <a:prstGeom prst="rect">
            <a:avLst/>
          </a:prstGeom>
          <a:noFill/>
        </p:spPr>
        <p:txBody>
          <a:bodyPr wrap="square" rtlCol="0">
            <a:spAutoFit/>
          </a:bodyPr>
          <a:lstStyle/>
          <a:p>
            <a:r>
              <a:rPr lang="en-US" sz="1400" dirty="0" smtClean="0">
                <a:solidFill>
                  <a:prstClr val="black"/>
                </a:solidFill>
                <a:latin typeface="Bookman Old Style" pitchFamily="18" charset="0"/>
              </a:rPr>
              <a:t>Let </a:t>
            </a:r>
            <a:r>
              <a:rPr lang="en-US" sz="1400" dirty="0" err="1" smtClean="0">
                <a:solidFill>
                  <a:prstClr val="black"/>
                </a:solidFill>
                <a:latin typeface="Bookman Old Style" pitchFamily="18" charset="0"/>
              </a:rPr>
              <a:t>Shefali’s</a:t>
            </a:r>
            <a:r>
              <a:rPr lang="en-US" sz="1400" dirty="0" smtClean="0">
                <a:solidFill>
                  <a:prstClr val="black"/>
                </a:solidFill>
                <a:latin typeface="Bookman Old Style" pitchFamily="18" charset="0"/>
              </a:rPr>
              <a:t> marks in Mathematics be x</a:t>
            </a:r>
          </a:p>
        </p:txBody>
      </p:sp>
      <p:sp>
        <p:nvSpPr>
          <p:cNvPr id="6" name="TextBox 5"/>
          <p:cNvSpPr txBox="1"/>
          <p:nvPr/>
        </p:nvSpPr>
        <p:spPr>
          <a:xfrm>
            <a:off x="465670" y="1606748"/>
            <a:ext cx="288771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Marks in English = (30 – x)</a:t>
            </a:r>
            <a:endParaRPr lang="en-US" sz="1400" dirty="0" smtClean="0">
              <a:solidFill>
                <a:prstClr val="black"/>
              </a:solidFill>
              <a:latin typeface="Bookman Old Style" pitchFamily="18" charset="0"/>
            </a:endParaRPr>
          </a:p>
        </p:txBody>
      </p:sp>
      <p:sp>
        <p:nvSpPr>
          <p:cNvPr id="7" name="TextBox 6"/>
          <p:cNvSpPr txBox="1"/>
          <p:nvPr/>
        </p:nvSpPr>
        <p:spPr>
          <a:xfrm>
            <a:off x="673100" y="2581275"/>
            <a:ext cx="31242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According to the given condition,</a:t>
            </a:r>
            <a:endParaRPr lang="en-US" sz="1400" dirty="0" smtClean="0">
              <a:solidFill>
                <a:prstClr val="black"/>
              </a:solidFill>
              <a:latin typeface="Bookman Old Style" pitchFamily="18" charset="0"/>
            </a:endParaRPr>
          </a:p>
        </p:txBody>
      </p:sp>
      <p:sp>
        <p:nvSpPr>
          <p:cNvPr id="8" name="TextBox 7"/>
          <p:cNvSpPr txBox="1"/>
          <p:nvPr/>
        </p:nvSpPr>
        <p:spPr>
          <a:xfrm>
            <a:off x="685800" y="2816423"/>
            <a:ext cx="88899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+ 2) </a:t>
            </a:r>
            <a:endParaRPr lang="en-US" sz="1400" dirty="0" smtClean="0">
              <a:solidFill>
                <a:prstClr val="black"/>
              </a:solidFill>
              <a:latin typeface="Bookman Old Style" pitchFamily="18" charset="0"/>
            </a:endParaRPr>
          </a:p>
        </p:txBody>
      </p:sp>
      <p:sp>
        <p:nvSpPr>
          <p:cNvPr id="10" name="TextBox 9"/>
          <p:cNvSpPr txBox="1"/>
          <p:nvPr/>
        </p:nvSpPr>
        <p:spPr>
          <a:xfrm>
            <a:off x="1247775" y="2816423"/>
            <a:ext cx="898756"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(27 – x) </a:t>
            </a:r>
            <a:endParaRPr lang="en-US" sz="1400" dirty="0" smtClean="0">
              <a:solidFill>
                <a:prstClr val="black"/>
              </a:solidFill>
              <a:latin typeface="Bookman Old Style" pitchFamily="18" charset="0"/>
            </a:endParaRPr>
          </a:p>
        </p:txBody>
      </p:sp>
      <p:sp>
        <p:nvSpPr>
          <p:cNvPr id="11" name="TextBox 10"/>
          <p:cNvSpPr txBox="1"/>
          <p:nvPr/>
        </p:nvSpPr>
        <p:spPr>
          <a:xfrm>
            <a:off x="2032000" y="2816423"/>
            <a:ext cx="9906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210</a:t>
            </a:r>
            <a:endParaRPr lang="en-US" sz="1400" dirty="0" smtClean="0">
              <a:solidFill>
                <a:prstClr val="black"/>
              </a:solidFill>
              <a:latin typeface="Bookman Old Style" pitchFamily="18" charset="0"/>
            </a:endParaRPr>
          </a:p>
        </p:txBody>
      </p:sp>
      <p:sp>
        <p:nvSpPr>
          <p:cNvPr id="17" name="TextBox 16"/>
          <p:cNvSpPr txBox="1"/>
          <p:nvPr/>
        </p:nvSpPr>
        <p:spPr>
          <a:xfrm>
            <a:off x="698731" y="3114873"/>
            <a:ext cx="126999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(27 </a:t>
            </a:r>
            <a:r>
              <a:rPr lang="en-US" sz="1400" dirty="0">
                <a:solidFill>
                  <a:prstClr val="black"/>
                </a:solidFill>
                <a:latin typeface="Bookman Old Style" pitchFamily="18" charset="0"/>
                <a:sym typeface="Symbol"/>
              </a:rPr>
              <a:t>– </a:t>
            </a:r>
            <a:r>
              <a:rPr lang="en-US" sz="1400" dirty="0" smtClean="0">
                <a:solidFill>
                  <a:prstClr val="black"/>
                </a:solidFill>
                <a:latin typeface="Bookman Old Style" pitchFamily="18" charset="0"/>
                <a:sym typeface="Symbol"/>
              </a:rPr>
              <a:t>x) </a:t>
            </a:r>
            <a:endParaRPr lang="en-US" sz="1400" dirty="0" smtClean="0">
              <a:solidFill>
                <a:prstClr val="black"/>
              </a:solidFill>
              <a:latin typeface="Bookman Old Style" pitchFamily="18" charset="0"/>
            </a:endParaRPr>
          </a:p>
        </p:txBody>
      </p:sp>
      <p:sp>
        <p:nvSpPr>
          <p:cNvPr id="18" name="TextBox 17"/>
          <p:cNvSpPr txBox="1"/>
          <p:nvPr/>
        </p:nvSpPr>
        <p:spPr>
          <a:xfrm>
            <a:off x="1546456" y="3114873"/>
            <a:ext cx="16002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 (27 – x) </a:t>
            </a:r>
            <a:endParaRPr lang="en-US" sz="1400" dirty="0" smtClean="0">
              <a:solidFill>
                <a:prstClr val="black"/>
              </a:solidFill>
              <a:latin typeface="Bookman Old Style" pitchFamily="18" charset="0"/>
            </a:endParaRPr>
          </a:p>
        </p:txBody>
      </p:sp>
      <p:sp>
        <p:nvSpPr>
          <p:cNvPr id="19" name="TextBox 18"/>
          <p:cNvSpPr txBox="1"/>
          <p:nvPr/>
        </p:nvSpPr>
        <p:spPr>
          <a:xfrm>
            <a:off x="2514600" y="3114873"/>
            <a:ext cx="6858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210</a:t>
            </a:r>
            <a:endParaRPr lang="en-US" sz="1400" dirty="0" smtClean="0">
              <a:solidFill>
                <a:prstClr val="black"/>
              </a:solidFill>
              <a:latin typeface="Bookman Old Style" pitchFamily="18" charset="0"/>
            </a:endParaRPr>
          </a:p>
        </p:txBody>
      </p:sp>
      <p:sp>
        <p:nvSpPr>
          <p:cNvPr id="20" name="TextBox 19"/>
          <p:cNvSpPr txBox="1"/>
          <p:nvPr/>
        </p:nvSpPr>
        <p:spPr>
          <a:xfrm>
            <a:off x="465670" y="3114873"/>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21" name="TextBox 20"/>
          <p:cNvSpPr txBox="1"/>
          <p:nvPr/>
        </p:nvSpPr>
        <p:spPr>
          <a:xfrm>
            <a:off x="698731" y="3438723"/>
            <a:ext cx="51435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27x</a:t>
            </a:r>
            <a:endParaRPr lang="en-US" sz="1400" dirty="0" smtClean="0">
              <a:solidFill>
                <a:prstClr val="black"/>
              </a:solidFill>
              <a:latin typeface="Bookman Old Style" pitchFamily="18" charset="0"/>
            </a:endParaRPr>
          </a:p>
        </p:txBody>
      </p:sp>
      <p:sp>
        <p:nvSpPr>
          <p:cNvPr id="22" name="TextBox 21"/>
          <p:cNvSpPr txBox="1"/>
          <p:nvPr/>
        </p:nvSpPr>
        <p:spPr>
          <a:xfrm>
            <a:off x="1090615" y="3438723"/>
            <a:ext cx="64953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a:t>
            </a:r>
            <a:r>
              <a:rPr lang="en-US" sz="1400" baseline="30000" dirty="0" smtClean="0">
                <a:solidFill>
                  <a:prstClr val="black"/>
                </a:solidFill>
                <a:latin typeface="Bookman Old Style" pitchFamily="18" charset="0"/>
                <a:sym typeface="Symbol"/>
              </a:rPr>
              <a:t>2</a:t>
            </a:r>
            <a:r>
              <a:rPr lang="en-US" sz="1400" dirty="0" smtClean="0">
                <a:solidFill>
                  <a:prstClr val="black"/>
                </a:solidFill>
                <a:latin typeface="Bookman Old Style" pitchFamily="18" charset="0"/>
                <a:sym typeface="Symbol"/>
              </a:rPr>
              <a:t>  </a:t>
            </a:r>
            <a:endParaRPr lang="en-US" sz="1400" dirty="0" smtClean="0">
              <a:solidFill>
                <a:prstClr val="black"/>
              </a:solidFill>
              <a:latin typeface="Bookman Old Style" pitchFamily="18" charset="0"/>
            </a:endParaRPr>
          </a:p>
        </p:txBody>
      </p:sp>
      <p:sp>
        <p:nvSpPr>
          <p:cNvPr id="23" name="TextBox 22"/>
          <p:cNvSpPr txBox="1"/>
          <p:nvPr/>
        </p:nvSpPr>
        <p:spPr>
          <a:xfrm>
            <a:off x="1470256" y="3438723"/>
            <a:ext cx="6762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+ 54 </a:t>
            </a:r>
            <a:endParaRPr lang="en-US" sz="1400" dirty="0" smtClean="0">
              <a:solidFill>
                <a:prstClr val="black"/>
              </a:solidFill>
              <a:latin typeface="Bookman Old Style" pitchFamily="18" charset="0"/>
            </a:endParaRPr>
          </a:p>
        </p:txBody>
      </p:sp>
      <p:sp>
        <p:nvSpPr>
          <p:cNvPr id="24" name="TextBox 23"/>
          <p:cNvSpPr txBox="1"/>
          <p:nvPr/>
        </p:nvSpPr>
        <p:spPr>
          <a:xfrm>
            <a:off x="465670" y="3438723"/>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26" name="TextBox 25"/>
          <p:cNvSpPr txBox="1"/>
          <p:nvPr/>
        </p:nvSpPr>
        <p:spPr>
          <a:xfrm>
            <a:off x="1911350" y="3438723"/>
            <a:ext cx="6762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2x</a:t>
            </a:r>
            <a:endParaRPr lang="en-US" sz="1400" dirty="0" smtClean="0">
              <a:solidFill>
                <a:prstClr val="black"/>
              </a:solidFill>
              <a:latin typeface="Bookman Old Style" pitchFamily="18" charset="0"/>
            </a:endParaRPr>
          </a:p>
        </p:txBody>
      </p:sp>
      <p:sp>
        <p:nvSpPr>
          <p:cNvPr id="27" name="TextBox 26"/>
          <p:cNvSpPr txBox="1"/>
          <p:nvPr/>
        </p:nvSpPr>
        <p:spPr>
          <a:xfrm>
            <a:off x="2362200" y="3438723"/>
            <a:ext cx="6858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210</a:t>
            </a:r>
            <a:endParaRPr lang="en-US" sz="1400" dirty="0" smtClean="0">
              <a:solidFill>
                <a:prstClr val="black"/>
              </a:solidFill>
              <a:latin typeface="Bookman Old Style" pitchFamily="18" charset="0"/>
            </a:endParaRPr>
          </a:p>
        </p:txBody>
      </p:sp>
      <p:sp>
        <p:nvSpPr>
          <p:cNvPr id="33" name="TextBox 32"/>
          <p:cNvSpPr txBox="1"/>
          <p:nvPr/>
        </p:nvSpPr>
        <p:spPr>
          <a:xfrm>
            <a:off x="669925" y="4108450"/>
            <a:ext cx="609600"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x</a:t>
            </a:r>
            <a:r>
              <a:rPr lang="en-US" sz="1400" baseline="30000" dirty="0">
                <a:solidFill>
                  <a:prstClr val="black"/>
                </a:solidFill>
                <a:latin typeface="Bookman Old Style" pitchFamily="18" charset="0"/>
                <a:sym typeface="Symbol"/>
              </a:rPr>
              <a:t>2</a:t>
            </a:r>
            <a:endParaRPr lang="en-US" sz="1400" dirty="0" smtClean="0">
              <a:solidFill>
                <a:prstClr val="black"/>
              </a:solidFill>
              <a:latin typeface="Bookman Old Style" pitchFamily="18" charset="0"/>
            </a:endParaRPr>
          </a:p>
        </p:txBody>
      </p:sp>
      <p:sp>
        <p:nvSpPr>
          <p:cNvPr id="34" name="TextBox 33"/>
          <p:cNvSpPr txBox="1"/>
          <p:nvPr/>
        </p:nvSpPr>
        <p:spPr>
          <a:xfrm>
            <a:off x="1003531" y="4108450"/>
            <a:ext cx="86963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+ 25x </a:t>
            </a:r>
            <a:endParaRPr lang="en-US" sz="1400" dirty="0" smtClean="0">
              <a:solidFill>
                <a:prstClr val="black"/>
              </a:solidFill>
              <a:latin typeface="Bookman Old Style" pitchFamily="18" charset="0"/>
            </a:endParaRPr>
          </a:p>
        </p:txBody>
      </p:sp>
      <p:sp>
        <p:nvSpPr>
          <p:cNvPr id="35" name="TextBox 34"/>
          <p:cNvSpPr txBox="1"/>
          <p:nvPr/>
        </p:nvSpPr>
        <p:spPr>
          <a:xfrm>
            <a:off x="465670" y="4108450"/>
            <a:ext cx="44904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36" name="TextBox 35"/>
          <p:cNvSpPr txBox="1"/>
          <p:nvPr/>
        </p:nvSpPr>
        <p:spPr>
          <a:xfrm>
            <a:off x="1446991" y="4108450"/>
            <a:ext cx="17947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 156</a:t>
            </a:r>
            <a:endParaRPr lang="en-US" sz="1400" dirty="0" smtClean="0">
              <a:solidFill>
                <a:prstClr val="black"/>
              </a:solidFill>
              <a:latin typeface="Bookman Old Style" pitchFamily="18" charset="0"/>
            </a:endParaRPr>
          </a:p>
        </p:txBody>
      </p:sp>
      <p:sp>
        <p:nvSpPr>
          <p:cNvPr id="37" name="TextBox 36"/>
          <p:cNvSpPr txBox="1"/>
          <p:nvPr/>
        </p:nvSpPr>
        <p:spPr>
          <a:xfrm>
            <a:off x="2178050" y="4108450"/>
            <a:ext cx="4953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cxnSp>
        <p:nvCxnSpPr>
          <p:cNvPr id="78" name="Straight Connector 77"/>
          <p:cNvCxnSpPr/>
          <p:nvPr/>
        </p:nvCxnSpPr>
        <p:spPr>
          <a:xfrm rot="5400000">
            <a:off x="3003912" y="3283812"/>
            <a:ext cx="3108960" cy="0"/>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79" name="TextBox 78"/>
          <p:cNvSpPr txBox="1"/>
          <p:nvPr/>
        </p:nvSpPr>
        <p:spPr>
          <a:xfrm>
            <a:off x="4818742" y="1674166"/>
            <a:ext cx="6096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a:t>
            </a:r>
            <a:r>
              <a:rPr lang="en-US" sz="1400" baseline="30000" dirty="0" smtClean="0">
                <a:solidFill>
                  <a:prstClr val="black"/>
                </a:solidFill>
                <a:latin typeface="Bookman Old Style" pitchFamily="18" charset="0"/>
                <a:sym typeface="Symbol"/>
              </a:rPr>
              <a:t>2</a:t>
            </a:r>
            <a:r>
              <a:rPr lang="en-US" sz="1400" dirty="0" smtClean="0">
                <a:solidFill>
                  <a:prstClr val="black"/>
                </a:solidFill>
                <a:latin typeface="Bookman Old Style" pitchFamily="18" charset="0"/>
                <a:sym typeface="Symbol"/>
              </a:rPr>
              <a:t>  </a:t>
            </a:r>
            <a:endParaRPr lang="en-US" sz="1400" dirty="0" smtClean="0">
              <a:solidFill>
                <a:prstClr val="black"/>
              </a:solidFill>
              <a:latin typeface="Bookman Old Style" pitchFamily="18" charset="0"/>
            </a:endParaRPr>
          </a:p>
        </p:txBody>
      </p:sp>
      <p:sp>
        <p:nvSpPr>
          <p:cNvPr id="80" name="TextBox 79"/>
          <p:cNvSpPr txBox="1"/>
          <p:nvPr/>
        </p:nvSpPr>
        <p:spPr>
          <a:xfrm>
            <a:off x="5046256" y="1674166"/>
            <a:ext cx="132292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a:t>
            </a:r>
            <a:r>
              <a:rPr lang="en-US" sz="1400" dirty="0">
                <a:solidFill>
                  <a:prstClr val="black"/>
                </a:solidFill>
                <a:latin typeface="Bookman Old Style" pitchFamily="18" charset="0"/>
                <a:sym typeface="Symbol"/>
              </a:rPr>
              <a:t>13x - </a:t>
            </a:r>
            <a:r>
              <a:rPr lang="en-US" sz="1400" dirty="0" smtClean="0">
                <a:solidFill>
                  <a:prstClr val="black"/>
                </a:solidFill>
                <a:latin typeface="Bookman Old Style" pitchFamily="18" charset="0"/>
                <a:sym typeface="Symbol"/>
              </a:rPr>
              <a:t>12x  </a:t>
            </a:r>
            <a:endParaRPr lang="en-US" sz="1400" dirty="0" smtClean="0">
              <a:solidFill>
                <a:prstClr val="black"/>
              </a:solidFill>
              <a:latin typeface="Bookman Old Style" pitchFamily="18" charset="0"/>
            </a:endParaRPr>
          </a:p>
        </p:txBody>
      </p:sp>
      <p:sp>
        <p:nvSpPr>
          <p:cNvPr id="81" name="TextBox 80"/>
          <p:cNvSpPr txBox="1"/>
          <p:nvPr/>
        </p:nvSpPr>
        <p:spPr>
          <a:xfrm>
            <a:off x="4513942" y="1674166"/>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82" name="TextBox 81"/>
          <p:cNvSpPr txBox="1"/>
          <p:nvPr/>
        </p:nvSpPr>
        <p:spPr>
          <a:xfrm>
            <a:off x="5842000" y="1674166"/>
            <a:ext cx="17947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+156</a:t>
            </a:r>
            <a:endParaRPr lang="en-US" sz="1400" dirty="0" smtClean="0">
              <a:solidFill>
                <a:prstClr val="black"/>
              </a:solidFill>
              <a:latin typeface="Bookman Old Style" pitchFamily="18" charset="0"/>
            </a:endParaRPr>
          </a:p>
        </p:txBody>
      </p:sp>
      <p:sp>
        <p:nvSpPr>
          <p:cNvPr id="83" name="TextBox 82"/>
          <p:cNvSpPr txBox="1"/>
          <p:nvPr/>
        </p:nvSpPr>
        <p:spPr>
          <a:xfrm>
            <a:off x="6527800" y="1674166"/>
            <a:ext cx="6096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sp>
        <p:nvSpPr>
          <p:cNvPr id="84" name="TextBox 83"/>
          <p:cNvSpPr txBox="1"/>
          <p:nvPr/>
        </p:nvSpPr>
        <p:spPr>
          <a:xfrm>
            <a:off x="4818742" y="2369372"/>
            <a:ext cx="114723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13)</a:t>
            </a:r>
            <a:endParaRPr lang="en-US" sz="1400" dirty="0" smtClean="0">
              <a:solidFill>
                <a:prstClr val="black"/>
              </a:solidFill>
              <a:latin typeface="Bookman Old Style" pitchFamily="18" charset="0"/>
            </a:endParaRPr>
          </a:p>
        </p:txBody>
      </p:sp>
      <p:sp>
        <p:nvSpPr>
          <p:cNvPr id="85" name="TextBox 84"/>
          <p:cNvSpPr txBox="1"/>
          <p:nvPr/>
        </p:nvSpPr>
        <p:spPr>
          <a:xfrm>
            <a:off x="4513942" y="2369372"/>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86" name="TextBox 85"/>
          <p:cNvSpPr txBox="1"/>
          <p:nvPr/>
        </p:nvSpPr>
        <p:spPr>
          <a:xfrm>
            <a:off x="5445441" y="2369372"/>
            <a:ext cx="114723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12)</a:t>
            </a:r>
            <a:endParaRPr lang="en-US" sz="1400" dirty="0" smtClean="0">
              <a:solidFill>
                <a:prstClr val="black"/>
              </a:solidFill>
              <a:latin typeface="Bookman Old Style" pitchFamily="18" charset="0"/>
            </a:endParaRPr>
          </a:p>
        </p:txBody>
      </p:sp>
      <p:sp>
        <p:nvSpPr>
          <p:cNvPr id="87" name="TextBox 86"/>
          <p:cNvSpPr txBox="1"/>
          <p:nvPr/>
        </p:nvSpPr>
        <p:spPr>
          <a:xfrm>
            <a:off x="6123286" y="2369372"/>
            <a:ext cx="588714"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sp>
        <p:nvSpPr>
          <p:cNvPr id="88" name="TextBox 87"/>
          <p:cNvSpPr txBox="1"/>
          <p:nvPr/>
        </p:nvSpPr>
        <p:spPr>
          <a:xfrm>
            <a:off x="4818742" y="2738704"/>
            <a:ext cx="114723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13</a:t>
            </a:r>
            <a:endParaRPr lang="en-US" sz="1400" dirty="0" smtClean="0">
              <a:solidFill>
                <a:prstClr val="black"/>
              </a:solidFill>
              <a:latin typeface="Bookman Old Style" pitchFamily="18" charset="0"/>
            </a:endParaRPr>
          </a:p>
        </p:txBody>
      </p:sp>
      <p:sp>
        <p:nvSpPr>
          <p:cNvPr id="89" name="TextBox 88"/>
          <p:cNvSpPr txBox="1"/>
          <p:nvPr/>
        </p:nvSpPr>
        <p:spPr>
          <a:xfrm>
            <a:off x="4513942" y="2738704"/>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90" name="TextBox 89"/>
          <p:cNvSpPr txBox="1"/>
          <p:nvPr/>
        </p:nvSpPr>
        <p:spPr>
          <a:xfrm>
            <a:off x="5410200" y="2738704"/>
            <a:ext cx="490573"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sp>
        <p:nvSpPr>
          <p:cNvPr id="94" name="TextBox 93"/>
          <p:cNvSpPr txBox="1"/>
          <p:nvPr/>
        </p:nvSpPr>
        <p:spPr>
          <a:xfrm>
            <a:off x="4818742" y="3108036"/>
            <a:ext cx="91439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13</a:t>
            </a:r>
            <a:endParaRPr lang="en-US" sz="1400" dirty="0" smtClean="0">
              <a:solidFill>
                <a:prstClr val="black"/>
              </a:solidFill>
              <a:latin typeface="Bookman Old Style" pitchFamily="18" charset="0"/>
            </a:endParaRPr>
          </a:p>
        </p:txBody>
      </p:sp>
      <p:sp>
        <p:nvSpPr>
          <p:cNvPr id="95" name="TextBox 94"/>
          <p:cNvSpPr txBox="1"/>
          <p:nvPr/>
        </p:nvSpPr>
        <p:spPr>
          <a:xfrm>
            <a:off x="4513942" y="3108036"/>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96" name="TextBox 95"/>
          <p:cNvSpPr txBox="1"/>
          <p:nvPr/>
        </p:nvSpPr>
        <p:spPr>
          <a:xfrm>
            <a:off x="5508358" y="3092796"/>
            <a:ext cx="426575" cy="340519"/>
          </a:xfrm>
          <a:prstGeom prst="roundRect">
            <a:avLst/>
          </a:prstGeom>
          <a:no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defPPr>
              <a:defRPr lang="en-US"/>
            </a:defPPr>
            <a:lvl1pPr>
              <a:defRPr sz="1400">
                <a:solidFill>
                  <a:schemeClr val="bg1"/>
                </a:solidFill>
                <a:latin typeface="Bookman Old Style" pitchFamily="18" charset="0"/>
              </a:defRPr>
            </a:lvl1pPr>
          </a:lstStyle>
          <a:p>
            <a:pPr algn="ctr"/>
            <a:r>
              <a:rPr lang="en-US" dirty="0">
                <a:solidFill>
                  <a:prstClr val="black"/>
                </a:solidFill>
                <a:sym typeface="Symbol"/>
              </a:rPr>
              <a:t>or </a:t>
            </a:r>
            <a:endParaRPr lang="en-US" dirty="0">
              <a:solidFill>
                <a:prstClr val="black"/>
              </a:solidFill>
            </a:endParaRPr>
          </a:p>
        </p:txBody>
      </p:sp>
      <p:sp>
        <p:nvSpPr>
          <p:cNvPr id="97" name="TextBox 96"/>
          <p:cNvSpPr txBox="1"/>
          <p:nvPr/>
        </p:nvSpPr>
        <p:spPr>
          <a:xfrm>
            <a:off x="5961743" y="3108036"/>
            <a:ext cx="91439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12</a:t>
            </a:r>
            <a:endParaRPr lang="en-US" sz="1400" dirty="0" smtClean="0">
              <a:solidFill>
                <a:prstClr val="black"/>
              </a:solidFill>
              <a:latin typeface="Bookman Old Style" pitchFamily="18" charset="0"/>
            </a:endParaRPr>
          </a:p>
        </p:txBody>
      </p:sp>
      <p:sp>
        <p:nvSpPr>
          <p:cNvPr id="98" name="TextBox 97"/>
          <p:cNvSpPr txBox="1"/>
          <p:nvPr/>
        </p:nvSpPr>
        <p:spPr>
          <a:xfrm>
            <a:off x="4818742" y="3362325"/>
            <a:ext cx="91439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13</a:t>
            </a:r>
            <a:endParaRPr lang="en-US" sz="1400" dirty="0" smtClean="0">
              <a:solidFill>
                <a:prstClr val="black"/>
              </a:solidFill>
              <a:latin typeface="Bookman Old Style" pitchFamily="18" charset="0"/>
            </a:endParaRPr>
          </a:p>
        </p:txBody>
      </p:sp>
      <p:sp>
        <p:nvSpPr>
          <p:cNvPr id="99" name="TextBox 98"/>
          <p:cNvSpPr txBox="1"/>
          <p:nvPr/>
        </p:nvSpPr>
        <p:spPr>
          <a:xfrm>
            <a:off x="4513942" y="3362325"/>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if</a:t>
            </a:r>
            <a:endParaRPr lang="en-US" sz="1400" dirty="0" smtClean="0">
              <a:solidFill>
                <a:prstClr val="black"/>
              </a:solidFill>
              <a:latin typeface="Bookman Old Style" pitchFamily="18" charset="0"/>
            </a:endParaRPr>
          </a:p>
        </p:txBody>
      </p:sp>
      <p:sp>
        <p:nvSpPr>
          <p:cNvPr id="101" name="TextBox 100"/>
          <p:cNvSpPr txBox="1"/>
          <p:nvPr/>
        </p:nvSpPr>
        <p:spPr>
          <a:xfrm>
            <a:off x="6960102" y="3362325"/>
            <a:ext cx="91439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12</a:t>
            </a:r>
            <a:endParaRPr lang="en-US" sz="1400" dirty="0" smtClean="0">
              <a:solidFill>
                <a:prstClr val="black"/>
              </a:solidFill>
              <a:latin typeface="Bookman Old Style" pitchFamily="18" charset="0"/>
            </a:endParaRPr>
          </a:p>
        </p:txBody>
      </p:sp>
      <p:sp>
        <p:nvSpPr>
          <p:cNvPr id="102" name="TextBox 101"/>
          <p:cNvSpPr txBox="1"/>
          <p:nvPr/>
        </p:nvSpPr>
        <p:spPr>
          <a:xfrm>
            <a:off x="4818742" y="3723440"/>
            <a:ext cx="12520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(30 – x)</a:t>
            </a:r>
            <a:endParaRPr lang="en-US" sz="1400" dirty="0" smtClean="0">
              <a:solidFill>
                <a:prstClr val="black"/>
              </a:solidFill>
              <a:latin typeface="Bookman Old Style" pitchFamily="18" charset="0"/>
            </a:endParaRPr>
          </a:p>
        </p:txBody>
      </p:sp>
      <p:sp>
        <p:nvSpPr>
          <p:cNvPr id="103" name="TextBox 102"/>
          <p:cNvSpPr txBox="1"/>
          <p:nvPr/>
        </p:nvSpPr>
        <p:spPr>
          <a:xfrm>
            <a:off x="4513942" y="3723440"/>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04" name="TextBox 103"/>
          <p:cNvSpPr txBox="1"/>
          <p:nvPr/>
        </p:nvSpPr>
        <p:spPr>
          <a:xfrm>
            <a:off x="5504542" y="3723440"/>
            <a:ext cx="30356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05" name="TextBox 104"/>
          <p:cNvSpPr txBox="1"/>
          <p:nvPr/>
        </p:nvSpPr>
        <p:spPr>
          <a:xfrm>
            <a:off x="5780236" y="3723440"/>
            <a:ext cx="98922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30 - 13</a:t>
            </a:r>
            <a:endParaRPr lang="en-US" sz="1400" dirty="0" smtClean="0">
              <a:solidFill>
                <a:prstClr val="black"/>
              </a:solidFill>
              <a:latin typeface="Bookman Old Style" pitchFamily="18" charset="0"/>
            </a:endParaRPr>
          </a:p>
        </p:txBody>
      </p:sp>
      <p:sp>
        <p:nvSpPr>
          <p:cNvPr id="106" name="TextBox 105"/>
          <p:cNvSpPr txBox="1"/>
          <p:nvPr/>
        </p:nvSpPr>
        <p:spPr>
          <a:xfrm>
            <a:off x="5504542" y="4061994"/>
            <a:ext cx="30356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07" name="TextBox 106"/>
          <p:cNvSpPr txBox="1"/>
          <p:nvPr/>
        </p:nvSpPr>
        <p:spPr>
          <a:xfrm>
            <a:off x="5780236" y="4061994"/>
            <a:ext cx="49461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17</a:t>
            </a:r>
            <a:endParaRPr lang="en-US" sz="1400" dirty="0" smtClean="0">
              <a:solidFill>
                <a:prstClr val="black"/>
              </a:solidFill>
              <a:latin typeface="Bookman Old Style" pitchFamily="18" charset="0"/>
            </a:endParaRPr>
          </a:p>
        </p:txBody>
      </p:sp>
      <p:sp>
        <p:nvSpPr>
          <p:cNvPr id="108" name="TextBox 107"/>
          <p:cNvSpPr txBox="1"/>
          <p:nvPr/>
        </p:nvSpPr>
        <p:spPr>
          <a:xfrm>
            <a:off x="6919467" y="3723440"/>
            <a:ext cx="12520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(30 – x)</a:t>
            </a:r>
            <a:endParaRPr lang="en-US" sz="1400" dirty="0" smtClean="0">
              <a:solidFill>
                <a:prstClr val="black"/>
              </a:solidFill>
              <a:latin typeface="Bookman Old Style" pitchFamily="18" charset="0"/>
            </a:endParaRPr>
          </a:p>
        </p:txBody>
      </p:sp>
      <p:sp>
        <p:nvSpPr>
          <p:cNvPr id="110" name="TextBox 109"/>
          <p:cNvSpPr txBox="1"/>
          <p:nvPr/>
        </p:nvSpPr>
        <p:spPr>
          <a:xfrm>
            <a:off x="7587656" y="3723440"/>
            <a:ext cx="30356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11" name="TextBox 110"/>
          <p:cNvSpPr txBox="1"/>
          <p:nvPr/>
        </p:nvSpPr>
        <p:spPr>
          <a:xfrm>
            <a:off x="7791917" y="3723440"/>
            <a:ext cx="98922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30 - 12</a:t>
            </a:r>
            <a:endParaRPr lang="en-US" sz="1400" dirty="0" smtClean="0">
              <a:solidFill>
                <a:prstClr val="black"/>
              </a:solidFill>
              <a:latin typeface="Bookman Old Style" pitchFamily="18" charset="0"/>
            </a:endParaRPr>
          </a:p>
        </p:txBody>
      </p:sp>
      <p:sp>
        <p:nvSpPr>
          <p:cNvPr id="112" name="TextBox 111"/>
          <p:cNvSpPr txBox="1"/>
          <p:nvPr/>
        </p:nvSpPr>
        <p:spPr>
          <a:xfrm>
            <a:off x="7571086" y="4061994"/>
            <a:ext cx="303563"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13" name="TextBox 112"/>
          <p:cNvSpPr txBox="1"/>
          <p:nvPr/>
        </p:nvSpPr>
        <p:spPr>
          <a:xfrm>
            <a:off x="7775347" y="4061994"/>
            <a:ext cx="49461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18</a:t>
            </a:r>
            <a:endParaRPr lang="en-US" sz="1400" dirty="0" smtClean="0">
              <a:solidFill>
                <a:prstClr val="black"/>
              </a:solidFill>
              <a:latin typeface="Bookman Old Style" pitchFamily="18" charset="0"/>
            </a:endParaRPr>
          </a:p>
        </p:txBody>
      </p:sp>
      <p:sp>
        <p:nvSpPr>
          <p:cNvPr id="116" name="TextBox 115"/>
          <p:cNvSpPr txBox="1"/>
          <p:nvPr/>
        </p:nvSpPr>
        <p:spPr>
          <a:xfrm>
            <a:off x="5846172" y="2727036"/>
            <a:ext cx="426575" cy="340519"/>
          </a:xfrm>
          <a:prstGeom prst="roundRect">
            <a:avLst/>
          </a:prstGeom>
          <a:noFill/>
          <a:ln>
            <a:noFill/>
          </a:ln>
          <a:effectLst/>
        </p:spPr>
        <p:txBody>
          <a:bodyPr wrap="square" rtlCol="0">
            <a:spAutoFit/>
          </a:bodyPr>
          <a:lstStyle>
            <a:defPPr>
              <a:defRPr lang="en-US"/>
            </a:defPPr>
            <a:lvl1pPr>
              <a:defRPr sz="1400">
                <a:solidFill>
                  <a:schemeClr val="bg1"/>
                </a:solidFill>
                <a:latin typeface="Bookman Old Style" pitchFamily="18" charset="0"/>
              </a:defRPr>
            </a:lvl1pPr>
          </a:lstStyle>
          <a:p>
            <a:pPr algn="ctr"/>
            <a:r>
              <a:rPr lang="en-US" dirty="0">
                <a:solidFill>
                  <a:prstClr val="black"/>
                </a:solidFill>
                <a:sym typeface="Symbol"/>
              </a:rPr>
              <a:t>or </a:t>
            </a:r>
            <a:endParaRPr lang="en-US" dirty="0">
              <a:solidFill>
                <a:prstClr val="black"/>
              </a:solidFill>
            </a:endParaRPr>
          </a:p>
        </p:txBody>
      </p:sp>
      <p:sp>
        <p:nvSpPr>
          <p:cNvPr id="117" name="TextBox 116"/>
          <p:cNvSpPr txBox="1"/>
          <p:nvPr/>
        </p:nvSpPr>
        <p:spPr>
          <a:xfrm>
            <a:off x="6506717" y="3362325"/>
            <a:ext cx="426575" cy="340519"/>
          </a:xfrm>
          <a:prstGeom prst="roundRect">
            <a:avLst/>
          </a:prstGeom>
          <a:no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defPPr>
              <a:defRPr lang="en-US"/>
            </a:defPPr>
            <a:lvl1pPr>
              <a:defRPr sz="1400">
                <a:solidFill>
                  <a:schemeClr val="bg1"/>
                </a:solidFill>
                <a:latin typeface="Bookman Old Style" pitchFamily="18" charset="0"/>
              </a:defRPr>
            </a:lvl1pPr>
          </a:lstStyle>
          <a:p>
            <a:pPr algn="ctr"/>
            <a:r>
              <a:rPr lang="en-US" dirty="0">
                <a:solidFill>
                  <a:prstClr val="black"/>
                </a:solidFill>
                <a:sym typeface="Symbol"/>
              </a:rPr>
              <a:t>or </a:t>
            </a:r>
            <a:endParaRPr lang="en-US" dirty="0">
              <a:solidFill>
                <a:prstClr val="black"/>
              </a:solidFill>
            </a:endParaRPr>
          </a:p>
        </p:txBody>
      </p:sp>
      <p:cxnSp>
        <p:nvCxnSpPr>
          <p:cNvPr id="118" name="Straight Connector 117"/>
          <p:cNvCxnSpPr/>
          <p:nvPr/>
        </p:nvCxnSpPr>
        <p:spPr>
          <a:xfrm rot="5400000">
            <a:off x="6439875" y="4015273"/>
            <a:ext cx="598359" cy="0"/>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grpSp>
        <p:nvGrpSpPr>
          <p:cNvPr id="120" name="Group 119"/>
          <p:cNvGrpSpPr/>
          <p:nvPr/>
        </p:nvGrpSpPr>
        <p:grpSpPr>
          <a:xfrm>
            <a:off x="6235095" y="1962150"/>
            <a:ext cx="1867464" cy="891161"/>
            <a:chOff x="2017463" y="3517881"/>
            <a:chExt cx="2141374" cy="597078"/>
          </a:xfrm>
        </p:grpSpPr>
        <p:sp>
          <p:nvSpPr>
            <p:cNvPr id="121" name="Rounded Rectangle 120"/>
            <p:cNvSpPr/>
            <p:nvPr/>
          </p:nvSpPr>
          <p:spPr>
            <a:xfrm>
              <a:off x="2017463" y="3517881"/>
              <a:ext cx="2141374" cy="59707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22" name="TextBox 121"/>
            <p:cNvSpPr txBox="1"/>
            <p:nvPr/>
          </p:nvSpPr>
          <p:spPr>
            <a:xfrm>
              <a:off x="2121520" y="3583214"/>
              <a:ext cx="1903773" cy="494905"/>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we have to find in this sum ?</a:t>
              </a:r>
              <a:endParaRPr lang="en-US" sz="1400" b="1" kern="0" dirty="0">
                <a:solidFill>
                  <a:prstClr val="white"/>
                </a:solidFill>
                <a:latin typeface="Bookman Old Style"/>
              </a:endParaRPr>
            </a:p>
          </p:txBody>
        </p:sp>
      </p:grpSp>
      <p:grpSp>
        <p:nvGrpSpPr>
          <p:cNvPr id="124" name="Group 123"/>
          <p:cNvGrpSpPr/>
          <p:nvPr/>
        </p:nvGrpSpPr>
        <p:grpSpPr>
          <a:xfrm>
            <a:off x="5459806" y="2570993"/>
            <a:ext cx="3008245" cy="475488"/>
            <a:chOff x="1469151" y="3433684"/>
            <a:chExt cx="3449478" cy="597078"/>
          </a:xfrm>
        </p:grpSpPr>
        <p:sp>
          <p:nvSpPr>
            <p:cNvPr id="125" name="Rounded Rectangle 124"/>
            <p:cNvSpPr/>
            <p:nvPr/>
          </p:nvSpPr>
          <p:spPr>
            <a:xfrm>
              <a:off x="1469926" y="3433684"/>
              <a:ext cx="3448703" cy="59707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26" name="TextBox 125"/>
            <p:cNvSpPr txBox="1"/>
            <p:nvPr/>
          </p:nvSpPr>
          <p:spPr>
            <a:xfrm>
              <a:off x="1469151" y="3565535"/>
              <a:ext cx="3372650" cy="249516"/>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Mathematics + English = 30</a:t>
              </a:r>
              <a:endParaRPr lang="en-US" sz="1400" b="1" kern="0" dirty="0">
                <a:solidFill>
                  <a:prstClr val="white"/>
                </a:solidFill>
                <a:latin typeface="Bookman Old Style"/>
              </a:endParaRPr>
            </a:p>
          </p:txBody>
        </p:sp>
      </p:grpSp>
      <p:grpSp>
        <p:nvGrpSpPr>
          <p:cNvPr id="127" name="Group 126"/>
          <p:cNvGrpSpPr/>
          <p:nvPr/>
        </p:nvGrpSpPr>
        <p:grpSpPr>
          <a:xfrm>
            <a:off x="6659747" y="3095793"/>
            <a:ext cx="1905277" cy="384007"/>
            <a:chOff x="1959832" y="3489820"/>
            <a:chExt cx="2303566" cy="438367"/>
          </a:xfrm>
        </p:grpSpPr>
        <p:sp>
          <p:nvSpPr>
            <p:cNvPr id="128" name="Rounded Rectangle 127"/>
            <p:cNvSpPr/>
            <p:nvPr/>
          </p:nvSpPr>
          <p:spPr>
            <a:xfrm>
              <a:off x="2075099" y="3489820"/>
              <a:ext cx="2055598" cy="43836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29" name="TextBox 128"/>
            <p:cNvSpPr txBox="1"/>
            <p:nvPr/>
          </p:nvSpPr>
          <p:spPr>
            <a:xfrm>
              <a:off x="1959832" y="3551297"/>
              <a:ext cx="2303566" cy="301913"/>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x + English = 30</a:t>
              </a:r>
              <a:endParaRPr lang="en-US" sz="1400" b="1" kern="0" dirty="0">
                <a:solidFill>
                  <a:prstClr val="white"/>
                </a:solidFill>
                <a:latin typeface="Bookman Old Style"/>
              </a:endParaRPr>
            </a:p>
          </p:txBody>
        </p:sp>
      </p:grpSp>
      <p:grpSp>
        <p:nvGrpSpPr>
          <p:cNvPr id="130" name="Group 129"/>
          <p:cNvGrpSpPr/>
          <p:nvPr/>
        </p:nvGrpSpPr>
        <p:grpSpPr>
          <a:xfrm>
            <a:off x="6525491" y="3542117"/>
            <a:ext cx="2008909" cy="477433"/>
            <a:chOff x="1884174" y="3507927"/>
            <a:chExt cx="2303565" cy="448593"/>
          </a:xfrm>
        </p:grpSpPr>
        <p:sp>
          <p:nvSpPr>
            <p:cNvPr id="131" name="Rounded Rectangle 130"/>
            <p:cNvSpPr/>
            <p:nvPr/>
          </p:nvSpPr>
          <p:spPr>
            <a:xfrm>
              <a:off x="1992497" y="3507927"/>
              <a:ext cx="2141374" cy="44859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32" name="TextBox 131"/>
            <p:cNvSpPr txBox="1"/>
            <p:nvPr/>
          </p:nvSpPr>
          <p:spPr>
            <a:xfrm>
              <a:off x="1884174" y="3599148"/>
              <a:ext cx="2303565"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sym typeface="Symbol"/>
                </a:rPr>
                <a:t> </a:t>
              </a:r>
              <a:r>
                <a:rPr lang="en-US" sz="1400" b="1" kern="0" dirty="0">
                  <a:solidFill>
                    <a:prstClr val="white"/>
                  </a:solidFill>
                  <a:latin typeface="Bookman Old Style"/>
                </a:rPr>
                <a:t>English </a:t>
              </a:r>
              <a:r>
                <a:rPr lang="en-US" sz="1400" b="1" kern="0" dirty="0" smtClean="0">
                  <a:solidFill>
                    <a:prstClr val="white"/>
                  </a:solidFill>
                  <a:latin typeface="Bookman Old Style"/>
                </a:rPr>
                <a:t>= 30 - x</a:t>
              </a:r>
              <a:endParaRPr lang="en-US" sz="1400" b="1" kern="0" dirty="0">
                <a:solidFill>
                  <a:prstClr val="white"/>
                </a:solidFill>
                <a:latin typeface="Bookman Old Style"/>
              </a:endParaRPr>
            </a:p>
          </p:txBody>
        </p:sp>
      </p:grpSp>
      <p:sp>
        <p:nvSpPr>
          <p:cNvPr id="139" name="TextBox 138"/>
          <p:cNvSpPr txBox="1"/>
          <p:nvPr/>
        </p:nvSpPr>
        <p:spPr>
          <a:xfrm>
            <a:off x="4818742" y="1985297"/>
            <a:ext cx="3048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a:t>
            </a:r>
            <a:endParaRPr lang="en-US" sz="1400" dirty="0" smtClean="0">
              <a:solidFill>
                <a:prstClr val="black"/>
              </a:solidFill>
              <a:latin typeface="Bookman Old Style" pitchFamily="18" charset="0"/>
            </a:endParaRPr>
          </a:p>
        </p:txBody>
      </p:sp>
      <p:sp>
        <p:nvSpPr>
          <p:cNvPr id="140" name="TextBox 139"/>
          <p:cNvSpPr txBox="1"/>
          <p:nvPr/>
        </p:nvSpPr>
        <p:spPr>
          <a:xfrm>
            <a:off x="5637890" y="1985297"/>
            <a:ext cx="58767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- 12</a:t>
            </a:r>
            <a:endParaRPr lang="en-US" sz="1400" dirty="0" smtClean="0">
              <a:solidFill>
                <a:prstClr val="black"/>
              </a:solidFill>
              <a:latin typeface="Bookman Old Style" pitchFamily="18" charset="0"/>
            </a:endParaRPr>
          </a:p>
        </p:txBody>
      </p:sp>
      <p:sp>
        <p:nvSpPr>
          <p:cNvPr id="141" name="TextBox 140"/>
          <p:cNvSpPr txBox="1"/>
          <p:nvPr/>
        </p:nvSpPr>
        <p:spPr>
          <a:xfrm>
            <a:off x="6661831" y="1985297"/>
            <a:ext cx="47466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sp>
        <p:nvSpPr>
          <p:cNvPr id="142" name="TextBox 141"/>
          <p:cNvSpPr txBox="1"/>
          <p:nvPr/>
        </p:nvSpPr>
        <p:spPr>
          <a:xfrm>
            <a:off x="4509179" y="1985297"/>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cxnSp>
        <p:nvCxnSpPr>
          <p:cNvPr id="143" name="Straight Connector 142"/>
          <p:cNvCxnSpPr/>
          <p:nvPr/>
        </p:nvCxnSpPr>
        <p:spPr>
          <a:xfrm>
            <a:off x="5064076" y="2291089"/>
            <a:ext cx="591159"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180816" y="2291089"/>
            <a:ext cx="537417"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23904" y="4483100"/>
            <a:ext cx="6096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a:t>
            </a:r>
            <a:r>
              <a:rPr lang="en-US" sz="1400" baseline="30000" dirty="0" smtClean="0">
                <a:solidFill>
                  <a:prstClr val="black"/>
                </a:solidFill>
                <a:latin typeface="Bookman Old Style" pitchFamily="18" charset="0"/>
                <a:sym typeface="Symbol"/>
              </a:rPr>
              <a:t>2</a:t>
            </a:r>
            <a:r>
              <a:rPr lang="en-US" sz="1400" dirty="0" smtClean="0">
                <a:solidFill>
                  <a:prstClr val="black"/>
                </a:solidFill>
                <a:latin typeface="Bookman Old Style" pitchFamily="18" charset="0"/>
                <a:sym typeface="Symbol"/>
              </a:rPr>
              <a:t>  </a:t>
            </a:r>
            <a:endParaRPr lang="en-US" sz="1400" dirty="0" smtClean="0">
              <a:solidFill>
                <a:prstClr val="black"/>
              </a:solidFill>
              <a:latin typeface="Bookman Old Style" pitchFamily="18" charset="0"/>
            </a:endParaRPr>
          </a:p>
        </p:txBody>
      </p:sp>
      <p:sp>
        <p:nvSpPr>
          <p:cNvPr id="109" name="TextBox 108"/>
          <p:cNvSpPr txBox="1"/>
          <p:nvPr/>
        </p:nvSpPr>
        <p:spPr>
          <a:xfrm>
            <a:off x="992981" y="4483100"/>
            <a:ext cx="869632"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25x </a:t>
            </a:r>
            <a:endParaRPr lang="en-US" sz="1400" dirty="0" smtClean="0">
              <a:solidFill>
                <a:prstClr val="black"/>
              </a:solidFill>
              <a:latin typeface="Bookman Old Style" pitchFamily="18" charset="0"/>
            </a:endParaRPr>
          </a:p>
        </p:txBody>
      </p:sp>
      <p:sp>
        <p:nvSpPr>
          <p:cNvPr id="114" name="TextBox 113"/>
          <p:cNvSpPr txBox="1"/>
          <p:nvPr/>
        </p:nvSpPr>
        <p:spPr>
          <a:xfrm>
            <a:off x="465670" y="4483100"/>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a:t>
            </a:r>
            <a:endParaRPr lang="en-US" sz="1400" dirty="0" smtClean="0">
              <a:solidFill>
                <a:prstClr val="black"/>
              </a:solidFill>
              <a:latin typeface="Bookman Old Style" pitchFamily="18" charset="0"/>
            </a:endParaRPr>
          </a:p>
        </p:txBody>
      </p:sp>
      <p:sp>
        <p:nvSpPr>
          <p:cNvPr id="134" name="TextBox 133"/>
          <p:cNvSpPr txBox="1"/>
          <p:nvPr/>
        </p:nvSpPr>
        <p:spPr>
          <a:xfrm>
            <a:off x="1446991" y="4483100"/>
            <a:ext cx="1251528"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+ 156</a:t>
            </a:r>
            <a:endParaRPr lang="en-US" sz="1400" dirty="0" smtClean="0">
              <a:solidFill>
                <a:prstClr val="black"/>
              </a:solidFill>
              <a:latin typeface="Bookman Old Style" pitchFamily="18" charset="0"/>
            </a:endParaRPr>
          </a:p>
        </p:txBody>
      </p:sp>
      <p:sp>
        <p:nvSpPr>
          <p:cNvPr id="135" name="TextBox 134"/>
          <p:cNvSpPr txBox="1"/>
          <p:nvPr/>
        </p:nvSpPr>
        <p:spPr>
          <a:xfrm>
            <a:off x="2178050" y="4483100"/>
            <a:ext cx="52046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0</a:t>
            </a:r>
            <a:endParaRPr lang="en-US" sz="1400" dirty="0" smtClean="0">
              <a:solidFill>
                <a:prstClr val="black"/>
              </a:solidFill>
              <a:latin typeface="Bookman Old Style" pitchFamily="18" charset="0"/>
            </a:endParaRPr>
          </a:p>
        </p:txBody>
      </p:sp>
      <p:grpSp>
        <p:nvGrpSpPr>
          <p:cNvPr id="133" name="Group 132"/>
          <p:cNvGrpSpPr/>
          <p:nvPr/>
        </p:nvGrpSpPr>
        <p:grpSpPr>
          <a:xfrm>
            <a:off x="5911566" y="2337187"/>
            <a:ext cx="2673858" cy="654629"/>
            <a:chOff x="1508608" y="3484246"/>
            <a:chExt cx="3066045" cy="567086"/>
          </a:xfrm>
        </p:grpSpPr>
        <p:sp>
          <p:nvSpPr>
            <p:cNvPr id="138" name="Rounded Rectangle 137"/>
            <p:cNvSpPr/>
            <p:nvPr/>
          </p:nvSpPr>
          <p:spPr>
            <a:xfrm>
              <a:off x="1653988" y="3484246"/>
              <a:ext cx="2850167" cy="56708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45" name="TextBox 144"/>
            <p:cNvSpPr txBox="1"/>
            <p:nvPr/>
          </p:nvSpPr>
          <p:spPr>
            <a:xfrm>
              <a:off x="1508608" y="3557649"/>
              <a:ext cx="3066045" cy="350558"/>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Do we know </a:t>
              </a:r>
              <a:r>
                <a:rPr lang="en-US" sz="1400" b="1" kern="0" dirty="0" err="1" smtClean="0">
                  <a:solidFill>
                    <a:prstClr val="white"/>
                  </a:solidFill>
                  <a:latin typeface="Bookman Old Style"/>
                </a:rPr>
                <a:t>Shefali’s</a:t>
              </a:r>
              <a:r>
                <a:rPr lang="en-US" sz="1400" b="1" kern="0" dirty="0" smtClean="0">
                  <a:solidFill>
                    <a:prstClr val="white"/>
                  </a:solidFill>
                  <a:latin typeface="Bookman Old Style"/>
                </a:rPr>
                <a:t> marks in Mathematics</a:t>
              </a:r>
              <a:endParaRPr lang="en-US" sz="1400" b="1" kern="0" dirty="0">
                <a:solidFill>
                  <a:prstClr val="white"/>
                </a:solidFill>
                <a:latin typeface="Bookman Old Style"/>
              </a:endParaRPr>
            </a:p>
          </p:txBody>
        </p:sp>
      </p:grpSp>
      <p:grpSp>
        <p:nvGrpSpPr>
          <p:cNvPr id="146" name="Group 145"/>
          <p:cNvGrpSpPr/>
          <p:nvPr/>
        </p:nvGrpSpPr>
        <p:grpSpPr>
          <a:xfrm>
            <a:off x="7650983" y="3018472"/>
            <a:ext cx="937171" cy="418435"/>
            <a:chOff x="2536090" y="3765278"/>
            <a:chExt cx="1074630" cy="291946"/>
          </a:xfrm>
        </p:grpSpPr>
        <p:sp>
          <p:nvSpPr>
            <p:cNvPr id="147" name="Rounded Rectangle 146"/>
            <p:cNvSpPr/>
            <p:nvPr/>
          </p:nvSpPr>
          <p:spPr>
            <a:xfrm>
              <a:off x="2669855" y="3765278"/>
              <a:ext cx="786658" cy="29194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48" name="TextBox 147"/>
            <p:cNvSpPr txBox="1"/>
            <p:nvPr/>
          </p:nvSpPr>
          <p:spPr>
            <a:xfrm>
              <a:off x="2536090" y="3804977"/>
              <a:ext cx="1074630"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No</a:t>
              </a:r>
              <a:endParaRPr lang="en-US" sz="1400" b="1" kern="0" dirty="0">
                <a:solidFill>
                  <a:prstClr val="white"/>
                </a:solidFill>
                <a:latin typeface="Bookman Old Style"/>
              </a:endParaRPr>
            </a:p>
          </p:txBody>
        </p:sp>
      </p:grpSp>
      <p:grpSp>
        <p:nvGrpSpPr>
          <p:cNvPr id="167" name="Group 166"/>
          <p:cNvGrpSpPr/>
          <p:nvPr/>
        </p:nvGrpSpPr>
        <p:grpSpPr>
          <a:xfrm>
            <a:off x="4482167" y="1436657"/>
            <a:ext cx="1772585" cy="310990"/>
            <a:chOff x="6779419" y="1348740"/>
            <a:chExt cx="1772585" cy="310990"/>
          </a:xfrm>
        </p:grpSpPr>
        <p:sp>
          <p:nvSpPr>
            <p:cNvPr id="168" name="Rectangle 167"/>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Cambria Math" panose="02040503050406030204" pitchFamily="18" charset="0"/>
                </a:rPr>
                <a:t>Calculation</a:t>
              </a:r>
              <a:endParaRPr lang="en-US" dirty="0">
                <a:solidFill>
                  <a:prstClr val="white"/>
                </a:solidFill>
                <a:latin typeface="Cambria Math" panose="02040503050406030204" pitchFamily="18" charset="0"/>
              </a:endParaRPr>
            </a:p>
          </p:txBody>
        </p:sp>
        <p:sp>
          <p:nvSpPr>
            <p:cNvPr id="169" name="Freeform 168"/>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0" name="Freeform 169"/>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71" name="Picture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846" y="1745268"/>
            <a:ext cx="1789254" cy="1691639"/>
          </a:xfrm>
          <a:prstGeom prst="rect">
            <a:avLst/>
          </a:prstGeom>
        </p:spPr>
      </p:pic>
      <p:grpSp>
        <p:nvGrpSpPr>
          <p:cNvPr id="172" name="Group 171"/>
          <p:cNvGrpSpPr/>
          <p:nvPr/>
        </p:nvGrpSpPr>
        <p:grpSpPr>
          <a:xfrm>
            <a:off x="4910167" y="1837348"/>
            <a:ext cx="990606" cy="1438496"/>
            <a:chOff x="5888126" y="1829597"/>
            <a:chExt cx="1600199" cy="1438496"/>
          </a:xfrm>
        </p:grpSpPr>
        <p:cxnSp>
          <p:nvCxnSpPr>
            <p:cNvPr id="173" name="Straight Connector 172"/>
            <p:cNvCxnSpPr/>
            <p:nvPr/>
          </p:nvCxnSpPr>
          <p:spPr>
            <a:xfrm flipH="1" flipV="1">
              <a:off x="6631456" y="1829597"/>
              <a:ext cx="2" cy="1438496"/>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175" name="Rectangle 174"/>
          <p:cNvSpPr/>
          <p:nvPr/>
        </p:nvSpPr>
        <p:spPr>
          <a:xfrm>
            <a:off x="5444923" y="1805498"/>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156</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6" name="Rectangle 175"/>
          <p:cNvSpPr/>
          <p:nvPr/>
        </p:nvSpPr>
        <p:spPr>
          <a:xfrm>
            <a:off x="5444923" y="2067440"/>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78</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7" name="Rectangle 176"/>
          <p:cNvSpPr/>
          <p:nvPr/>
        </p:nvSpPr>
        <p:spPr>
          <a:xfrm>
            <a:off x="5444923" y="2346041"/>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39</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8" name="Rectangle 177"/>
          <p:cNvSpPr/>
          <p:nvPr/>
        </p:nvSpPr>
        <p:spPr>
          <a:xfrm>
            <a:off x="4954387" y="1805498"/>
            <a:ext cx="4151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79" name="Rectangle 178"/>
          <p:cNvSpPr/>
          <p:nvPr/>
        </p:nvSpPr>
        <p:spPr>
          <a:xfrm>
            <a:off x="4954387" y="2067440"/>
            <a:ext cx="33893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80" name="Straight Connector 179"/>
          <p:cNvCxnSpPr/>
          <p:nvPr/>
        </p:nvCxnSpPr>
        <p:spPr>
          <a:xfrm>
            <a:off x="4910173" y="2376130"/>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1" name="Rectangle 180"/>
          <p:cNvSpPr/>
          <p:nvPr/>
        </p:nvSpPr>
        <p:spPr>
          <a:xfrm>
            <a:off x="4954387" y="2346041"/>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82" name="Straight Connector 181"/>
          <p:cNvCxnSpPr/>
          <p:nvPr/>
        </p:nvCxnSpPr>
        <p:spPr>
          <a:xfrm>
            <a:off x="4910173" y="2643698"/>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3" name="Rectangle 182"/>
          <p:cNvSpPr/>
          <p:nvPr/>
        </p:nvSpPr>
        <p:spPr>
          <a:xfrm>
            <a:off x="5444923" y="2659415"/>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13</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4" name="Rectangle 183"/>
          <p:cNvSpPr/>
          <p:nvPr/>
        </p:nvSpPr>
        <p:spPr>
          <a:xfrm>
            <a:off x="4876800" y="2659415"/>
            <a:ext cx="415941"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85" name="Straight Connector 184"/>
          <p:cNvCxnSpPr/>
          <p:nvPr/>
        </p:nvCxnSpPr>
        <p:spPr>
          <a:xfrm>
            <a:off x="4910173" y="2957072"/>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6" name="Rectangle 185"/>
          <p:cNvSpPr/>
          <p:nvPr/>
        </p:nvSpPr>
        <p:spPr>
          <a:xfrm>
            <a:off x="5444923" y="2965566"/>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9" name="Rectangle 188"/>
          <p:cNvSpPr/>
          <p:nvPr/>
        </p:nvSpPr>
        <p:spPr>
          <a:xfrm>
            <a:off x="4876800" y="1884330"/>
            <a:ext cx="426575" cy="759368"/>
          </a:xfrm>
          <a:prstGeom prst="rect">
            <a:avLst/>
          </a:prstGeom>
          <a:noFill/>
          <a:ln w="28575" cap="flat" cmpd="sng" algn="ctr">
            <a:solidFill>
              <a:sysClr val="window" lastClr="FFFFFF"/>
            </a:solidFill>
            <a:prstDash val="sysDash"/>
          </a:ln>
          <a:effectLst>
            <a:glow rad="25400">
              <a:sysClr val="windowText" lastClr="000000"/>
            </a:glow>
          </a:effectLst>
        </p:spPr>
        <p:txBody>
          <a:bodyPr rtlCol="0" anchor="ctr"/>
          <a:lstStyle/>
          <a:p>
            <a:pPr algn="ctr">
              <a:defRPr/>
            </a:pPr>
            <a:endParaRPr lang="en-US" kern="0" dirty="0" smtClean="0">
              <a:solidFill>
                <a:sysClr val="window" lastClr="FFFFFF"/>
              </a:solidFill>
            </a:endParaRPr>
          </a:p>
        </p:txBody>
      </p:sp>
      <p:sp>
        <p:nvSpPr>
          <p:cNvPr id="190" name="Rectangle 189"/>
          <p:cNvSpPr/>
          <p:nvPr/>
        </p:nvSpPr>
        <p:spPr>
          <a:xfrm>
            <a:off x="4877189" y="2674913"/>
            <a:ext cx="426575" cy="260671"/>
          </a:xfrm>
          <a:prstGeom prst="rect">
            <a:avLst/>
          </a:prstGeom>
          <a:noFill/>
          <a:ln w="28575" cap="flat" cmpd="sng" algn="ctr">
            <a:solidFill>
              <a:srgbClr val="FF00FF"/>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endParaRPr>
          </a:p>
        </p:txBody>
      </p:sp>
      <p:sp>
        <p:nvSpPr>
          <p:cNvPr id="201" name="Oval 200"/>
          <p:cNvSpPr/>
          <p:nvPr/>
        </p:nvSpPr>
        <p:spPr>
          <a:xfrm>
            <a:off x="1600200" y="4543227"/>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227" name="Group 226"/>
          <p:cNvGrpSpPr/>
          <p:nvPr/>
        </p:nvGrpSpPr>
        <p:grpSpPr>
          <a:xfrm>
            <a:off x="3226909" y="3567707"/>
            <a:ext cx="2060988" cy="891162"/>
            <a:chOff x="1790072" y="3290603"/>
            <a:chExt cx="2363283" cy="597078"/>
          </a:xfrm>
        </p:grpSpPr>
        <p:sp>
          <p:nvSpPr>
            <p:cNvPr id="228" name="Rounded Rectangular Callout 227"/>
            <p:cNvSpPr/>
            <p:nvPr/>
          </p:nvSpPr>
          <p:spPr>
            <a:xfrm>
              <a:off x="1790072" y="3290603"/>
              <a:ext cx="2355511" cy="597078"/>
            </a:xfrm>
            <a:prstGeom prst="wedgeRoundRectCallout">
              <a:avLst>
                <a:gd name="adj1" fmla="val -85285"/>
                <a:gd name="adj2" fmla="val 7105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229" name="TextBox 228"/>
            <p:cNvSpPr txBox="1"/>
            <p:nvPr/>
          </p:nvSpPr>
          <p:spPr>
            <a:xfrm>
              <a:off x="1849790" y="3370765"/>
              <a:ext cx="2303565" cy="494904"/>
            </a:xfrm>
            <a:prstGeom prst="rect">
              <a:avLst/>
            </a:prstGeom>
            <a:noFill/>
          </p:spPr>
          <p:txBody>
            <a:bodyPr wrap="square" rtlCol="0">
              <a:spAutoFit/>
            </a:bodyPr>
            <a:lstStyle/>
            <a:p>
              <a:pPr algn="ctr">
                <a:defRPr/>
              </a:pPr>
              <a:r>
                <a:rPr lang="en-US" sz="1400" b="1" kern="0" dirty="0" smtClean="0">
                  <a:solidFill>
                    <a:prstClr val="white"/>
                  </a:solidFill>
                  <a:latin typeface="Bookman Old Style"/>
                  <a:sym typeface="Symbol"/>
                </a:rPr>
                <a:t>Let us do the prime factorization of 156</a:t>
              </a:r>
              <a:endParaRPr lang="en-US" sz="1400" b="1" kern="0" dirty="0">
                <a:solidFill>
                  <a:prstClr val="white"/>
                </a:solidFill>
                <a:latin typeface="Bookman Old Style"/>
              </a:endParaRPr>
            </a:p>
          </p:txBody>
        </p:sp>
      </p:grpSp>
      <p:sp>
        <p:nvSpPr>
          <p:cNvPr id="187" name="TextBox 186"/>
          <p:cNvSpPr txBox="1"/>
          <p:nvPr/>
        </p:nvSpPr>
        <p:spPr>
          <a:xfrm>
            <a:off x="698731" y="3768923"/>
            <a:ext cx="81279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x</a:t>
            </a:r>
            <a:r>
              <a:rPr lang="en-US" sz="1400" baseline="30000" dirty="0" smtClean="0">
                <a:solidFill>
                  <a:prstClr val="black"/>
                </a:solidFill>
                <a:latin typeface="Bookman Old Style" pitchFamily="18" charset="0"/>
                <a:sym typeface="Symbol"/>
              </a:rPr>
              <a:t>2</a:t>
            </a:r>
            <a:endParaRPr lang="en-US" sz="1400" baseline="30000" dirty="0" smtClean="0">
              <a:solidFill>
                <a:prstClr val="black"/>
              </a:solidFill>
              <a:latin typeface="Bookman Old Style" pitchFamily="18" charset="0"/>
            </a:endParaRPr>
          </a:p>
        </p:txBody>
      </p:sp>
      <p:sp>
        <p:nvSpPr>
          <p:cNvPr id="188" name="TextBox 187"/>
          <p:cNvSpPr txBox="1"/>
          <p:nvPr/>
        </p:nvSpPr>
        <p:spPr>
          <a:xfrm>
            <a:off x="1076326" y="3768923"/>
            <a:ext cx="75564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+ 27x</a:t>
            </a:r>
            <a:endParaRPr lang="en-US" sz="1400" dirty="0">
              <a:solidFill>
                <a:prstClr val="black"/>
              </a:solidFill>
              <a:latin typeface="Bookman Old Style" pitchFamily="18" charset="0"/>
            </a:endParaRPr>
          </a:p>
        </p:txBody>
      </p:sp>
      <p:sp>
        <p:nvSpPr>
          <p:cNvPr id="191" name="TextBox 190"/>
          <p:cNvSpPr txBox="1"/>
          <p:nvPr/>
        </p:nvSpPr>
        <p:spPr>
          <a:xfrm>
            <a:off x="1609725" y="3768923"/>
            <a:ext cx="6762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2x</a:t>
            </a:r>
            <a:endParaRPr lang="en-US" sz="1400" dirty="0" smtClean="0">
              <a:solidFill>
                <a:prstClr val="black"/>
              </a:solidFill>
              <a:latin typeface="Bookman Old Style" pitchFamily="18" charset="0"/>
            </a:endParaRPr>
          </a:p>
        </p:txBody>
      </p:sp>
      <p:sp>
        <p:nvSpPr>
          <p:cNvPr id="192" name="TextBox 191"/>
          <p:cNvSpPr txBox="1"/>
          <p:nvPr/>
        </p:nvSpPr>
        <p:spPr>
          <a:xfrm>
            <a:off x="465670" y="3768923"/>
            <a:ext cx="52493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a:t>
            </a:r>
            <a:endParaRPr lang="en-US" sz="1400" dirty="0" smtClean="0">
              <a:solidFill>
                <a:prstClr val="black"/>
              </a:solidFill>
              <a:latin typeface="Bookman Old Style" pitchFamily="18" charset="0"/>
            </a:endParaRPr>
          </a:p>
        </p:txBody>
      </p:sp>
      <p:sp>
        <p:nvSpPr>
          <p:cNvPr id="193" name="TextBox 192"/>
          <p:cNvSpPr txBox="1"/>
          <p:nvPr/>
        </p:nvSpPr>
        <p:spPr>
          <a:xfrm>
            <a:off x="2047881" y="3768923"/>
            <a:ext cx="676275"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+ 54</a:t>
            </a:r>
            <a:endParaRPr lang="en-US" sz="1400" dirty="0" smtClean="0">
              <a:solidFill>
                <a:prstClr val="black"/>
              </a:solidFill>
              <a:latin typeface="Bookman Old Style" pitchFamily="18" charset="0"/>
            </a:endParaRPr>
          </a:p>
        </p:txBody>
      </p:sp>
      <p:sp>
        <p:nvSpPr>
          <p:cNvPr id="194" name="TextBox 193"/>
          <p:cNvSpPr txBox="1"/>
          <p:nvPr/>
        </p:nvSpPr>
        <p:spPr>
          <a:xfrm>
            <a:off x="2500311" y="3768923"/>
            <a:ext cx="685800"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210</a:t>
            </a:r>
            <a:endParaRPr lang="en-US" sz="1400" dirty="0" smtClean="0">
              <a:solidFill>
                <a:prstClr val="black"/>
              </a:solidFill>
              <a:latin typeface="Bookman Old Style" pitchFamily="18" charset="0"/>
            </a:endParaRPr>
          </a:p>
        </p:txBody>
      </p:sp>
      <p:sp>
        <p:nvSpPr>
          <p:cNvPr id="197" name="Curved Down Arrow 196"/>
          <p:cNvSpPr/>
          <p:nvPr/>
        </p:nvSpPr>
        <p:spPr>
          <a:xfrm>
            <a:off x="806124" y="2919938"/>
            <a:ext cx="397088"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06" name="Curved Down Arrow 205"/>
          <p:cNvSpPr/>
          <p:nvPr/>
        </p:nvSpPr>
        <p:spPr>
          <a:xfrm>
            <a:off x="812008" y="2919938"/>
            <a:ext cx="673321"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07" name="Curved Down Arrow 206"/>
          <p:cNvSpPr/>
          <p:nvPr/>
        </p:nvSpPr>
        <p:spPr>
          <a:xfrm>
            <a:off x="1821844" y="2919938"/>
            <a:ext cx="397088"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08" name="Curved Down Arrow 207"/>
          <p:cNvSpPr/>
          <p:nvPr/>
        </p:nvSpPr>
        <p:spPr>
          <a:xfrm>
            <a:off x="1827728" y="2919938"/>
            <a:ext cx="706635"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nvGrpSpPr>
          <p:cNvPr id="202" name="Group 201"/>
          <p:cNvGrpSpPr/>
          <p:nvPr/>
        </p:nvGrpSpPr>
        <p:grpSpPr>
          <a:xfrm>
            <a:off x="2895600" y="3734164"/>
            <a:ext cx="1656044" cy="765398"/>
            <a:chOff x="2302567" y="3533532"/>
            <a:chExt cx="1966764" cy="384611"/>
          </a:xfrm>
        </p:grpSpPr>
        <p:sp>
          <p:nvSpPr>
            <p:cNvPr id="203" name="Rounded Rectangular Callout 202"/>
            <p:cNvSpPr/>
            <p:nvPr/>
          </p:nvSpPr>
          <p:spPr>
            <a:xfrm>
              <a:off x="2308259" y="3533532"/>
              <a:ext cx="1868284" cy="384611"/>
            </a:xfrm>
            <a:prstGeom prst="wedgeRoundRectCallout">
              <a:avLst>
                <a:gd name="adj1" fmla="val -75932"/>
                <a:gd name="adj2" fmla="val 63744"/>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204" name="TextBox 203"/>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adding</a:t>
              </a:r>
              <a:endParaRPr lang="en-US" sz="1400" b="1" kern="0" dirty="0">
                <a:solidFill>
                  <a:sysClr val="window" lastClr="FFFFFF"/>
                </a:solidFill>
                <a:latin typeface="Bookman Old Style"/>
              </a:endParaRPr>
            </a:p>
          </p:txBody>
        </p:sp>
      </p:grpSp>
      <p:grpSp>
        <p:nvGrpSpPr>
          <p:cNvPr id="198" name="Group 197"/>
          <p:cNvGrpSpPr/>
          <p:nvPr/>
        </p:nvGrpSpPr>
        <p:grpSpPr>
          <a:xfrm>
            <a:off x="3327972" y="2927337"/>
            <a:ext cx="2303208" cy="1384994"/>
            <a:chOff x="1939409" y="3619634"/>
            <a:chExt cx="2735355" cy="695958"/>
          </a:xfrm>
        </p:grpSpPr>
        <p:sp>
          <p:nvSpPr>
            <p:cNvPr id="199" name="Rounded Rectangular Callout 198"/>
            <p:cNvSpPr/>
            <p:nvPr/>
          </p:nvSpPr>
          <p:spPr>
            <a:xfrm>
              <a:off x="1939409" y="3630296"/>
              <a:ext cx="2735355" cy="681363"/>
            </a:xfrm>
            <a:prstGeom prst="wedgeRoundRectCallout">
              <a:avLst>
                <a:gd name="adj1" fmla="val -82039"/>
                <a:gd name="adj2" fmla="val 7022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200" name="TextBox 199"/>
            <p:cNvSpPr txBox="1"/>
            <p:nvPr/>
          </p:nvSpPr>
          <p:spPr>
            <a:xfrm>
              <a:off x="2204229" y="3619634"/>
              <a:ext cx="2163440" cy="695958"/>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156 in such a way that by adding factors we get middle number.</a:t>
              </a:r>
              <a:endParaRPr lang="en-US" sz="1400" b="1" kern="0" dirty="0">
                <a:solidFill>
                  <a:sysClr val="window" lastClr="FFFFFF"/>
                </a:solidFill>
                <a:latin typeface="Bookman Old Style"/>
              </a:endParaRPr>
            </a:p>
          </p:txBody>
        </p:sp>
      </p:grpSp>
      <p:grpSp>
        <p:nvGrpSpPr>
          <p:cNvPr id="236" name="Group 235"/>
          <p:cNvGrpSpPr/>
          <p:nvPr/>
        </p:nvGrpSpPr>
        <p:grpSpPr>
          <a:xfrm>
            <a:off x="3586851" y="3598885"/>
            <a:ext cx="2401031" cy="868138"/>
            <a:chOff x="2038852" y="3638766"/>
            <a:chExt cx="2851532" cy="436238"/>
          </a:xfrm>
        </p:grpSpPr>
        <p:sp>
          <p:nvSpPr>
            <p:cNvPr id="237" name="Rounded Rectangular Callout 236"/>
            <p:cNvSpPr/>
            <p:nvPr/>
          </p:nvSpPr>
          <p:spPr>
            <a:xfrm>
              <a:off x="2120304" y="3638766"/>
              <a:ext cx="2667300" cy="436238"/>
            </a:xfrm>
            <a:prstGeom prst="wedgeRoundRectCallout">
              <a:avLst>
                <a:gd name="adj1" fmla="val -98701"/>
                <a:gd name="adj2" fmla="val 70792"/>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238" name="TextBox 237"/>
            <p:cNvSpPr txBox="1"/>
            <p:nvPr/>
          </p:nvSpPr>
          <p:spPr>
            <a:xfrm>
              <a:off x="2038852" y="3671968"/>
              <a:ext cx="2851532" cy="371177"/>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only to both factors.</a:t>
              </a:r>
            </a:p>
          </p:txBody>
        </p:sp>
      </p:grpSp>
      <p:grpSp>
        <p:nvGrpSpPr>
          <p:cNvPr id="239" name="Group 238"/>
          <p:cNvGrpSpPr/>
          <p:nvPr/>
        </p:nvGrpSpPr>
        <p:grpSpPr>
          <a:xfrm>
            <a:off x="6973093" y="1536619"/>
            <a:ext cx="1332707" cy="1103167"/>
            <a:chOff x="7278347" y="2896043"/>
            <a:chExt cx="1332707" cy="1103167"/>
          </a:xfrm>
        </p:grpSpPr>
        <p:sp>
          <p:nvSpPr>
            <p:cNvPr id="240" name="Rectangle 239"/>
            <p:cNvSpPr/>
            <p:nvPr/>
          </p:nvSpPr>
          <p:spPr bwMode="auto">
            <a:xfrm>
              <a:off x="7278347" y="2896043"/>
              <a:ext cx="1332707"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241" name="Group 240"/>
            <p:cNvGrpSpPr/>
            <p:nvPr/>
          </p:nvGrpSpPr>
          <p:grpSpPr>
            <a:xfrm>
              <a:off x="7433330" y="2916102"/>
              <a:ext cx="1176818" cy="1067345"/>
              <a:chOff x="4365829" y="-1460698"/>
              <a:chExt cx="1176818" cy="1067345"/>
            </a:xfrm>
          </p:grpSpPr>
          <p:sp>
            <p:nvSpPr>
              <p:cNvPr id="242" name="Rectangle 241"/>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13</a:t>
                </a:r>
                <a:endParaRPr lang="en-US" sz="1400" b="1" kern="0" dirty="0">
                  <a:solidFill>
                    <a:sysClr val="windowText" lastClr="000000"/>
                  </a:solidFill>
                  <a:latin typeface="Bookman Old Style" pitchFamily="18" charset="0"/>
                </a:endParaRPr>
              </a:p>
            </p:txBody>
          </p:sp>
          <p:sp>
            <p:nvSpPr>
              <p:cNvPr id="243" name="Rectangle 242"/>
              <p:cNvSpPr>
                <a:spLocks noChangeArrowheads="1"/>
              </p:cNvSpPr>
              <p:nvPr/>
            </p:nvSpPr>
            <p:spPr bwMode="auto">
              <a:xfrm>
                <a:off x="5120737"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12</a:t>
                </a:r>
                <a:endParaRPr lang="en-US" sz="1400" b="1" kern="0" dirty="0">
                  <a:solidFill>
                    <a:sysClr val="windowText" lastClr="000000"/>
                  </a:solidFill>
                  <a:latin typeface="Bookman Old Style" pitchFamily="18" charset="0"/>
                </a:endParaRPr>
              </a:p>
            </p:txBody>
          </p:sp>
          <p:grpSp>
            <p:nvGrpSpPr>
              <p:cNvPr id="244" name="Group 28"/>
              <p:cNvGrpSpPr/>
              <p:nvPr/>
            </p:nvGrpSpPr>
            <p:grpSpPr>
              <a:xfrm>
                <a:off x="4587165" y="-1206559"/>
                <a:ext cx="685800" cy="526462"/>
                <a:chOff x="1524000" y="4876800"/>
                <a:chExt cx="990600" cy="762000"/>
              </a:xfrm>
            </p:grpSpPr>
            <p:cxnSp>
              <p:nvCxnSpPr>
                <p:cNvPr id="246" name="Straight Connector 245"/>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47" name="Straight Connector 246"/>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45" name="Rectangle 244"/>
              <p:cNvSpPr>
                <a:spLocks noChangeArrowheads="1"/>
              </p:cNvSpPr>
              <p:nvPr/>
            </p:nvSpPr>
            <p:spPr bwMode="auto">
              <a:xfrm>
                <a:off x="4626561" y="-1460698"/>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156</a:t>
                </a:r>
                <a:endParaRPr lang="en-US" sz="1400" b="1" kern="0" dirty="0">
                  <a:solidFill>
                    <a:sysClr val="windowText" lastClr="000000"/>
                  </a:solidFill>
                  <a:latin typeface="Bookman Old Style" pitchFamily="18" charset="0"/>
                </a:endParaRPr>
              </a:p>
            </p:txBody>
          </p:sp>
        </p:grpSp>
      </p:grpSp>
      <p:sp>
        <p:nvSpPr>
          <p:cNvPr id="248" name="Rectangle 247"/>
          <p:cNvSpPr/>
          <p:nvPr/>
        </p:nvSpPr>
        <p:spPr>
          <a:xfrm>
            <a:off x="6953619" y="2278618"/>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49" name="Rectangle 248"/>
          <p:cNvSpPr/>
          <p:nvPr/>
        </p:nvSpPr>
        <p:spPr>
          <a:xfrm>
            <a:off x="7730298" y="2264104"/>
            <a:ext cx="300082" cy="369332"/>
          </a:xfrm>
          <a:prstGeom prst="rect">
            <a:avLst/>
          </a:prstGeom>
        </p:spPr>
        <p:txBody>
          <a:bodyPr wrap="none">
            <a:spAutoFit/>
          </a:bodyPr>
          <a:lstStyle/>
          <a:p>
            <a:pPr>
              <a:defRPr/>
            </a:pPr>
            <a:r>
              <a:rPr lang="en-US" b="1" kern="0" dirty="0">
                <a:solidFill>
                  <a:srgbClr val="C00000"/>
                </a:solidFill>
                <a:latin typeface="Bookman Old Style" pitchFamily="18" charset="0"/>
              </a:rPr>
              <a:t>–</a:t>
            </a:r>
            <a:endParaRPr lang="en-US" b="1" kern="0" dirty="0">
              <a:solidFill>
                <a:srgbClr val="C00000"/>
              </a:solidFill>
            </a:endParaRPr>
          </a:p>
        </p:txBody>
      </p:sp>
      <p:sp>
        <p:nvSpPr>
          <p:cNvPr id="250" name="Oval 249"/>
          <p:cNvSpPr/>
          <p:nvPr/>
        </p:nvSpPr>
        <p:spPr bwMode="auto">
          <a:xfrm>
            <a:off x="1584960" y="4523919"/>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251" name="Oval 250"/>
          <p:cNvSpPr/>
          <p:nvPr/>
        </p:nvSpPr>
        <p:spPr bwMode="auto">
          <a:xfrm>
            <a:off x="1022881" y="4550946"/>
            <a:ext cx="195049" cy="198015"/>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252" name="TextBox 251"/>
          <p:cNvSpPr txBox="1"/>
          <p:nvPr/>
        </p:nvSpPr>
        <p:spPr>
          <a:xfrm>
            <a:off x="4963522" y="1985297"/>
            <a:ext cx="865033"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(x - 13) </a:t>
            </a:r>
            <a:endParaRPr lang="en-US" sz="1400" dirty="0">
              <a:solidFill>
                <a:prstClr val="black"/>
              </a:solidFill>
              <a:latin typeface="Bookman Old Style" pitchFamily="18" charset="0"/>
            </a:endParaRPr>
          </a:p>
        </p:txBody>
      </p:sp>
      <p:sp>
        <p:nvSpPr>
          <p:cNvPr id="253" name="TextBox 252"/>
          <p:cNvSpPr txBox="1"/>
          <p:nvPr/>
        </p:nvSpPr>
        <p:spPr>
          <a:xfrm>
            <a:off x="6018890" y="1985297"/>
            <a:ext cx="1008975"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(x - 13) </a:t>
            </a:r>
            <a:endParaRPr lang="en-US" sz="1400" dirty="0">
              <a:solidFill>
                <a:prstClr val="black"/>
              </a:solidFill>
              <a:latin typeface="Bookman Old Style" pitchFamily="18" charset="0"/>
            </a:endParaRPr>
          </a:p>
        </p:txBody>
      </p:sp>
      <p:sp>
        <p:nvSpPr>
          <p:cNvPr id="254" name="TextBox 253"/>
          <p:cNvSpPr txBox="1"/>
          <p:nvPr/>
        </p:nvSpPr>
        <p:spPr>
          <a:xfrm>
            <a:off x="448524" y="1866900"/>
            <a:ext cx="4309531"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New marks obtained in Mathematics = (x + 2)</a:t>
            </a:r>
            <a:endParaRPr lang="en-US" sz="1400" dirty="0" smtClean="0">
              <a:solidFill>
                <a:prstClr val="black"/>
              </a:solidFill>
              <a:latin typeface="Bookman Old Style" pitchFamily="18" charset="0"/>
            </a:endParaRPr>
          </a:p>
        </p:txBody>
      </p:sp>
      <p:sp>
        <p:nvSpPr>
          <p:cNvPr id="255" name="TextBox 254"/>
          <p:cNvSpPr txBox="1"/>
          <p:nvPr/>
        </p:nvSpPr>
        <p:spPr>
          <a:xfrm>
            <a:off x="448524" y="2132325"/>
            <a:ext cx="3102429"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New marks obtained in English =</a:t>
            </a:r>
            <a:endParaRPr lang="en-US" sz="1400" dirty="0" smtClean="0">
              <a:solidFill>
                <a:prstClr val="black"/>
              </a:solidFill>
              <a:latin typeface="Bookman Old Style" pitchFamily="18" charset="0"/>
            </a:endParaRPr>
          </a:p>
        </p:txBody>
      </p:sp>
      <p:sp>
        <p:nvSpPr>
          <p:cNvPr id="256" name="TextBox 255"/>
          <p:cNvSpPr txBox="1"/>
          <p:nvPr/>
        </p:nvSpPr>
        <p:spPr>
          <a:xfrm>
            <a:off x="3219450" y="2359223"/>
            <a:ext cx="1034564"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 (27 – x)</a:t>
            </a:r>
            <a:endParaRPr lang="en-US" sz="1400" dirty="0" smtClean="0">
              <a:solidFill>
                <a:prstClr val="black"/>
              </a:solidFill>
              <a:latin typeface="Bookman Old Style" pitchFamily="18" charset="0"/>
            </a:endParaRPr>
          </a:p>
        </p:txBody>
      </p:sp>
      <p:sp>
        <p:nvSpPr>
          <p:cNvPr id="196" name="Rounded Rectangle 195"/>
          <p:cNvSpPr/>
          <p:nvPr/>
        </p:nvSpPr>
        <p:spPr>
          <a:xfrm>
            <a:off x="7151977" y="708598"/>
            <a:ext cx="1077622"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213" name="Rounded Rectangle 212"/>
          <p:cNvSpPr/>
          <p:nvPr/>
        </p:nvSpPr>
        <p:spPr>
          <a:xfrm>
            <a:off x="932152" y="946745"/>
            <a:ext cx="1204853"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sp>
        <p:nvSpPr>
          <p:cNvPr id="216" name="Rounded Rectangle 215"/>
          <p:cNvSpPr/>
          <p:nvPr/>
        </p:nvSpPr>
        <p:spPr>
          <a:xfrm>
            <a:off x="2096012" y="932975"/>
            <a:ext cx="1994976" cy="253405"/>
          </a:xfrm>
          <a:prstGeom prst="roundRect">
            <a:avLst/>
          </a:prstGeom>
          <a:noFill/>
          <a:ln w="38100" cap="flat" cmpd="sng" algn="ctr">
            <a:solidFill>
              <a:srgbClr val="FF0000"/>
            </a:solidFill>
            <a:prstDash val="sysDash"/>
          </a:ln>
          <a:effectLst>
            <a:glow rad="12700">
              <a:schemeClr val="bg1"/>
            </a:glow>
          </a:effectLst>
        </p:spPr>
        <p:txBody>
          <a:bodyPr rtlCol="0" anchor="ctr"/>
          <a:lstStyle/>
          <a:p>
            <a:pPr algn="ctr"/>
            <a:endParaRPr lang="en-US" kern="0">
              <a:solidFill>
                <a:prstClr val="white"/>
              </a:solidFill>
            </a:endParaRPr>
          </a:p>
        </p:txBody>
      </p:sp>
      <p:grpSp>
        <p:nvGrpSpPr>
          <p:cNvPr id="233" name="Group 232"/>
          <p:cNvGrpSpPr/>
          <p:nvPr/>
        </p:nvGrpSpPr>
        <p:grpSpPr>
          <a:xfrm>
            <a:off x="2865755" y="3575050"/>
            <a:ext cx="2187723" cy="692726"/>
            <a:chOff x="2219788" y="3668847"/>
            <a:chExt cx="2598203" cy="348093"/>
          </a:xfrm>
        </p:grpSpPr>
        <p:sp>
          <p:nvSpPr>
            <p:cNvPr id="234" name="Rounded Rectangular Callout 233"/>
            <p:cNvSpPr/>
            <p:nvPr/>
          </p:nvSpPr>
          <p:spPr>
            <a:xfrm>
              <a:off x="2354288" y="3668847"/>
              <a:ext cx="2258058" cy="348093"/>
            </a:xfrm>
            <a:prstGeom prst="wedgeRoundRectCallout">
              <a:avLst>
                <a:gd name="adj1" fmla="val -71149"/>
                <a:gd name="adj2" fmla="val 50455"/>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235" name="TextBox 234"/>
            <p:cNvSpPr txBox="1"/>
            <p:nvPr/>
          </p:nvSpPr>
          <p:spPr>
            <a:xfrm>
              <a:off x="2219788" y="3716682"/>
              <a:ext cx="2598203" cy="26291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Multiplying throughout by – 1</a:t>
              </a:r>
              <a:endParaRPr lang="en-US" sz="1400" b="1" kern="0" dirty="0">
                <a:solidFill>
                  <a:prstClr val="white"/>
                </a:solidFill>
                <a:latin typeface="Bookman Old Style"/>
              </a:endParaRPr>
            </a:p>
          </p:txBody>
        </p:sp>
      </p:grpSp>
      <p:grpSp>
        <p:nvGrpSpPr>
          <p:cNvPr id="217" name="Group 216"/>
          <p:cNvGrpSpPr/>
          <p:nvPr/>
        </p:nvGrpSpPr>
        <p:grpSpPr>
          <a:xfrm>
            <a:off x="2895600" y="4248150"/>
            <a:ext cx="1505494" cy="432046"/>
            <a:chOff x="2389821" y="3431511"/>
            <a:chExt cx="1787967" cy="288964"/>
          </a:xfrm>
        </p:grpSpPr>
        <p:sp>
          <p:nvSpPr>
            <p:cNvPr id="218" name="Rounded Rectangular Callout 217"/>
            <p:cNvSpPr/>
            <p:nvPr/>
          </p:nvSpPr>
          <p:spPr>
            <a:xfrm>
              <a:off x="2434585" y="3431511"/>
              <a:ext cx="1698440" cy="288964"/>
            </a:xfrm>
            <a:prstGeom prst="wedgeRoundRectCallout">
              <a:avLst>
                <a:gd name="adj1" fmla="val -77093"/>
                <a:gd name="adj2" fmla="val 504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219" name="TextBox 218"/>
            <p:cNvSpPr txBox="1"/>
            <p:nvPr/>
          </p:nvSpPr>
          <p:spPr>
            <a:xfrm>
              <a:off x="2389821" y="3480827"/>
              <a:ext cx="1787967" cy="205849"/>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156 × 1 = 156</a:t>
              </a:r>
              <a:endParaRPr lang="en-US" sz="1400" b="1" kern="0" dirty="0">
                <a:solidFill>
                  <a:prstClr val="white"/>
                </a:solidFill>
                <a:latin typeface="Bookman Old Style"/>
              </a:endParaRPr>
            </a:p>
          </p:txBody>
        </p:sp>
      </p:grpSp>
      <p:sp>
        <p:nvSpPr>
          <p:cNvPr id="220" name="Curved Down Arrow 219"/>
          <p:cNvSpPr/>
          <p:nvPr/>
        </p:nvSpPr>
        <p:spPr>
          <a:xfrm flipH="1">
            <a:off x="2229057" y="3257550"/>
            <a:ext cx="614154" cy="256394"/>
          </a:xfrm>
          <a:prstGeom prst="curved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1" name="TextBox 260"/>
          <p:cNvSpPr txBox="1"/>
          <p:nvPr/>
        </p:nvSpPr>
        <p:spPr>
          <a:xfrm>
            <a:off x="3346489" y="2132325"/>
            <a:ext cx="781012"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30 – </a:t>
            </a:r>
            <a:r>
              <a:rPr lang="en-US" sz="1400" dirty="0" smtClean="0">
                <a:solidFill>
                  <a:prstClr val="black"/>
                </a:solidFill>
                <a:latin typeface="Bookman Old Style" pitchFamily="18" charset="0"/>
                <a:sym typeface="Symbol"/>
              </a:rPr>
              <a:t>x</a:t>
            </a:r>
            <a:endParaRPr lang="en-US" sz="1400" dirty="0">
              <a:solidFill>
                <a:prstClr val="black"/>
              </a:solidFill>
              <a:latin typeface="Bookman Old Style" pitchFamily="18" charset="0"/>
            </a:endParaRPr>
          </a:p>
        </p:txBody>
      </p:sp>
      <p:sp>
        <p:nvSpPr>
          <p:cNvPr id="262" name="TextBox 261"/>
          <p:cNvSpPr txBox="1"/>
          <p:nvPr/>
        </p:nvSpPr>
        <p:spPr>
          <a:xfrm>
            <a:off x="3962400" y="2132325"/>
            <a:ext cx="438694"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3</a:t>
            </a:r>
            <a:endParaRPr lang="en-US" sz="1400" dirty="0">
              <a:solidFill>
                <a:prstClr val="black"/>
              </a:solidFill>
              <a:latin typeface="Bookman Old Style" pitchFamily="18" charset="0"/>
            </a:endParaRPr>
          </a:p>
        </p:txBody>
      </p:sp>
      <p:sp>
        <p:nvSpPr>
          <p:cNvPr id="92" name="TextBox 91"/>
          <p:cNvSpPr txBox="1"/>
          <p:nvPr/>
        </p:nvSpPr>
        <p:spPr>
          <a:xfrm>
            <a:off x="6210300" y="2738704"/>
            <a:ext cx="1147237" cy="307777"/>
          </a:xfrm>
          <a:prstGeom prst="rect">
            <a:avLst/>
          </a:prstGeom>
          <a:noFill/>
        </p:spPr>
        <p:txBody>
          <a:bodyPr wrap="square" rtlCol="0">
            <a:spAutoFit/>
          </a:bodyPr>
          <a:lstStyle/>
          <a:p>
            <a:r>
              <a:rPr lang="en-US" sz="1400" dirty="0" smtClean="0">
                <a:solidFill>
                  <a:prstClr val="black"/>
                </a:solidFill>
                <a:latin typeface="Bookman Old Style" pitchFamily="18" charset="0"/>
                <a:sym typeface="Symbol"/>
              </a:rPr>
              <a:t>x – 12</a:t>
            </a:r>
            <a:endParaRPr lang="en-US" sz="1400" dirty="0" smtClean="0">
              <a:solidFill>
                <a:prstClr val="black"/>
              </a:solidFill>
              <a:latin typeface="Bookman Old Style" pitchFamily="18" charset="0"/>
            </a:endParaRPr>
          </a:p>
        </p:txBody>
      </p:sp>
      <p:sp>
        <p:nvSpPr>
          <p:cNvPr id="93" name="TextBox 92"/>
          <p:cNvSpPr txBox="1"/>
          <p:nvPr/>
        </p:nvSpPr>
        <p:spPr>
          <a:xfrm>
            <a:off x="6877812" y="2738704"/>
            <a:ext cx="573618" cy="307777"/>
          </a:xfrm>
          <a:prstGeom prst="rect">
            <a:avLst/>
          </a:prstGeom>
          <a:noFill/>
        </p:spPr>
        <p:txBody>
          <a:bodyPr wrap="square" rtlCol="0">
            <a:spAutoFit/>
          </a:bodyPr>
          <a:lstStyle/>
          <a:p>
            <a:r>
              <a:rPr lang="en-US" sz="1400" dirty="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grpSp>
        <p:nvGrpSpPr>
          <p:cNvPr id="222" name="Group 221"/>
          <p:cNvGrpSpPr/>
          <p:nvPr/>
        </p:nvGrpSpPr>
        <p:grpSpPr>
          <a:xfrm>
            <a:off x="2857500" y="-1085850"/>
            <a:ext cx="3429000" cy="800100"/>
            <a:chOff x="5562600" y="4248150"/>
            <a:chExt cx="3429000" cy="800100"/>
          </a:xfrm>
          <a:solidFill>
            <a:srgbClr val="FF0066"/>
          </a:solidFill>
        </p:grpSpPr>
        <p:sp>
          <p:nvSpPr>
            <p:cNvPr id="223" name="Rectangle 222"/>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4"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4.3 5</a:t>
              </a:r>
              <a:endParaRPr lang="en-US" sz="4000" dirty="0"/>
            </a:p>
          </p:txBody>
        </p:sp>
      </p:grpSp>
    </p:spTree>
    <p:extLst>
      <p:ext uri="{BB962C8B-B14F-4D97-AF65-F5344CB8AC3E}">
        <p14:creationId xmlns:p14="http://schemas.microsoft.com/office/powerpoint/2010/main" val="390896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left)">
                                      <p:cBhvr>
                                        <p:cTn id="17" dur="5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wipe(left)">
                                      <p:cBhvr>
                                        <p:cTn id="22" dur="500"/>
                                        <p:tgtEl>
                                          <p:spTgt spid="119"/>
                                        </p:tgtEl>
                                      </p:cBhvr>
                                    </p:animEffect>
                                  </p:childTnLst>
                                </p:cTn>
                              </p:par>
                              <p:par>
                                <p:cTn id="23" presetID="35" presetClass="emph" presetSubtype="0" repeatCount="indefinite" fill="hold" grpId="0" nodeType="withEffect">
                                  <p:stCondLst>
                                    <p:cond delay="0"/>
                                  </p:stCondLst>
                                  <p:childTnLst>
                                    <p:anim calcmode="discrete" valueType="str">
                                      <p:cBhvr>
                                        <p:cTn id="24" dur="500" fill="hold"/>
                                        <p:tgtEl>
                                          <p:spTgt spid="119"/>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20"/>
                                        </p:tgtEl>
                                      </p:cBhvr>
                                    </p:animEffect>
                                    <p:set>
                                      <p:cBhvr>
                                        <p:cTn id="29" dur="1" fill="hold">
                                          <p:stCondLst>
                                            <p:cond delay="499"/>
                                          </p:stCondLst>
                                        </p:cTn>
                                        <p:tgtEl>
                                          <p:spTgt spid="120"/>
                                        </p:tgtEl>
                                        <p:attrNameLst>
                                          <p:attrName>style.visibility</p:attrName>
                                        </p:attrNameLst>
                                      </p:cBhvr>
                                      <p:to>
                                        <p:strVal val="hidden"/>
                                      </p:to>
                                    </p:set>
                                  </p:childTnLst>
                                </p:cTn>
                              </p:par>
                              <p:par>
                                <p:cTn id="30" presetID="10" presetClass="exit" presetSubtype="0" fill="hold" grpId="2" nodeType="withEffect">
                                  <p:stCondLst>
                                    <p:cond delay="0"/>
                                  </p:stCondLst>
                                  <p:childTnLst>
                                    <p:animEffect transition="out" filter="fade">
                                      <p:cBhvr>
                                        <p:cTn id="31" dur="500"/>
                                        <p:tgtEl>
                                          <p:spTgt spid="119"/>
                                        </p:tgtEl>
                                      </p:cBhvr>
                                    </p:animEffect>
                                    <p:set>
                                      <p:cBhvr>
                                        <p:cTn id="32" dur="1" fill="hold">
                                          <p:stCondLst>
                                            <p:cond delay="499"/>
                                          </p:stCondLst>
                                        </p:cTn>
                                        <p:tgtEl>
                                          <p:spTgt spid="119"/>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1" nodeType="afterEffect">
                                  <p:stCondLst>
                                    <p:cond delay="0"/>
                                  </p:stCondLst>
                                  <p:childTnLst>
                                    <p:set>
                                      <p:cBhvr>
                                        <p:cTn id="35" dur="1" fill="hold">
                                          <p:stCondLst>
                                            <p:cond delay="0"/>
                                          </p:stCondLst>
                                        </p:cTn>
                                        <p:tgtEl>
                                          <p:spTgt spid="123"/>
                                        </p:tgtEl>
                                        <p:attrNameLst>
                                          <p:attrName>style.visibility</p:attrName>
                                        </p:attrNameLst>
                                      </p:cBhvr>
                                      <p:to>
                                        <p:strVal val="visible"/>
                                      </p:to>
                                    </p:set>
                                    <p:animEffect transition="in" filter="wipe(left)">
                                      <p:cBhvr>
                                        <p:cTn id="36" dur="500"/>
                                        <p:tgtEl>
                                          <p:spTgt spid="123"/>
                                        </p:tgtEl>
                                      </p:cBhvr>
                                    </p:animEffect>
                                  </p:childTnLst>
                                </p:cTn>
                              </p:par>
                              <p:par>
                                <p:cTn id="37" presetID="35" presetClass="emph" presetSubtype="0" repeatCount="3000" fill="hold" grpId="0" nodeType="withEffect">
                                  <p:stCondLst>
                                    <p:cond delay="0"/>
                                  </p:stCondLst>
                                  <p:childTnLst>
                                    <p:anim calcmode="discrete" valueType="str">
                                      <p:cBhvr>
                                        <p:cTn id="38" dur="500" fill="hold"/>
                                        <p:tgtEl>
                                          <p:spTgt spid="123"/>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left)">
                                      <p:cBhvr>
                                        <p:cTn id="53" dur="500"/>
                                        <p:tgtEl>
                                          <p:spTgt spid="14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33"/>
                                        </p:tgtEl>
                                      </p:cBhvr>
                                    </p:animEffect>
                                    <p:set>
                                      <p:cBhvr>
                                        <p:cTn id="58" dur="1" fill="hold">
                                          <p:stCondLst>
                                            <p:cond delay="499"/>
                                          </p:stCondLst>
                                        </p:cTn>
                                        <p:tgtEl>
                                          <p:spTgt spid="13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46"/>
                                        </p:tgtEl>
                                      </p:cBhvr>
                                    </p:animEffect>
                                    <p:set>
                                      <p:cBhvr>
                                        <p:cTn id="61" dur="1" fill="hold">
                                          <p:stCondLst>
                                            <p:cond delay="499"/>
                                          </p:stCondLst>
                                        </p:cTn>
                                        <p:tgtEl>
                                          <p:spTgt spid="146"/>
                                        </p:tgtEl>
                                        <p:attrNameLst>
                                          <p:attrName>style.visibility</p:attrName>
                                        </p:attrNameLst>
                                      </p:cBhvr>
                                      <p:to>
                                        <p:strVal val="hidden"/>
                                      </p:to>
                                    </p:set>
                                  </p:childTnLst>
                                </p:cTn>
                              </p:par>
                              <p:par>
                                <p:cTn id="62" presetID="22" presetClass="entr" presetSubtype="8"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wipe(left)">
                                      <p:cBhvr>
                                        <p:cTn id="69" dur="500"/>
                                        <p:tgtEl>
                                          <p:spTgt spid="12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wipe(left)">
                                      <p:cBhvr>
                                        <p:cTn id="74" dur="500"/>
                                        <p:tgtEl>
                                          <p:spTgt spid="1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30"/>
                                        </p:tgtEl>
                                        <p:attrNameLst>
                                          <p:attrName>style.visibility</p:attrName>
                                        </p:attrNameLst>
                                      </p:cBhvr>
                                      <p:to>
                                        <p:strVal val="visible"/>
                                      </p:to>
                                    </p:set>
                                    <p:animEffect transition="in" filter="wipe(left)">
                                      <p:cBhvr>
                                        <p:cTn id="79" dur="500"/>
                                        <p:tgtEl>
                                          <p:spTgt spid="13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124"/>
                                        </p:tgtEl>
                                      </p:cBhvr>
                                    </p:animEffect>
                                    <p:set>
                                      <p:cBhvr>
                                        <p:cTn id="89" dur="1" fill="hold">
                                          <p:stCondLst>
                                            <p:cond delay="499"/>
                                          </p:stCondLst>
                                        </p:cTn>
                                        <p:tgtEl>
                                          <p:spTgt spid="124"/>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27"/>
                                        </p:tgtEl>
                                      </p:cBhvr>
                                    </p:animEffect>
                                    <p:set>
                                      <p:cBhvr>
                                        <p:cTn id="92" dur="1" fill="hold">
                                          <p:stCondLst>
                                            <p:cond delay="499"/>
                                          </p:stCondLst>
                                        </p:cTn>
                                        <p:tgtEl>
                                          <p:spTgt spid="12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30"/>
                                        </p:tgtEl>
                                      </p:cBhvr>
                                    </p:animEffect>
                                    <p:set>
                                      <p:cBhvr>
                                        <p:cTn id="95" dur="1" fill="hold">
                                          <p:stCondLst>
                                            <p:cond delay="499"/>
                                          </p:stCondLst>
                                        </p:cTn>
                                        <p:tgtEl>
                                          <p:spTgt spid="130"/>
                                        </p:tgtEl>
                                        <p:attrNameLst>
                                          <p:attrName>style.visibility</p:attrName>
                                        </p:attrNameLst>
                                      </p:cBhvr>
                                      <p:to>
                                        <p:strVal val="hidden"/>
                                      </p:to>
                                    </p:set>
                                  </p:childTnLst>
                                </p:cTn>
                              </p:par>
                              <p:par>
                                <p:cTn id="96" presetID="10" presetClass="exit" presetSubtype="0" fill="hold" grpId="2" nodeType="withEffect">
                                  <p:stCondLst>
                                    <p:cond delay="0"/>
                                  </p:stCondLst>
                                  <p:childTnLst>
                                    <p:animEffect transition="out" filter="fade">
                                      <p:cBhvr>
                                        <p:cTn id="97" dur="500"/>
                                        <p:tgtEl>
                                          <p:spTgt spid="123"/>
                                        </p:tgtEl>
                                      </p:cBhvr>
                                    </p:animEffect>
                                    <p:set>
                                      <p:cBhvr>
                                        <p:cTn id="98" dur="1" fill="hold">
                                          <p:stCondLst>
                                            <p:cond delay="499"/>
                                          </p:stCondLst>
                                        </p:cTn>
                                        <p:tgtEl>
                                          <p:spTgt spid="123"/>
                                        </p:tgtEl>
                                        <p:attrNameLst>
                                          <p:attrName>style.visibility</p:attrName>
                                        </p:attrNameLst>
                                      </p:cBhvr>
                                      <p:to>
                                        <p:strVal val="hidden"/>
                                      </p:to>
                                    </p:set>
                                  </p:childTnLst>
                                </p:cTn>
                              </p:par>
                            </p:childTnLst>
                          </p:cTn>
                        </p:par>
                        <p:par>
                          <p:cTn id="99" fill="hold">
                            <p:stCondLst>
                              <p:cond delay="500"/>
                            </p:stCondLst>
                            <p:childTnLst>
                              <p:par>
                                <p:cTn id="100" presetID="22" presetClass="entr" presetSubtype="8" fill="hold" grpId="1" nodeType="afterEffect">
                                  <p:stCondLst>
                                    <p:cond delay="0"/>
                                  </p:stCondLst>
                                  <p:childTnLst>
                                    <p:set>
                                      <p:cBhvr>
                                        <p:cTn id="101" dur="1" fill="hold">
                                          <p:stCondLst>
                                            <p:cond delay="0"/>
                                          </p:stCondLst>
                                        </p:cTn>
                                        <p:tgtEl>
                                          <p:spTgt spid="149"/>
                                        </p:tgtEl>
                                        <p:attrNameLst>
                                          <p:attrName>style.visibility</p:attrName>
                                        </p:attrNameLst>
                                      </p:cBhvr>
                                      <p:to>
                                        <p:strVal val="visible"/>
                                      </p:to>
                                    </p:set>
                                    <p:animEffect transition="in" filter="wipe(left)">
                                      <p:cBhvr>
                                        <p:cTn id="102" dur="500"/>
                                        <p:tgtEl>
                                          <p:spTgt spid="149"/>
                                        </p:tgtEl>
                                      </p:cBhvr>
                                    </p:animEffect>
                                  </p:childTnLst>
                                </p:cTn>
                              </p:par>
                              <p:par>
                                <p:cTn id="103" presetID="22" presetClass="entr" presetSubtype="8" fill="hold" grpId="1" nodeType="withEffect">
                                  <p:stCondLst>
                                    <p:cond delay="0"/>
                                  </p:stCondLst>
                                  <p:childTnLst>
                                    <p:set>
                                      <p:cBhvr>
                                        <p:cTn id="104" dur="1" fill="hold">
                                          <p:stCondLst>
                                            <p:cond delay="0"/>
                                          </p:stCondLst>
                                        </p:cTn>
                                        <p:tgtEl>
                                          <p:spTgt spid="150"/>
                                        </p:tgtEl>
                                        <p:attrNameLst>
                                          <p:attrName>style.visibility</p:attrName>
                                        </p:attrNameLst>
                                      </p:cBhvr>
                                      <p:to>
                                        <p:strVal val="visible"/>
                                      </p:to>
                                    </p:set>
                                    <p:animEffect transition="in" filter="wipe(left)">
                                      <p:cBhvr>
                                        <p:cTn id="105" dur="500"/>
                                        <p:tgtEl>
                                          <p:spTgt spid="150"/>
                                        </p:tgtEl>
                                      </p:cBhvr>
                                    </p:animEffect>
                                  </p:childTnLst>
                                </p:cTn>
                              </p:par>
                              <p:par>
                                <p:cTn id="106" presetID="35" presetClass="emph" presetSubtype="0" repeatCount="3000" fill="hold" grpId="0" nodeType="withEffect">
                                  <p:stCondLst>
                                    <p:cond delay="0"/>
                                  </p:stCondLst>
                                  <p:childTnLst>
                                    <p:anim calcmode="discrete" valueType="str">
                                      <p:cBhvr>
                                        <p:cTn id="107" dur="500" fill="hold"/>
                                        <p:tgtEl>
                                          <p:spTgt spid="149"/>
                                        </p:tgtEl>
                                        <p:attrNameLst>
                                          <p:attrName>style.visibility</p:attrName>
                                        </p:attrNameLst>
                                      </p:cBhvr>
                                      <p:tavLst>
                                        <p:tav tm="0">
                                          <p:val>
                                            <p:strVal val="hidden"/>
                                          </p:val>
                                        </p:tav>
                                        <p:tav tm="50000">
                                          <p:val>
                                            <p:strVal val="visible"/>
                                          </p:val>
                                        </p:tav>
                                      </p:tavLst>
                                    </p:anim>
                                  </p:childTnLst>
                                </p:cTn>
                              </p:par>
                              <p:par>
                                <p:cTn id="108" presetID="35" presetClass="emph" presetSubtype="0" repeatCount="3000" fill="hold" grpId="0" nodeType="withEffect">
                                  <p:stCondLst>
                                    <p:cond delay="0"/>
                                  </p:stCondLst>
                                  <p:childTnLst>
                                    <p:anim calcmode="discrete" valueType="str">
                                      <p:cBhvr>
                                        <p:cTn id="109" dur="500" fill="hold"/>
                                        <p:tgtEl>
                                          <p:spTgt spid="150"/>
                                        </p:tgtEl>
                                        <p:attrNameLst>
                                          <p:attrName>style.visibility</p:attrName>
                                        </p:attrNameLst>
                                      </p:cBhvr>
                                      <p:tavLst>
                                        <p:tav tm="0">
                                          <p:val>
                                            <p:strVal val="hidden"/>
                                          </p:val>
                                        </p:tav>
                                        <p:tav tm="50000">
                                          <p:val>
                                            <p:strVal val="visible"/>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54"/>
                                        </p:tgtEl>
                                        <p:attrNameLst>
                                          <p:attrName>style.visibility</p:attrName>
                                        </p:attrNameLst>
                                      </p:cBhvr>
                                      <p:to>
                                        <p:strVal val="visible"/>
                                      </p:to>
                                    </p:set>
                                    <p:animEffect transition="in" filter="wipe(left)">
                                      <p:cBhvr>
                                        <p:cTn id="114" dur="500"/>
                                        <p:tgtEl>
                                          <p:spTgt spid="25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2" nodeType="clickEffect">
                                  <p:stCondLst>
                                    <p:cond delay="0"/>
                                  </p:stCondLst>
                                  <p:childTnLst>
                                    <p:animEffect transition="out" filter="fade">
                                      <p:cBhvr>
                                        <p:cTn id="118" dur="500"/>
                                        <p:tgtEl>
                                          <p:spTgt spid="150"/>
                                        </p:tgtEl>
                                      </p:cBhvr>
                                    </p:animEffect>
                                    <p:set>
                                      <p:cBhvr>
                                        <p:cTn id="119" dur="1" fill="hold">
                                          <p:stCondLst>
                                            <p:cond delay="499"/>
                                          </p:stCondLst>
                                        </p:cTn>
                                        <p:tgtEl>
                                          <p:spTgt spid="150"/>
                                        </p:tgtEl>
                                        <p:attrNameLst>
                                          <p:attrName>style.visibility</p:attrName>
                                        </p:attrNameLst>
                                      </p:cBhvr>
                                      <p:to>
                                        <p:strVal val="hidden"/>
                                      </p:to>
                                    </p:set>
                                  </p:childTnLst>
                                </p:cTn>
                              </p:par>
                            </p:childTnLst>
                          </p:cTn>
                        </p:par>
                        <p:par>
                          <p:cTn id="120" fill="hold">
                            <p:stCondLst>
                              <p:cond delay="500"/>
                            </p:stCondLst>
                            <p:childTnLst>
                              <p:par>
                                <p:cTn id="121" presetID="22" presetClass="entr" presetSubtype="8" fill="hold" grpId="1" nodeType="afterEffect">
                                  <p:stCondLst>
                                    <p:cond delay="0"/>
                                  </p:stCondLst>
                                  <p:childTnLst>
                                    <p:set>
                                      <p:cBhvr>
                                        <p:cTn id="122" dur="1" fill="hold">
                                          <p:stCondLst>
                                            <p:cond delay="0"/>
                                          </p:stCondLst>
                                        </p:cTn>
                                        <p:tgtEl>
                                          <p:spTgt spid="221"/>
                                        </p:tgtEl>
                                        <p:attrNameLst>
                                          <p:attrName>style.visibility</p:attrName>
                                        </p:attrNameLst>
                                      </p:cBhvr>
                                      <p:to>
                                        <p:strVal val="visible"/>
                                      </p:to>
                                    </p:set>
                                    <p:animEffect transition="in" filter="wipe(left)">
                                      <p:cBhvr>
                                        <p:cTn id="123" dur="500"/>
                                        <p:tgtEl>
                                          <p:spTgt spid="221"/>
                                        </p:tgtEl>
                                      </p:cBhvr>
                                    </p:animEffect>
                                  </p:childTnLst>
                                </p:cTn>
                              </p:par>
                            </p:childTnLst>
                          </p:cTn>
                        </p:par>
                        <p:par>
                          <p:cTn id="124" fill="hold">
                            <p:stCondLst>
                              <p:cond delay="1000"/>
                            </p:stCondLst>
                            <p:childTnLst>
                              <p:par>
                                <p:cTn id="125" presetID="22" presetClass="entr" presetSubtype="8" fill="hold" grpId="1" nodeType="afterEffect">
                                  <p:stCondLst>
                                    <p:cond delay="0"/>
                                  </p:stCondLst>
                                  <p:childTnLst>
                                    <p:set>
                                      <p:cBhvr>
                                        <p:cTn id="126" dur="1" fill="hold">
                                          <p:stCondLst>
                                            <p:cond delay="0"/>
                                          </p:stCondLst>
                                        </p:cTn>
                                        <p:tgtEl>
                                          <p:spTgt spid="151"/>
                                        </p:tgtEl>
                                        <p:attrNameLst>
                                          <p:attrName>style.visibility</p:attrName>
                                        </p:attrNameLst>
                                      </p:cBhvr>
                                      <p:to>
                                        <p:strVal val="visible"/>
                                      </p:to>
                                    </p:set>
                                    <p:animEffect transition="in" filter="wipe(left)">
                                      <p:cBhvr>
                                        <p:cTn id="127" dur="500"/>
                                        <p:tgtEl>
                                          <p:spTgt spid="151"/>
                                        </p:tgtEl>
                                      </p:cBhvr>
                                    </p:animEffect>
                                  </p:childTnLst>
                                </p:cTn>
                              </p:par>
                              <p:par>
                                <p:cTn id="128" presetID="35" presetClass="emph" presetSubtype="0" repeatCount="3000" fill="hold" grpId="0" nodeType="withEffect">
                                  <p:stCondLst>
                                    <p:cond delay="0"/>
                                  </p:stCondLst>
                                  <p:childTnLst>
                                    <p:anim calcmode="discrete" valueType="str">
                                      <p:cBhvr>
                                        <p:cTn id="129" dur="500" fill="hold"/>
                                        <p:tgtEl>
                                          <p:spTgt spid="221"/>
                                        </p:tgtEl>
                                        <p:attrNameLst>
                                          <p:attrName>style.visibility</p:attrName>
                                        </p:attrNameLst>
                                      </p:cBhvr>
                                      <p:tavLst>
                                        <p:tav tm="0">
                                          <p:val>
                                            <p:strVal val="hidden"/>
                                          </p:val>
                                        </p:tav>
                                        <p:tav tm="50000">
                                          <p:val>
                                            <p:strVal val="visible"/>
                                          </p:val>
                                        </p:tav>
                                      </p:tavLst>
                                    </p:anim>
                                  </p:childTnLst>
                                </p:cTn>
                              </p:par>
                              <p:par>
                                <p:cTn id="130" presetID="35" presetClass="emph" presetSubtype="0" repeatCount="3000" fill="hold" grpId="0" nodeType="withEffect">
                                  <p:stCondLst>
                                    <p:cond delay="0"/>
                                  </p:stCondLst>
                                  <p:childTnLst>
                                    <p:anim calcmode="discrete" valueType="str">
                                      <p:cBhvr>
                                        <p:cTn id="131" dur="500" fill="hold"/>
                                        <p:tgtEl>
                                          <p:spTgt spid="151"/>
                                        </p:tgtEl>
                                        <p:attrNameLst>
                                          <p:attrName>style.visibility</p:attrName>
                                        </p:attrNameLst>
                                      </p:cBhvr>
                                      <p:tavLst>
                                        <p:tav tm="0">
                                          <p:val>
                                            <p:strVal val="hidden"/>
                                          </p:val>
                                        </p:tav>
                                        <p:tav tm="50000">
                                          <p:val>
                                            <p:strVal val="visible"/>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55"/>
                                        </p:tgtEl>
                                        <p:attrNameLst>
                                          <p:attrName>style.visibility</p:attrName>
                                        </p:attrNameLst>
                                      </p:cBhvr>
                                      <p:to>
                                        <p:strVal val="visible"/>
                                      </p:to>
                                    </p:set>
                                    <p:animEffect transition="in" filter="wipe(left)">
                                      <p:cBhvr>
                                        <p:cTn id="136" dur="500"/>
                                        <p:tgtEl>
                                          <p:spTgt spid="2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61"/>
                                        </p:tgtEl>
                                        <p:attrNameLst>
                                          <p:attrName>style.visibility</p:attrName>
                                        </p:attrNameLst>
                                      </p:cBhvr>
                                      <p:to>
                                        <p:strVal val="visible"/>
                                      </p:to>
                                    </p:set>
                                    <p:animEffect transition="in" filter="wipe(left)">
                                      <p:cBhvr>
                                        <p:cTn id="141" dur="500"/>
                                        <p:tgtEl>
                                          <p:spTgt spid="261"/>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62"/>
                                        </p:tgtEl>
                                        <p:attrNameLst>
                                          <p:attrName>style.visibility</p:attrName>
                                        </p:attrNameLst>
                                      </p:cBhvr>
                                      <p:to>
                                        <p:strVal val="visible"/>
                                      </p:to>
                                    </p:set>
                                    <p:animEffect transition="in" filter="wipe(left)">
                                      <p:cBhvr>
                                        <p:cTn id="146" dur="500"/>
                                        <p:tgtEl>
                                          <p:spTgt spid="262"/>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6"/>
                                        </p:tgtEl>
                                        <p:attrNameLst>
                                          <p:attrName>style.visibility</p:attrName>
                                        </p:attrNameLst>
                                      </p:cBhvr>
                                      <p:to>
                                        <p:strVal val="visible"/>
                                      </p:to>
                                    </p:set>
                                    <p:animEffect transition="in" filter="wipe(left)">
                                      <p:cBhvr>
                                        <p:cTn id="151" dur="500"/>
                                        <p:tgtEl>
                                          <p:spTgt spid="256"/>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2" nodeType="clickEffect">
                                  <p:stCondLst>
                                    <p:cond delay="0"/>
                                  </p:stCondLst>
                                  <p:childTnLst>
                                    <p:animEffect transition="out" filter="fade">
                                      <p:cBhvr>
                                        <p:cTn id="155" dur="500"/>
                                        <p:tgtEl>
                                          <p:spTgt spid="151"/>
                                        </p:tgtEl>
                                      </p:cBhvr>
                                    </p:animEffect>
                                    <p:set>
                                      <p:cBhvr>
                                        <p:cTn id="156" dur="1" fill="hold">
                                          <p:stCondLst>
                                            <p:cond delay="499"/>
                                          </p:stCondLst>
                                        </p:cTn>
                                        <p:tgtEl>
                                          <p:spTgt spid="151"/>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149"/>
                                        </p:tgtEl>
                                      </p:cBhvr>
                                    </p:animEffect>
                                    <p:set>
                                      <p:cBhvr>
                                        <p:cTn id="159" dur="1" fill="hold">
                                          <p:stCondLst>
                                            <p:cond delay="499"/>
                                          </p:stCondLst>
                                        </p:cTn>
                                        <p:tgtEl>
                                          <p:spTgt spid="149"/>
                                        </p:tgtEl>
                                        <p:attrNameLst>
                                          <p:attrName>style.visibility</p:attrName>
                                        </p:attrNameLst>
                                      </p:cBhvr>
                                      <p:to>
                                        <p:strVal val="hidden"/>
                                      </p:to>
                                    </p:set>
                                  </p:childTnLst>
                                </p:cTn>
                              </p:par>
                              <p:par>
                                <p:cTn id="160" presetID="10" presetClass="exit" presetSubtype="0" fill="hold" grpId="2" nodeType="withEffect">
                                  <p:stCondLst>
                                    <p:cond delay="0"/>
                                  </p:stCondLst>
                                  <p:childTnLst>
                                    <p:animEffect transition="out" filter="fade">
                                      <p:cBhvr>
                                        <p:cTn id="161" dur="500"/>
                                        <p:tgtEl>
                                          <p:spTgt spid="221"/>
                                        </p:tgtEl>
                                      </p:cBhvr>
                                    </p:animEffect>
                                    <p:set>
                                      <p:cBhvr>
                                        <p:cTn id="162" dur="1" fill="hold">
                                          <p:stCondLst>
                                            <p:cond delay="499"/>
                                          </p:stCondLst>
                                        </p:cTn>
                                        <p:tgtEl>
                                          <p:spTgt spid="22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wipe(left)">
                                      <p:cBhvr>
                                        <p:cTn id="167" dur="500"/>
                                        <p:tgtEl>
                                          <p:spTgt spid="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1" nodeType="clickEffect">
                                  <p:stCondLst>
                                    <p:cond delay="0"/>
                                  </p:stCondLst>
                                  <p:childTnLst>
                                    <p:set>
                                      <p:cBhvr>
                                        <p:cTn id="171" dur="1" fill="hold">
                                          <p:stCondLst>
                                            <p:cond delay="0"/>
                                          </p:stCondLst>
                                        </p:cTn>
                                        <p:tgtEl>
                                          <p:spTgt spid="158"/>
                                        </p:tgtEl>
                                        <p:attrNameLst>
                                          <p:attrName>style.visibility</p:attrName>
                                        </p:attrNameLst>
                                      </p:cBhvr>
                                      <p:to>
                                        <p:strVal val="visible"/>
                                      </p:to>
                                    </p:set>
                                    <p:animEffect transition="in" filter="wipe(left)">
                                      <p:cBhvr>
                                        <p:cTn id="172" dur="500"/>
                                        <p:tgtEl>
                                          <p:spTgt spid="158"/>
                                        </p:tgtEl>
                                      </p:cBhvr>
                                    </p:animEffect>
                                  </p:childTnLst>
                                </p:cTn>
                              </p:par>
                              <p:par>
                                <p:cTn id="173" presetID="35" presetClass="emph" presetSubtype="0" repeatCount="3000" fill="hold" grpId="0" nodeType="withEffect">
                                  <p:stCondLst>
                                    <p:cond delay="0"/>
                                  </p:stCondLst>
                                  <p:childTnLst>
                                    <p:anim calcmode="discrete" valueType="str">
                                      <p:cBhvr>
                                        <p:cTn id="174" dur="500" fill="hold"/>
                                        <p:tgtEl>
                                          <p:spTgt spid="158"/>
                                        </p:tgtEl>
                                        <p:attrNameLst>
                                          <p:attrName>style.visibility</p:attrName>
                                        </p:attrNameLst>
                                      </p:cBhvr>
                                      <p:tavLst>
                                        <p:tav tm="0">
                                          <p:val>
                                            <p:strVal val="hidden"/>
                                          </p:val>
                                        </p:tav>
                                        <p:tav tm="50000">
                                          <p:val>
                                            <p:strVal val="visible"/>
                                          </p:val>
                                        </p:tav>
                                      </p:tavLst>
                                    </p:anim>
                                  </p:childTnLst>
                                </p:cTn>
                              </p:par>
                              <p:par>
                                <p:cTn id="175" presetID="22" presetClass="entr" presetSubtype="8" fill="hold" grpId="1"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wipe(left)">
                                      <p:cBhvr>
                                        <p:cTn id="177" dur="500"/>
                                        <p:tgtEl>
                                          <p:spTgt spid="159"/>
                                        </p:tgtEl>
                                      </p:cBhvr>
                                    </p:animEffect>
                                  </p:childTnLst>
                                </p:cTn>
                              </p:par>
                              <p:par>
                                <p:cTn id="178" presetID="35" presetClass="emph" presetSubtype="0" repeatCount="3000" fill="hold" grpId="0" nodeType="withEffect">
                                  <p:stCondLst>
                                    <p:cond delay="0"/>
                                  </p:stCondLst>
                                  <p:childTnLst>
                                    <p:anim calcmode="discrete" valueType="str">
                                      <p:cBhvr>
                                        <p:cTn id="179" dur="500" fill="hold"/>
                                        <p:tgtEl>
                                          <p:spTgt spid="159"/>
                                        </p:tgtEl>
                                        <p:attrNameLst>
                                          <p:attrName>style.visibility</p:attrName>
                                        </p:attrNameLst>
                                      </p:cBhvr>
                                      <p:tavLst>
                                        <p:tav tm="0">
                                          <p:val>
                                            <p:strVal val="hidden"/>
                                          </p:val>
                                        </p:tav>
                                        <p:tav tm="50000">
                                          <p:val>
                                            <p:strVal val="visible"/>
                                          </p:val>
                                        </p:tav>
                                      </p:tavLst>
                                    </p:anim>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96"/>
                                        </p:tgtEl>
                                        <p:attrNameLst>
                                          <p:attrName>style.visibility</p:attrName>
                                        </p:attrNameLst>
                                      </p:cBhvr>
                                      <p:to>
                                        <p:strVal val="visible"/>
                                      </p:to>
                                    </p:set>
                                  </p:childTnLst>
                                </p:cTn>
                              </p:par>
                            </p:childTnLst>
                          </p:cTn>
                        </p:par>
                        <p:par>
                          <p:cTn id="184" fill="hold">
                            <p:stCondLst>
                              <p:cond delay="0"/>
                            </p:stCondLst>
                            <p:childTnLst>
                              <p:par>
                                <p:cTn id="185" presetID="1" presetClass="entr" presetSubtype="0" fill="hold" grpId="0" nodeType="afterEffect">
                                  <p:stCondLst>
                                    <p:cond delay="0"/>
                                  </p:stCondLst>
                                  <p:childTnLst>
                                    <p:set>
                                      <p:cBhvr>
                                        <p:cTn id="186" dur="1" fill="hold">
                                          <p:stCondLst>
                                            <p:cond delay="0"/>
                                          </p:stCondLst>
                                        </p:cTn>
                                        <p:tgtEl>
                                          <p:spTgt spid="213"/>
                                        </p:tgtEl>
                                        <p:attrNameLst>
                                          <p:attrName>style.visibility</p:attrName>
                                        </p:attrNameLst>
                                      </p:cBhvr>
                                      <p:to>
                                        <p:strVal val="visible"/>
                                      </p:to>
                                    </p:set>
                                  </p:childTnLst>
                                </p:cTn>
                              </p:par>
                              <p:par>
                                <p:cTn id="187" presetID="26" presetClass="emph" presetSubtype="0" repeatCount="3000" fill="hold" grpId="1" nodeType="withEffect">
                                  <p:stCondLst>
                                    <p:cond delay="0"/>
                                  </p:stCondLst>
                                  <p:childTnLst>
                                    <p:animEffect transition="out" filter="fade">
                                      <p:cBhvr>
                                        <p:cTn id="188" dur="500" tmFilter="0, 0; .2, .5; .8, .5; 1, 0"/>
                                        <p:tgtEl>
                                          <p:spTgt spid="196"/>
                                        </p:tgtEl>
                                      </p:cBhvr>
                                    </p:animEffect>
                                    <p:animScale>
                                      <p:cBhvr>
                                        <p:cTn id="189" dur="250" autoRev="1" fill="hold"/>
                                        <p:tgtEl>
                                          <p:spTgt spid="196"/>
                                        </p:tgtEl>
                                      </p:cBhvr>
                                      <p:by x="105000" y="105000"/>
                                    </p:animScale>
                                  </p:childTnLst>
                                </p:cTn>
                              </p:par>
                              <p:par>
                                <p:cTn id="190" presetID="26" presetClass="emph" presetSubtype="0" repeatCount="3000" fill="hold" grpId="1" nodeType="withEffect">
                                  <p:stCondLst>
                                    <p:cond delay="0"/>
                                  </p:stCondLst>
                                  <p:childTnLst>
                                    <p:animEffect transition="out" filter="fade">
                                      <p:cBhvr>
                                        <p:cTn id="191" dur="500" tmFilter="0, 0; .2, .5; .8, .5; 1, 0"/>
                                        <p:tgtEl>
                                          <p:spTgt spid="213"/>
                                        </p:tgtEl>
                                      </p:cBhvr>
                                    </p:animEffect>
                                    <p:animScale>
                                      <p:cBhvr>
                                        <p:cTn id="192" dur="250" autoRev="1" fill="hold"/>
                                        <p:tgtEl>
                                          <p:spTgt spid="213"/>
                                        </p:tgtEl>
                                      </p:cBhvr>
                                      <p:by x="105000" y="105000"/>
                                    </p:animScale>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14"/>
                                        </p:tgtEl>
                                        <p:attrNameLst>
                                          <p:attrName>style.visibility</p:attrName>
                                        </p:attrNameLst>
                                      </p:cBhvr>
                                      <p:to>
                                        <p:strVal val="visible"/>
                                      </p:to>
                                    </p:set>
                                  </p:childTnLst>
                                </p:cTn>
                              </p:par>
                              <p:par>
                                <p:cTn id="197" presetID="26" presetClass="emph" presetSubtype="0" repeatCount="3000" fill="hold" grpId="1" nodeType="withEffect">
                                  <p:stCondLst>
                                    <p:cond delay="0"/>
                                  </p:stCondLst>
                                  <p:childTnLst>
                                    <p:animEffect transition="out" filter="fade">
                                      <p:cBhvr>
                                        <p:cTn id="198" dur="500" tmFilter="0, 0; .2, .5; .8, .5; 1, 0"/>
                                        <p:tgtEl>
                                          <p:spTgt spid="214"/>
                                        </p:tgtEl>
                                      </p:cBhvr>
                                    </p:animEffect>
                                    <p:animScale>
                                      <p:cBhvr>
                                        <p:cTn id="199" dur="250" autoRev="1" fill="hold"/>
                                        <p:tgtEl>
                                          <p:spTgt spid="214"/>
                                        </p:tgtEl>
                                      </p:cBhvr>
                                      <p:by x="105000" y="105000"/>
                                    </p:animScale>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215"/>
                                        </p:tgtEl>
                                        <p:attrNameLst>
                                          <p:attrName>style.visibility</p:attrName>
                                        </p:attrNameLst>
                                      </p:cBhvr>
                                      <p:to>
                                        <p:strVal val="visible"/>
                                      </p:to>
                                    </p:set>
                                  </p:childTnLst>
                                </p:cTn>
                              </p:par>
                              <p:par>
                                <p:cTn id="204" presetID="26" presetClass="emph" presetSubtype="0" repeatCount="3000" fill="hold" grpId="1" nodeType="withEffect">
                                  <p:stCondLst>
                                    <p:cond delay="0"/>
                                  </p:stCondLst>
                                  <p:childTnLst>
                                    <p:animEffect transition="out" filter="fade">
                                      <p:cBhvr>
                                        <p:cTn id="205" dur="500" tmFilter="0, 0; .2, .5; .8, .5; 1, 0"/>
                                        <p:tgtEl>
                                          <p:spTgt spid="215"/>
                                        </p:tgtEl>
                                      </p:cBhvr>
                                    </p:animEffect>
                                    <p:animScale>
                                      <p:cBhvr>
                                        <p:cTn id="206" dur="250" autoRev="1" fill="hold"/>
                                        <p:tgtEl>
                                          <p:spTgt spid="215"/>
                                        </p:tgtEl>
                                      </p:cBhvr>
                                      <p:by x="105000" y="105000"/>
                                    </p:animScale>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8"/>
                                        </p:tgtEl>
                                        <p:attrNameLst>
                                          <p:attrName>style.visibility</p:attrName>
                                        </p:attrNameLst>
                                      </p:cBhvr>
                                      <p:to>
                                        <p:strVal val="visible"/>
                                      </p:to>
                                    </p:set>
                                    <p:animEffect transition="in" filter="wipe(left)">
                                      <p:cBhvr>
                                        <p:cTn id="211" dur="500"/>
                                        <p:tgtEl>
                                          <p:spTgt spid="8"/>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0"/>
                                        </p:tgtEl>
                                        <p:attrNameLst>
                                          <p:attrName>style.visibility</p:attrName>
                                        </p:attrNameLst>
                                      </p:cBhvr>
                                      <p:to>
                                        <p:strVal val="visible"/>
                                      </p:to>
                                    </p:set>
                                    <p:animEffect transition="in" filter="wipe(left)">
                                      <p:cBhvr>
                                        <p:cTn id="216" dur="500"/>
                                        <p:tgtEl>
                                          <p:spTgt spid="10"/>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xit" presetSubtype="0" fill="hold" grpId="2" nodeType="clickEffect">
                                  <p:stCondLst>
                                    <p:cond delay="0"/>
                                  </p:stCondLst>
                                  <p:childTnLst>
                                    <p:animEffect transition="out" filter="fade">
                                      <p:cBhvr>
                                        <p:cTn id="220" dur="500"/>
                                        <p:tgtEl>
                                          <p:spTgt spid="196"/>
                                        </p:tgtEl>
                                      </p:cBhvr>
                                    </p:animEffect>
                                    <p:set>
                                      <p:cBhvr>
                                        <p:cTn id="221" dur="1" fill="hold">
                                          <p:stCondLst>
                                            <p:cond delay="499"/>
                                          </p:stCondLst>
                                        </p:cTn>
                                        <p:tgtEl>
                                          <p:spTgt spid="196"/>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214"/>
                                        </p:tgtEl>
                                      </p:cBhvr>
                                    </p:animEffect>
                                    <p:set>
                                      <p:cBhvr>
                                        <p:cTn id="224" dur="1" fill="hold">
                                          <p:stCondLst>
                                            <p:cond delay="499"/>
                                          </p:stCondLst>
                                        </p:cTn>
                                        <p:tgtEl>
                                          <p:spTgt spid="214"/>
                                        </p:tgtEl>
                                        <p:attrNameLst>
                                          <p:attrName>style.visibility</p:attrName>
                                        </p:attrNameLst>
                                      </p:cBhvr>
                                      <p:to>
                                        <p:strVal val="hidden"/>
                                      </p:to>
                                    </p:set>
                                  </p:childTnLst>
                                </p:cTn>
                              </p:par>
                              <p:par>
                                <p:cTn id="225" presetID="10" presetClass="exit" presetSubtype="0" fill="hold" grpId="2" nodeType="withEffect">
                                  <p:stCondLst>
                                    <p:cond delay="0"/>
                                  </p:stCondLst>
                                  <p:childTnLst>
                                    <p:animEffect transition="out" filter="fade">
                                      <p:cBhvr>
                                        <p:cTn id="226" dur="500"/>
                                        <p:tgtEl>
                                          <p:spTgt spid="215"/>
                                        </p:tgtEl>
                                      </p:cBhvr>
                                    </p:animEffect>
                                    <p:set>
                                      <p:cBhvr>
                                        <p:cTn id="227" dur="1" fill="hold">
                                          <p:stCondLst>
                                            <p:cond delay="499"/>
                                          </p:stCondLst>
                                        </p:cTn>
                                        <p:tgtEl>
                                          <p:spTgt spid="215"/>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213"/>
                                        </p:tgtEl>
                                      </p:cBhvr>
                                    </p:animEffect>
                                    <p:set>
                                      <p:cBhvr>
                                        <p:cTn id="230" dur="1" fill="hold">
                                          <p:stCondLst>
                                            <p:cond delay="499"/>
                                          </p:stCondLst>
                                        </p:cTn>
                                        <p:tgtEl>
                                          <p:spTgt spid="213"/>
                                        </p:tgtEl>
                                        <p:attrNameLst>
                                          <p:attrName>style.visibility</p:attrName>
                                        </p:attrNameLst>
                                      </p:cBhvr>
                                      <p:to>
                                        <p:strVal val="hidden"/>
                                      </p:to>
                                    </p:set>
                                  </p:childTnLst>
                                </p:cTn>
                              </p:par>
                            </p:childTnLst>
                          </p:cTn>
                        </p:par>
                        <p:par>
                          <p:cTn id="231" fill="hold">
                            <p:stCondLst>
                              <p:cond delay="500"/>
                            </p:stCondLst>
                            <p:childTnLst>
                              <p:par>
                                <p:cTn id="232" presetID="1" presetClass="entr" presetSubtype="0" fill="hold" grpId="0" nodeType="afterEffect">
                                  <p:stCondLst>
                                    <p:cond delay="0"/>
                                  </p:stCondLst>
                                  <p:childTnLst>
                                    <p:set>
                                      <p:cBhvr>
                                        <p:cTn id="233" dur="1" fill="hold">
                                          <p:stCondLst>
                                            <p:cond delay="0"/>
                                          </p:stCondLst>
                                        </p:cTn>
                                        <p:tgtEl>
                                          <p:spTgt spid="216"/>
                                        </p:tgtEl>
                                        <p:attrNameLst>
                                          <p:attrName>style.visibility</p:attrName>
                                        </p:attrNameLst>
                                      </p:cBhvr>
                                      <p:to>
                                        <p:strVal val="visible"/>
                                      </p:to>
                                    </p:set>
                                  </p:childTnLst>
                                </p:cTn>
                              </p:par>
                              <p:par>
                                <p:cTn id="234" presetID="26" presetClass="emph" presetSubtype="0" repeatCount="3000" fill="hold" grpId="1" nodeType="withEffect">
                                  <p:stCondLst>
                                    <p:cond delay="0"/>
                                  </p:stCondLst>
                                  <p:childTnLst>
                                    <p:animEffect transition="out" filter="fade">
                                      <p:cBhvr>
                                        <p:cTn id="235" dur="500" tmFilter="0, 0; .2, .5; .8, .5; 1, 0"/>
                                        <p:tgtEl>
                                          <p:spTgt spid="216"/>
                                        </p:tgtEl>
                                      </p:cBhvr>
                                    </p:animEffect>
                                    <p:animScale>
                                      <p:cBhvr>
                                        <p:cTn id="236" dur="250" autoRev="1" fill="hold"/>
                                        <p:tgtEl>
                                          <p:spTgt spid="216"/>
                                        </p:tgtEl>
                                      </p:cBhvr>
                                      <p:by x="105000" y="105000"/>
                                    </p:animScale>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1"/>
                                        </p:tgtEl>
                                        <p:attrNameLst>
                                          <p:attrName>style.visibility</p:attrName>
                                        </p:attrNameLst>
                                      </p:cBhvr>
                                      <p:to>
                                        <p:strVal val="visible"/>
                                      </p:to>
                                    </p:set>
                                    <p:animEffect transition="in" filter="wipe(left)">
                                      <p:cBhvr>
                                        <p:cTn id="241" dur="500"/>
                                        <p:tgtEl>
                                          <p:spTgt spid="11"/>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xit" presetSubtype="0" fill="hold" grpId="2" nodeType="clickEffect">
                                  <p:stCondLst>
                                    <p:cond delay="0"/>
                                  </p:stCondLst>
                                  <p:childTnLst>
                                    <p:animEffect transition="out" filter="fade">
                                      <p:cBhvr>
                                        <p:cTn id="245" dur="500"/>
                                        <p:tgtEl>
                                          <p:spTgt spid="159"/>
                                        </p:tgtEl>
                                      </p:cBhvr>
                                    </p:animEffect>
                                    <p:set>
                                      <p:cBhvr>
                                        <p:cTn id="246" dur="1" fill="hold">
                                          <p:stCondLst>
                                            <p:cond delay="499"/>
                                          </p:stCondLst>
                                        </p:cTn>
                                        <p:tgtEl>
                                          <p:spTgt spid="159"/>
                                        </p:tgtEl>
                                        <p:attrNameLst>
                                          <p:attrName>style.visibility</p:attrName>
                                        </p:attrNameLst>
                                      </p:cBhvr>
                                      <p:to>
                                        <p:strVal val="hidden"/>
                                      </p:to>
                                    </p:set>
                                  </p:childTnLst>
                                </p:cTn>
                              </p:par>
                              <p:par>
                                <p:cTn id="247" presetID="10" presetClass="exit" presetSubtype="0" fill="hold" grpId="2" nodeType="withEffect">
                                  <p:stCondLst>
                                    <p:cond delay="0"/>
                                  </p:stCondLst>
                                  <p:childTnLst>
                                    <p:animEffect transition="out" filter="fade">
                                      <p:cBhvr>
                                        <p:cTn id="248" dur="500"/>
                                        <p:tgtEl>
                                          <p:spTgt spid="216"/>
                                        </p:tgtEl>
                                      </p:cBhvr>
                                    </p:animEffect>
                                    <p:set>
                                      <p:cBhvr>
                                        <p:cTn id="249" dur="1" fill="hold">
                                          <p:stCondLst>
                                            <p:cond delay="499"/>
                                          </p:stCondLst>
                                        </p:cTn>
                                        <p:tgtEl>
                                          <p:spTgt spid="216"/>
                                        </p:tgtEl>
                                        <p:attrNameLst>
                                          <p:attrName>style.visibility</p:attrName>
                                        </p:attrNameLst>
                                      </p:cBhvr>
                                      <p:to>
                                        <p:strVal val="hidden"/>
                                      </p:to>
                                    </p:set>
                                  </p:childTnLst>
                                </p:cTn>
                              </p:par>
                              <p:par>
                                <p:cTn id="250" presetID="10" presetClass="exit" presetSubtype="0" fill="hold" grpId="2" nodeType="withEffect">
                                  <p:stCondLst>
                                    <p:cond delay="0"/>
                                  </p:stCondLst>
                                  <p:childTnLst>
                                    <p:animEffect transition="out" filter="fade">
                                      <p:cBhvr>
                                        <p:cTn id="251" dur="500"/>
                                        <p:tgtEl>
                                          <p:spTgt spid="158"/>
                                        </p:tgtEl>
                                      </p:cBhvr>
                                    </p:animEffect>
                                    <p:set>
                                      <p:cBhvr>
                                        <p:cTn id="252" dur="1" fill="hold">
                                          <p:stCondLst>
                                            <p:cond delay="499"/>
                                          </p:stCondLst>
                                        </p:cTn>
                                        <p:tgtEl>
                                          <p:spTgt spid="158"/>
                                        </p:tgtEl>
                                        <p:attrNameLst>
                                          <p:attrName>style.visibility</p:attrName>
                                        </p:attrNameLst>
                                      </p:cBhvr>
                                      <p:to>
                                        <p:strVal val="hidden"/>
                                      </p:to>
                                    </p:set>
                                  </p:childTnLst>
                                </p:cTn>
                              </p:par>
                            </p:childTnLst>
                          </p:cTn>
                        </p:par>
                        <p:par>
                          <p:cTn id="253" fill="hold">
                            <p:stCondLst>
                              <p:cond delay="500"/>
                            </p:stCondLst>
                            <p:childTnLst>
                              <p:par>
                                <p:cTn id="254" presetID="22" presetClass="entr" presetSubtype="8" fill="hold" grpId="0" nodeType="afterEffect">
                                  <p:stCondLst>
                                    <p:cond delay="0"/>
                                  </p:stCondLst>
                                  <p:childTnLst>
                                    <p:set>
                                      <p:cBhvr>
                                        <p:cTn id="255" dur="1" fill="hold">
                                          <p:stCondLst>
                                            <p:cond delay="0"/>
                                          </p:stCondLst>
                                        </p:cTn>
                                        <p:tgtEl>
                                          <p:spTgt spid="20"/>
                                        </p:tgtEl>
                                        <p:attrNameLst>
                                          <p:attrName>style.visibility</p:attrName>
                                        </p:attrNameLst>
                                      </p:cBhvr>
                                      <p:to>
                                        <p:strVal val="visible"/>
                                      </p:to>
                                    </p:set>
                                    <p:animEffect transition="in" filter="wipe(left)">
                                      <p:cBhvr>
                                        <p:cTn id="256" dur="500"/>
                                        <p:tgtEl>
                                          <p:spTgt spid="20"/>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17"/>
                                        </p:tgtEl>
                                        <p:attrNameLst>
                                          <p:attrName>style.visibility</p:attrName>
                                        </p:attrNameLst>
                                      </p:cBhvr>
                                      <p:to>
                                        <p:strVal val="visible"/>
                                      </p:to>
                                    </p:set>
                                    <p:animEffect transition="in" filter="wipe(left)">
                                      <p:cBhvr>
                                        <p:cTn id="261" dur="500"/>
                                        <p:tgtEl>
                                          <p:spTgt spid="1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18"/>
                                        </p:tgtEl>
                                        <p:attrNameLst>
                                          <p:attrName>style.visibility</p:attrName>
                                        </p:attrNameLst>
                                      </p:cBhvr>
                                      <p:to>
                                        <p:strVal val="visible"/>
                                      </p:to>
                                    </p:set>
                                    <p:animEffect transition="in" filter="wipe(left)">
                                      <p:cBhvr>
                                        <p:cTn id="266" dur="500"/>
                                        <p:tgtEl>
                                          <p:spTgt spid="18"/>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9"/>
                                        </p:tgtEl>
                                        <p:attrNameLst>
                                          <p:attrName>style.visibility</p:attrName>
                                        </p:attrNameLst>
                                      </p:cBhvr>
                                      <p:to>
                                        <p:strVal val="visible"/>
                                      </p:to>
                                    </p:set>
                                    <p:animEffect transition="in" filter="wipe(left)">
                                      <p:cBhvr>
                                        <p:cTn id="271" dur="500"/>
                                        <p:tgtEl>
                                          <p:spTgt spid="19"/>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24"/>
                                        </p:tgtEl>
                                        <p:attrNameLst>
                                          <p:attrName>style.visibility</p:attrName>
                                        </p:attrNameLst>
                                      </p:cBhvr>
                                      <p:to>
                                        <p:strVal val="visible"/>
                                      </p:to>
                                    </p:set>
                                    <p:animEffect transition="in" filter="wipe(left)">
                                      <p:cBhvr>
                                        <p:cTn id="276" dur="500"/>
                                        <p:tgtEl>
                                          <p:spTgt spid="24"/>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97"/>
                                        </p:tgtEl>
                                        <p:attrNameLst>
                                          <p:attrName>style.visibility</p:attrName>
                                        </p:attrNameLst>
                                      </p:cBhvr>
                                      <p:to>
                                        <p:strVal val="visible"/>
                                      </p:to>
                                    </p:set>
                                    <p:animEffect transition="in" filter="wipe(left)">
                                      <p:cBhvr>
                                        <p:cTn id="281" dur="500"/>
                                        <p:tgtEl>
                                          <p:spTgt spid="197"/>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21"/>
                                        </p:tgtEl>
                                        <p:attrNameLst>
                                          <p:attrName>style.visibility</p:attrName>
                                        </p:attrNameLst>
                                      </p:cBhvr>
                                      <p:to>
                                        <p:strVal val="visible"/>
                                      </p:to>
                                    </p:set>
                                    <p:animEffect transition="in" filter="wipe(left)">
                                      <p:cBhvr>
                                        <p:cTn id="286" dur="500"/>
                                        <p:tgtEl>
                                          <p:spTgt spid="21"/>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xit" presetSubtype="0" fill="hold" grpId="1" nodeType="clickEffect">
                                  <p:stCondLst>
                                    <p:cond delay="0"/>
                                  </p:stCondLst>
                                  <p:childTnLst>
                                    <p:animEffect transition="out" filter="fade">
                                      <p:cBhvr>
                                        <p:cTn id="290" dur="500"/>
                                        <p:tgtEl>
                                          <p:spTgt spid="197"/>
                                        </p:tgtEl>
                                      </p:cBhvr>
                                    </p:animEffect>
                                    <p:set>
                                      <p:cBhvr>
                                        <p:cTn id="291" dur="1" fill="hold">
                                          <p:stCondLst>
                                            <p:cond delay="499"/>
                                          </p:stCondLst>
                                        </p:cTn>
                                        <p:tgtEl>
                                          <p:spTgt spid="197"/>
                                        </p:tgtEl>
                                        <p:attrNameLst>
                                          <p:attrName>style.visibility</p:attrName>
                                        </p:attrNameLst>
                                      </p:cBhvr>
                                      <p:to>
                                        <p:strVal val="hidden"/>
                                      </p:to>
                                    </p:set>
                                  </p:childTnLst>
                                </p:cTn>
                              </p:par>
                            </p:childTnLst>
                          </p:cTn>
                        </p:par>
                        <p:par>
                          <p:cTn id="292" fill="hold">
                            <p:stCondLst>
                              <p:cond delay="500"/>
                            </p:stCondLst>
                            <p:childTnLst>
                              <p:par>
                                <p:cTn id="293" presetID="22" presetClass="entr" presetSubtype="8" fill="hold" grpId="0" nodeType="afterEffect">
                                  <p:stCondLst>
                                    <p:cond delay="0"/>
                                  </p:stCondLst>
                                  <p:childTnLst>
                                    <p:set>
                                      <p:cBhvr>
                                        <p:cTn id="294" dur="1" fill="hold">
                                          <p:stCondLst>
                                            <p:cond delay="0"/>
                                          </p:stCondLst>
                                        </p:cTn>
                                        <p:tgtEl>
                                          <p:spTgt spid="206"/>
                                        </p:tgtEl>
                                        <p:attrNameLst>
                                          <p:attrName>style.visibility</p:attrName>
                                        </p:attrNameLst>
                                      </p:cBhvr>
                                      <p:to>
                                        <p:strVal val="visible"/>
                                      </p:to>
                                    </p:set>
                                    <p:animEffect transition="in" filter="wipe(left)">
                                      <p:cBhvr>
                                        <p:cTn id="295" dur="500"/>
                                        <p:tgtEl>
                                          <p:spTgt spid="206"/>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22"/>
                                        </p:tgtEl>
                                        <p:attrNameLst>
                                          <p:attrName>style.visibility</p:attrName>
                                        </p:attrNameLst>
                                      </p:cBhvr>
                                      <p:to>
                                        <p:strVal val="visible"/>
                                      </p:to>
                                    </p:set>
                                    <p:animEffect transition="in" filter="wipe(left)">
                                      <p:cBhvr>
                                        <p:cTn id="300" dur="500"/>
                                        <p:tgtEl>
                                          <p:spTgt spid="22"/>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xit" presetSubtype="0" fill="hold" grpId="1" nodeType="clickEffect">
                                  <p:stCondLst>
                                    <p:cond delay="0"/>
                                  </p:stCondLst>
                                  <p:childTnLst>
                                    <p:animEffect transition="out" filter="fade">
                                      <p:cBhvr>
                                        <p:cTn id="304" dur="500"/>
                                        <p:tgtEl>
                                          <p:spTgt spid="206"/>
                                        </p:tgtEl>
                                      </p:cBhvr>
                                    </p:animEffect>
                                    <p:set>
                                      <p:cBhvr>
                                        <p:cTn id="305" dur="1" fill="hold">
                                          <p:stCondLst>
                                            <p:cond delay="499"/>
                                          </p:stCondLst>
                                        </p:cTn>
                                        <p:tgtEl>
                                          <p:spTgt spid="206"/>
                                        </p:tgtEl>
                                        <p:attrNameLst>
                                          <p:attrName>style.visibility</p:attrName>
                                        </p:attrNameLst>
                                      </p:cBhvr>
                                      <p:to>
                                        <p:strVal val="hidden"/>
                                      </p:to>
                                    </p:set>
                                  </p:childTnLst>
                                </p:cTn>
                              </p:par>
                            </p:childTnLst>
                          </p:cTn>
                        </p:par>
                        <p:par>
                          <p:cTn id="306" fill="hold">
                            <p:stCondLst>
                              <p:cond delay="500"/>
                            </p:stCondLst>
                            <p:childTnLst>
                              <p:par>
                                <p:cTn id="307" presetID="22" presetClass="entr" presetSubtype="8" fill="hold" grpId="0" nodeType="afterEffect">
                                  <p:stCondLst>
                                    <p:cond delay="0"/>
                                  </p:stCondLst>
                                  <p:childTnLst>
                                    <p:set>
                                      <p:cBhvr>
                                        <p:cTn id="308" dur="1" fill="hold">
                                          <p:stCondLst>
                                            <p:cond delay="0"/>
                                          </p:stCondLst>
                                        </p:cTn>
                                        <p:tgtEl>
                                          <p:spTgt spid="207"/>
                                        </p:tgtEl>
                                        <p:attrNameLst>
                                          <p:attrName>style.visibility</p:attrName>
                                        </p:attrNameLst>
                                      </p:cBhvr>
                                      <p:to>
                                        <p:strVal val="visible"/>
                                      </p:to>
                                    </p:set>
                                    <p:animEffect transition="in" filter="wipe(left)">
                                      <p:cBhvr>
                                        <p:cTn id="309" dur="500"/>
                                        <p:tgtEl>
                                          <p:spTgt spid="207"/>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wipe(left)">
                                      <p:cBhvr>
                                        <p:cTn id="314" dur="500"/>
                                        <p:tgtEl>
                                          <p:spTgt spid="23"/>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xit" presetSubtype="0" fill="hold" grpId="1" nodeType="clickEffect">
                                  <p:stCondLst>
                                    <p:cond delay="0"/>
                                  </p:stCondLst>
                                  <p:childTnLst>
                                    <p:animEffect transition="out" filter="fade">
                                      <p:cBhvr>
                                        <p:cTn id="318" dur="500"/>
                                        <p:tgtEl>
                                          <p:spTgt spid="207"/>
                                        </p:tgtEl>
                                      </p:cBhvr>
                                    </p:animEffect>
                                    <p:set>
                                      <p:cBhvr>
                                        <p:cTn id="319" dur="1" fill="hold">
                                          <p:stCondLst>
                                            <p:cond delay="499"/>
                                          </p:stCondLst>
                                        </p:cTn>
                                        <p:tgtEl>
                                          <p:spTgt spid="207"/>
                                        </p:tgtEl>
                                        <p:attrNameLst>
                                          <p:attrName>style.visibility</p:attrName>
                                        </p:attrNameLst>
                                      </p:cBhvr>
                                      <p:to>
                                        <p:strVal val="hidden"/>
                                      </p:to>
                                    </p:set>
                                  </p:childTnLst>
                                </p:cTn>
                              </p:par>
                            </p:childTnLst>
                          </p:cTn>
                        </p:par>
                        <p:par>
                          <p:cTn id="320" fill="hold">
                            <p:stCondLst>
                              <p:cond delay="500"/>
                            </p:stCondLst>
                            <p:childTnLst>
                              <p:par>
                                <p:cTn id="321" presetID="22" presetClass="entr" presetSubtype="8" fill="hold" grpId="0" nodeType="afterEffect">
                                  <p:stCondLst>
                                    <p:cond delay="0"/>
                                  </p:stCondLst>
                                  <p:childTnLst>
                                    <p:set>
                                      <p:cBhvr>
                                        <p:cTn id="322" dur="1" fill="hold">
                                          <p:stCondLst>
                                            <p:cond delay="0"/>
                                          </p:stCondLst>
                                        </p:cTn>
                                        <p:tgtEl>
                                          <p:spTgt spid="208"/>
                                        </p:tgtEl>
                                        <p:attrNameLst>
                                          <p:attrName>style.visibility</p:attrName>
                                        </p:attrNameLst>
                                      </p:cBhvr>
                                      <p:to>
                                        <p:strVal val="visible"/>
                                      </p:to>
                                    </p:set>
                                    <p:animEffect transition="in" filter="wipe(left)">
                                      <p:cBhvr>
                                        <p:cTn id="323" dur="500"/>
                                        <p:tgtEl>
                                          <p:spTgt spid="208"/>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26"/>
                                        </p:tgtEl>
                                        <p:attrNameLst>
                                          <p:attrName>style.visibility</p:attrName>
                                        </p:attrNameLst>
                                      </p:cBhvr>
                                      <p:to>
                                        <p:strVal val="visible"/>
                                      </p:to>
                                    </p:set>
                                    <p:animEffect transition="in" filter="wipe(left)">
                                      <p:cBhvr>
                                        <p:cTn id="328" dur="500"/>
                                        <p:tgtEl>
                                          <p:spTgt spid="26"/>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1" nodeType="clickEffect">
                                  <p:stCondLst>
                                    <p:cond delay="0"/>
                                  </p:stCondLst>
                                  <p:childTnLst>
                                    <p:animEffect transition="out" filter="fade">
                                      <p:cBhvr>
                                        <p:cTn id="332" dur="500"/>
                                        <p:tgtEl>
                                          <p:spTgt spid="208"/>
                                        </p:tgtEl>
                                      </p:cBhvr>
                                    </p:animEffect>
                                    <p:set>
                                      <p:cBhvr>
                                        <p:cTn id="333" dur="1" fill="hold">
                                          <p:stCondLst>
                                            <p:cond delay="499"/>
                                          </p:stCondLst>
                                        </p:cTn>
                                        <p:tgtEl>
                                          <p:spTgt spid="208"/>
                                        </p:tgtEl>
                                        <p:attrNameLst>
                                          <p:attrName>style.visibility</p:attrName>
                                        </p:attrNameLst>
                                      </p:cBhvr>
                                      <p:to>
                                        <p:strVal val="hidden"/>
                                      </p:to>
                                    </p:set>
                                  </p:childTnLst>
                                </p:cTn>
                              </p:par>
                            </p:childTnLst>
                          </p:cTn>
                        </p:par>
                        <p:par>
                          <p:cTn id="334" fill="hold">
                            <p:stCondLst>
                              <p:cond delay="500"/>
                            </p:stCondLst>
                            <p:childTnLst>
                              <p:par>
                                <p:cTn id="335" presetID="22" presetClass="entr" presetSubtype="8" fill="hold" grpId="0" nodeType="afterEffect">
                                  <p:stCondLst>
                                    <p:cond delay="0"/>
                                  </p:stCondLst>
                                  <p:childTnLst>
                                    <p:set>
                                      <p:cBhvr>
                                        <p:cTn id="336" dur="1" fill="hold">
                                          <p:stCondLst>
                                            <p:cond delay="0"/>
                                          </p:stCondLst>
                                        </p:cTn>
                                        <p:tgtEl>
                                          <p:spTgt spid="27"/>
                                        </p:tgtEl>
                                        <p:attrNameLst>
                                          <p:attrName>style.visibility</p:attrName>
                                        </p:attrNameLst>
                                      </p:cBhvr>
                                      <p:to>
                                        <p:strVal val="visible"/>
                                      </p:to>
                                    </p:set>
                                    <p:animEffect transition="in" filter="wipe(left)">
                                      <p:cBhvr>
                                        <p:cTn id="337" dur="500"/>
                                        <p:tgtEl>
                                          <p:spTgt spid="27"/>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grpId="0" nodeType="clickEffect">
                                  <p:stCondLst>
                                    <p:cond delay="0"/>
                                  </p:stCondLst>
                                  <p:childTnLst>
                                    <p:set>
                                      <p:cBhvr>
                                        <p:cTn id="341" dur="1" fill="hold">
                                          <p:stCondLst>
                                            <p:cond delay="0"/>
                                          </p:stCondLst>
                                        </p:cTn>
                                        <p:tgtEl>
                                          <p:spTgt spid="192"/>
                                        </p:tgtEl>
                                        <p:attrNameLst>
                                          <p:attrName>style.visibility</p:attrName>
                                        </p:attrNameLst>
                                      </p:cBhvr>
                                      <p:to>
                                        <p:strVal val="visible"/>
                                      </p:to>
                                    </p:set>
                                    <p:animEffect transition="in" filter="wipe(left)">
                                      <p:cBhvr>
                                        <p:cTn id="342" dur="500"/>
                                        <p:tgtEl>
                                          <p:spTgt spid="192"/>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8" fill="hold" grpId="0" nodeType="clickEffect">
                                  <p:stCondLst>
                                    <p:cond delay="0"/>
                                  </p:stCondLst>
                                  <p:childTnLst>
                                    <p:set>
                                      <p:cBhvr>
                                        <p:cTn id="346" dur="1" fill="hold">
                                          <p:stCondLst>
                                            <p:cond delay="0"/>
                                          </p:stCondLst>
                                        </p:cTn>
                                        <p:tgtEl>
                                          <p:spTgt spid="187"/>
                                        </p:tgtEl>
                                        <p:attrNameLst>
                                          <p:attrName>style.visibility</p:attrName>
                                        </p:attrNameLst>
                                      </p:cBhvr>
                                      <p:to>
                                        <p:strVal val="visible"/>
                                      </p:to>
                                    </p:set>
                                    <p:animEffect transition="in" filter="wipe(left)">
                                      <p:cBhvr>
                                        <p:cTn id="347" dur="500"/>
                                        <p:tgtEl>
                                          <p:spTgt spid="187"/>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grpId="0" nodeType="clickEffect">
                                  <p:stCondLst>
                                    <p:cond delay="0"/>
                                  </p:stCondLst>
                                  <p:childTnLst>
                                    <p:set>
                                      <p:cBhvr>
                                        <p:cTn id="351" dur="1" fill="hold">
                                          <p:stCondLst>
                                            <p:cond delay="0"/>
                                          </p:stCondLst>
                                        </p:cTn>
                                        <p:tgtEl>
                                          <p:spTgt spid="188"/>
                                        </p:tgtEl>
                                        <p:attrNameLst>
                                          <p:attrName>style.visibility</p:attrName>
                                        </p:attrNameLst>
                                      </p:cBhvr>
                                      <p:to>
                                        <p:strVal val="visible"/>
                                      </p:to>
                                    </p:set>
                                    <p:animEffect transition="in" filter="wipe(left)">
                                      <p:cBhvr>
                                        <p:cTn id="352" dur="500"/>
                                        <p:tgtEl>
                                          <p:spTgt spid="188"/>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191"/>
                                        </p:tgtEl>
                                        <p:attrNameLst>
                                          <p:attrName>style.visibility</p:attrName>
                                        </p:attrNameLst>
                                      </p:cBhvr>
                                      <p:to>
                                        <p:strVal val="visible"/>
                                      </p:to>
                                    </p:set>
                                    <p:animEffect transition="in" filter="wipe(left)">
                                      <p:cBhvr>
                                        <p:cTn id="357" dur="500"/>
                                        <p:tgtEl>
                                          <p:spTgt spid="191"/>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193"/>
                                        </p:tgtEl>
                                        <p:attrNameLst>
                                          <p:attrName>style.visibility</p:attrName>
                                        </p:attrNameLst>
                                      </p:cBhvr>
                                      <p:to>
                                        <p:strVal val="visible"/>
                                      </p:to>
                                    </p:set>
                                    <p:animEffect transition="in" filter="wipe(left)">
                                      <p:cBhvr>
                                        <p:cTn id="362" dur="500"/>
                                        <p:tgtEl>
                                          <p:spTgt spid="193"/>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2" fill="hold" grpId="0" nodeType="clickEffect">
                                  <p:stCondLst>
                                    <p:cond delay="0"/>
                                  </p:stCondLst>
                                  <p:childTnLst>
                                    <p:set>
                                      <p:cBhvr>
                                        <p:cTn id="366" dur="1" fill="hold">
                                          <p:stCondLst>
                                            <p:cond delay="0"/>
                                          </p:stCondLst>
                                        </p:cTn>
                                        <p:tgtEl>
                                          <p:spTgt spid="220"/>
                                        </p:tgtEl>
                                        <p:attrNameLst>
                                          <p:attrName>style.visibility</p:attrName>
                                        </p:attrNameLst>
                                      </p:cBhvr>
                                      <p:to>
                                        <p:strVal val="visible"/>
                                      </p:to>
                                    </p:set>
                                    <p:animEffect transition="in" filter="wipe(right)">
                                      <p:cBhvr>
                                        <p:cTn id="367" dur="500"/>
                                        <p:tgtEl>
                                          <p:spTgt spid="220"/>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grpId="0" nodeType="clickEffect">
                                  <p:stCondLst>
                                    <p:cond delay="0"/>
                                  </p:stCondLst>
                                  <p:childTnLst>
                                    <p:set>
                                      <p:cBhvr>
                                        <p:cTn id="371" dur="1" fill="hold">
                                          <p:stCondLst>
                                            <p:cond delay="0"/>
                                          </p:stCondLst>
                                        </p:cTn>
                                        <p:tgtEl>
                                          <p:spTgt spid="194"/>
                                        </p:tgtEl>
                                        <p:attrNameLst>
                                          <p:attrName>style.visibility</p:attrName>
                                        </p:attrNameLst>
                                      </p:cBhvr>
                                      <p:to>
                                        <p:strVal val="visible"/>
                                      </p:to>
                                    </p:set>
                                    <p:animEffect transition="in" filter="wipe(left)">
                                      <p:cBhvr>
                                        <p:cTn id="372" dur="500"/>
                                        <p:tgtEl>
                                          <p:spTgt spid="194"/>
                                        </p:tgtEl>
                                      </p:cBhvr>
                                    </p:animEffect>
                                  </p:childTnLst>
                                </p:cTn>
                              </p:par>
                            </p:childTnLst>
                          </p:cTn>
                        </p:par>
                      </p:childTnLst>
                    </p:cTn>
                  </p:par>
                  <p:par>
                    <p:cTn id="373" fill="hold">
                      <p:stCondLst>
                        <p:cond delay="indefinite"/>
                      </p:stCondLst>
                      <p:childTnLst>
                        <p:par>
                          <p:cTn id="374" fill="hold">
                            <p:stCondLst>
                              <p:cond delay="0"/>
                            </p:stCondLst>
                            <p:childTnLst>
                              <p:par>
                                <p:cTn id="375" presetID="10" presetClass="exit" presetSubtype="0" fill="hold" grpId="1" nodeType="clickEffect">
                                  <p:stCondLst>
                                    <p:cond delay="0"/>
                                  </p:stCondLst>
                                  <p:childTnLst>
                                    <p:animEffect transition="out" filter="fade">
                                      <p:cBhvr>
                                        <p:cTn id="376" dur="500"/>
                                        <p:tgtEl>
                                          <p:spTgt spid="220"/>
                                        </p:tgtEl>
                                      </p:cBhvr>
                                    </p:animEffect>
                                    <p:set>
                                      <p:cBhvr>
                                        <p:cTn id="377" dur="1" fill="hold">
                                          <p:stCondLst>
                                            <p:cond delay="499"/>
                                          </p:stCondLst>
                                        </p:cTn>
                                        <p:tgtEl>
                                          <p:spTgt spid="220"/>
                                        </p:tgtEl>
                                        <p:attrNameLst>
                                          <p:attrName>style.visibility</p:attrName>
                                        </p:attrNameLst>
                                      </p:cBhvr>
                                      <p:to>
                                        <p:strVal val="hidden"/>
                                      </p:to>
                                    </p:set>
                                  </p:childTnLst>
                                </p:cTn>
                              </p:par>
                            </p:childTnLst>
                          </p:cTn>
                        </p:par>
                        <p:par>
                          <p:cTn id="378" fill="hold">
                            <p:stCondLst>
                              <p:cond delay="500"/>
                            </p:stCondLst>
                            <p:childTnLst>
                              <p:par>
                                <p:cTn id="379" presetID="22" presetClass="entr" presetSubtype="8" fill="hold" grpId="0" nodeType="afterEffect">
                                  <p:stCondLst>
                                    <p:cond delay="0"/>
                                  </p:stCondLst>
                                  <p:childTnLst>
                                    <p:set>
                                      <p:cBhvr>
                                        <p:cTn id="380" dur="1" fill="hold">
                                          <p:stCondLst>
                                            <p:cond delay="0"/>
                                          </p:stCondLst>
                                        </p:cTn>
                                        <p:tgtEl>
                                          <p:spTgt spid="195"/>
                                        </p:tgtEl>
                                        <p:attrNameLst>
                                          <p:attrName>style.visibility</p:attrName>
                                        </p:attrNameLst>
                                      </p:cBhvr>
                                      <p:to>
                                        <p:strVal val="visible"/>
                                      </p:to>
                                    </p:set>
                                    <p:animEffect transition="in" filter="wipe(left)">
                                      <p:cBhvr>
                                        <p:cTn id="381" dur="500"/>
                                        <p:tgtEl>
                                          <p:spTgt spid="195"/>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35"/>
                                        </p:tgtEl>
                                        <p:attrNameLst>
                                          <p:attrName>style.visibility</p:attrName>
                                        </p:attrNameLst>
                                      </p:cBhvr>
                                      <p:to>
                                        <p:strVal val="visible"/>
                                      </p:to>
                                    </p:set>
                                    <p:animEffect transition="in" filter="wipe(left)">
                                      <p:cBhvr>
                                        <p:cTn id="386" dur="500"/>
                                        <p:tgtEl>
                                          <p:spTgt spid="35"/>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grpId="0" nodeType="clickEffect">
                                  <p:stCondLst>
                                    <p:cond delay="0"/>
                                  </p:stCondLst>
                                  <p:childTnLst>
                                    <p:set>
                                      <p:cBhvr>
                                        <p:cTn id="390" dur="1" fill="hold">
                                          <p:stCondLst>
                                            <p:cond delay="0"/>
                                          </p:stCondLst>
                                        </p:cTn>
                                        <p:tgtEl>
                                          <p:spTgt spid="33"/>
                                        </p:tgtEl>
                                        <p:attrNameLst>
                                          <p:attrName>style.visibility</p:attrName>
                                        </p:attrNameLst>
                                      </p:cBhvr>
                                      <p:to>
                                        <p:strVal val="visible"/>
                                      </p:to>
                                    </p:set>
                                    <p:animEffect transition="in" filter="wipe(left)">
                                      <p:cBhvr>
                                        <p:cTn id="391" dur="500"/>
                                        <p:tgtEl>
                                          <p:spTgt spid="33"/>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34"/>
                                        </p:tgtEl>
                                        <p:attrNameLst>
                                          <p:attrName>style.visibility</p:attrName>
                                        </p:attrNameLst>
                                      </p:cBhvr>
                                      <p:to>
                                        <p:strVal val="visible"/>
                                      </p:to>
                                    </p:set>
                                    <p:animEffect transition="in" filter="wipe(left)">
                                      <p:cBhvr>
                                        <p:cTn id="396" dur="500"/>
                                        <p:tgtEl>
                                          <p:spTgt spid="34"/>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36"/>
                                        </p:tgtEl>
                                        <p:attrNameLst>
                                          <p:attrName>style.visibility</p:attrName>
                                        </p:attrNameLst>
                                      </p:cBhvr>
                                      <p:to>
                                        <p:strVal val="visible"/>
                                      </p:to>
                                    </p:set>
                                    <p:animEffect transition="in" filter="wipe(left)">
                                      <p:cBhvr>
                                        <p:cTn id="401" dur="500"/>
                                        <p:tgtEl>
                                          <p:spTgt spid="36"/>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37"/>
                                        </p:tgtEl>
                                        <p:attrNameLst>
                                          <p:attrName>style.visibility</p:attrName>
                                        </p:attrNameLst>
                                      </p:cBhvr>
                                      <p:to>
                                        <p:strVal val="visible"/>
                                      </p:to>
                                    </p:set>
                                    <p:animEffect transition="in" filter="wipe(left)">
                                      <p:cBhvr>
                                        <p:cTn id="406" dur="500"/>
                                        <p:tgtEl>
                                          <p:spTgt spid="37"/>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nodeType="clickEffect">
                                  <p:stCondLst>
                                    <p:cond delay="0"/>
                                  </p:stCondLst>
                                  <p:childTnLst>
                                    <p:set>
                                      <p:cBhvr>
                                        <p:cTn id="410" dur="1" fill="hold">
                                          <p:stCondLst>
                                            <p:cond delay="0"/>
                                          </p:stCondLst>
                                        </p:cTn>
                                        <p:tgtEl>
                                          <p:spTgt spid="233"/>
                                        </p:tgtEl>
                                        <p:attrNameLst>
                                          <p:attrName>style.visibility</p:attrName>
                                        </p:attrNameLst>
                                      </p:cBhvr>
                                      <p:to>
                                        <p:strVal val="visible"/>
                                      </p:to>
                                    </p:set>
                                    <p:animEffect transition="in" filter="wipe(left)">
                                      <p:cBhvr>
                                        <p:cTn id="411" dur="500"/>
                                        <p:tgtEl>
                                          <p:spTgt spid="233"/>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114"/>
                                        </p:tgtEl>
                                        <p:attrNameLst>
                                          <p:attrName>style.visibility</p:attrName>
                                        </p:attrNameLst>
                                      </p:cBhvr>
                                      <p:to>
                                        <p:strVal val="visible"/>
                                      </p:to>
                                    </p:set>
                                    <p:animEffect transition="in" filter="wipe(left)">
                                      <p:cBhvr>
                                        <p:cTn id="416" dur="500"/>
                                        <p:tgtEl>
                                          <p:spTgt spid="114"/>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100"/>
                                        </p:tgtEl>
                                        <p:attrNameLst>
                                          <p:attrName>style.visibility</p:attrName>
                                        </p:attrNameLst>
                                      </p:cBhvr>
                                      <p:to>
                                        <p:strVal val="visible"/>
                                      </p:to>
                                    </p:set>
                                    <p:animEffect transition="in" filter="wipe(left)">
                                      <p:cBhvr>
                                        <p:cTn id="421" dur="500"/>
                                        <p:tgtEl>
                                          <p:spTgt spid="100"/>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109"/>
                                        </p:tgtEl>
                                        <p:attrNameLst>
                                          <p:attrName>style.visibility</p:attrName>
                                        </p:attrNameLst>
                                      </p:cBhvr>
                                      <p:to>
                                        <p:strVal val="visible"/>
                                      </p:to>
                                    </p:set>
                                    <p:animEffect transition="in" filter="wipe(left)">
                                      <p:cBhvr>
                                        <p:cTn id="426" dur="500"/>
                                        <p:tgtEl>
                                          <p:spTgt spid="109"/>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134"/>
                                        </p:tgtEl>
                                        <p:attrNameLst>
                                          <p:attrName>style.visibility</p:attrName>
                                        </p:attrNameLst>
                                      </p:cBhvr>
                                      <p:to>
                                        <p:strVal val="visible"/>
                                      </p:to>
                                    </p:set>
                                    <p:animEffect transition="in" filter="wipe(left)">
                                      <p:cBhvr>
                                        <p:cTn id="431" dur="500"/>
                                        <p:tgtEl>
                                          <p:spTgt spid="134"/>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135"/>
                                        </p:tgtEl>
                                        <p:attrNameLst>
                                          <p:attrName>style.visibility</p:attrName>
                                        </p:attrNameLst>
                                      </p:cBhvr>
                                      <p:to>
                                        <p:strVal val="visible"/>
                                      </p:to>
                                    </p:set>
                                    <p:animEffect transition="in" filter="wipe(left)">
                                      <p:cBhvr>
                                        <p:cTn id="436" dur="500"/>
                                        <p:tgtEl>
                                          <p:spTgt spid="135"/>
                                        </p:tgtEl>
                                      </p:cBhvr>
                                    </p:animEffect>
                                  </p:childTnLst>
                                </p:cTn>
                              </p:par>
                            </p:childTnLst>
                          </p:cTn>
                        </p:par>
                      </p:childTnLst>
                    </p:cTn>
                  </p:par>
                  <p:par>
                    <p:cTn id="437" fill="hold">
                      <p:stCondLst>
                        <p:cond delay="indefinite"/>
                      </p:stCondLst>
                      <p:childTnLst>
                        <p:par>
                          <p:cTn id="438" fill="hold">
                            <p:stCondLst>
                              <p:cond delay="0"/>
                            </p:stCondLst>
                            <p:childTnLst>
                              <p:par>
                                <p:cTn id="439" presetID="10" presetClass="exit" presetSubtype="0" fill="hold" nodeType="clickEffect">
                                  <p:stCondLst>
                                    <p:cond delay="0"/>
                                  </p:stCondLst>
                                  <p:childTnLst>
                                    <p:animEffect transition="out" filter="fade">
                                      <p:cBhvr>
                                        <p:cTn id="440" dur="500"/>
                                        <p:tgtEl>
                                          <p:spTgt spid="233"/>
                                        </p:tgtEl>
                                      </p:cBhvr>
                                    </p:animEffect>
                                    <p:set>
                                      <p:cBhvr>
                                        <p:cTn id="441" dur="1" fill="hold">
                                          <p:stCondLst>
                                            <p:cond delay="499"/>
                                          </p:stCondLst>
                                        </p:cTn>
                                        <p:tgtEl>
                                          <p:spTgt spid="233"/>
                                        </p:tgtEl>
                                        <p:attrNameLst>
                                          <p:attrName>style.visibility</p:attrName>
                                        </p:attrNameLst>
                                      </p:cBhvr>
                                      <p:to>
                                        <p:strVal val="hidden"/>
                                      </p:to>
                                    </p:set>
                                  </p:childTnLst>
                                </p:cTn>
                              </p:par>
                            </p:childTnLst>
                          </p:cTn>
                        </p:par>
                        <p:par>
                          <p:cTn id="442" fill="hold">
                            <p:stCondLst>
                              <p:cond delay="500"/>
                            </p:stCondLst>
                            <p:childTnLst>
                              <p:par>
                                <p:cTn id="443" presetID="22" presetClass="entr" presetSubtype="2" fill="hold" grpId="0" nodeType="afterEffect">
                                  <p:stCondLst>
                                    <p:cond delay="0"/>
                                  </p:stCondLst>
                                  <p:childTnLst>
                                    <p:set>
                                      <p:cBhvr>
                                        <p:cTn id="444" dur="1" fill="hold">
                                          <p:stCondLst>
                                            <p:cond delay="0"/>
                                          </p:stCondLst>
                                        </p:cTn>
                                        <p:tgtEl>
                                          <p:spTgt spid="226"/>
                                        </p:tgtEl>
                                        <p:attrNameLst>
                                          <p:attrName>style.visibility</p:attrName>
                                        </p:attrNameLst>
                                      </p:cBhvr>
                                      <p:to>
                                        <p:strVal val="visible"/>
                                      </p:to>
                                    </p:set>
                                    <p:animEffect transition="in" filter="wipe(right)">
                                      <p:cBhvr>
                                        <p:cTn id="445" dur="500"/>
                                        <p:tgtEl>
                                          <p:spTgt spid="226"/>
                                        </p:tgtEl>
                                      </p:cBhvr>
                                    </p:animEffect>
                                  </p:childTnLst>
                                </p:cTn>
                              </p:par>
                            </p:childTnLst>
                          </p:cTn>
                        </p:par>
                      </p:childTnLst>
                    </p:cTn>
                  </p:par>
                  <p:par>
                    <p:cTn id="446" fill="hold">
                      <p:stCondLst>
                        <p:cond delay="indefinite"/>
                      </p:stCondLst>
                      <p:childTnLst>
                        <p:par>
                          <p:cTn id="447" fill="hold">
                            <p:stCondLst>
                              <p:cond delay="0"/>
                            </p:stCondLst>
                            <p:childTnLst>
                              <p:par>
                                <p:cTn id="448" presetID="1" presetClass="entr" presetSubtype="0" fill="hold" grpId="0" nodeType="clickEffect">
                                  <p:stCondLst>
                                    <p:cond delay="0"/>
                                  </p:stCondLst>
                                  <p:childTnLst>
                                    <p:set>
                                      <p:cBhvr>
                                        <p:cTn id="449" dur="1" fill="hold">
                                          <p:stCondLst>
                                            <p:cond delay="499"/>
                                          </p:stCondLst>
                                        </p:cTn>
                                        <p:tgtEl>
                                          <p:spTgt spid="225"/>
                                        </p:tgtEl>
                                        <p:attrNameLst>
                                          <p:attrName>style.visibility</p:attrName>
                                        </p:attrNameLst>
                                      </p:cBhvr>
                                      <p:to>
                                        <p:strVal val="visible"/>
                                      </p:to>
                                    </p:set>
                                  </p:childTnLst>
                                </p:cTn>
                              </p:par>
                              <p:par>
                                <p:cTn id="450" presetID="26" presetClass="emph" presetSubtype="0" repeatCount="3000" fill="hold" grpId="1" nodeType="withEffect">
                                  <p:stCondLst>
                                    <p:cond delay="0"/>
                                  </p:stCondLst>
                                  <p:childTnLst>
                                    <p:animEffect transition="out" filter="fade">
                                      <p:cBhvr>
                                        <p:cTn id="451" dur="500" tmFilter="0, 0; .2, .5; .8, .5; 1, 0"/>
                                        <p:tgtEl>
                                          <p:spTgt spid="225"/>
                                        </p:tgtEl>
                                      </p:cBhvr>
                                    </p:animEffect>
                                    <p:animScale>
                                      <p:cBhvr>
                                        <p:cTn id="452" dur="250" autoRev="1" fill="hold"/>
                                        <p:tgtEl>
                                          <p:spTgt spid="225"/>
                                        </p:tgtEl>
                                      </p:cBhvr>
                                      <p:by x="105000" y="105000"/>
                                    </p:animScale>
                                  </p:childTnLst>
                                </p:cTn>
                              </p:par>
                            </p:childTnLst>
                          </p:cTn>
                        </p:par>
                      </p:childTnLst>
                    </p:cTn>
                  </p:par>
                  <p:par>
                    <p:cTn id="453" fill="hold">
                      <p:stCondLst>
                        <p:cond delay="indefinite"/>
                      </p:stCondLst>
                      <p:childTnLst>
                        <p:par>
                          <p:cTn id="454" fill="hold">
                            <p:stCondLst>
                              <p:cond delay="0"/>
                            </p:stCondLst>
                            <p:childTnLst>
                              <p:par>
                                <p:cTn id="455" presetID="22" presetClass="entr" presetSubtype="8" fill="hold" nodeType="clickEffect">
                                  <p:stCondLst>
                                    <p:cond delay="0"/>
                                  </p:stCondLst>
                                  <p:childTnLst>
                                    <p:set>
                                      <p:cBhvr>
                                        <p:cTn id="456" dur="1" fill="hold">
                                          <p:stCondLst>
                                            <p:cond delay="0"/>
                                          </p:stCondLst>
                                        </p:cTn>
                                        <p:tgtEl>
                                          <p:spTgt spid="217"/>
                                        </p:tgtEl>
                                        <p:attrNameLst>
                                          <p:attrName>style.visibility</p:attrName>
                                        </p:attrNameLst>
                                      </p:cBhvr>
                                      <p:to>
                                        <p:strVal val="visible"/>
                                      </p:to>
                                    </p:set>
                                    <p:animEffect transition="in" filter="wipe(left)">
                                      <p:cBhvr>
                                        <p:cTn id="457" dur="500"/>
                                        <p:tgtEl>
                                          <p:spTgt spid="217"/>
                                        </p:tgtEl>
                                      </p:cBhvr>
                                    </p:animEffect>
                                  </p:childTnLst>
                                </p:cTn>
                              </p:par>
                            </p:childTnLst>
                          </p:cTn>
                        </p:par>
                      </p:childTnLst>
                    </p:cTn>
                  </p:par>
                  <p:par>
                    <p:cTn id="458" fill="hold">
                      <p:stCondLst>
                        <p:cond delay="indefinite"/>
                      </p:stCondLst>
                      <p:childTnLst>
                        <p:par>
                          <p:cTn id="459" fill="hold">
                            <p:stCondLst>
                              <p:cond delay="0"/>
                            </p:stCondLst>
                            <p:childTnLst>
                              <p:par>
                                <p:cTn id="460" presetID="10" presetClass="exit" presetSubtype="0" fill="hold" nodeType="clickEffect">
                                  <p:stCondLst>
                                    <p:cond delay="0"/>
                                  </p:stCondLst>
                                  <p:childTnLst>
                                    <p:animEffect transition="out" filter="fade">
                                      <p:cBhvr>
                                        <p:cTn id="461" dur="500"/>
                                        <p:tgtEl>
                                          <p:spTgt spid="217"/>
                                        </p:tgtEl>
                                      </p:cBhvr>
                                    </p:animEffect>
                                    <p:set>
                                      <p:cBhvr>
                                        <p:cTn id="462" dur="1" fill="hold">
                                          <p:stCondLst>
                                            <p:cond delay="499"/>
                                          </p:stCondLst>
                                        </p:cTn>
                                        <p:tgtEl>
                                          <p:spTgt spid="217"/>
                                        </p:tgtEl>
                                        <p:attrNameLst>
                                          <p:attrName>style.visibility</p:attrName>
                                        </p:attrNameLst>
                                      </p:cBhvr>
                                      <p:to>
                                        <p:strVal val="hidden"/>
                                      </p:to>
                                    </p:set>
                                  </p:childTnLst>
                                </p:cTn>
                              </p:par>
                            </p:childTnLst>
                          </p:cTn>
                        </p:par>
                        <p:par>
                          <p:cTn id="463" fill="hold">
                            <p:stCondLst>
                              <p:cond delay="500"/>
                            </p:stCondLst>
                            <p:childTnLst>
                              <p:par>
                                <p:cTn id="464" presetID="22" presetClass="entr" presetSubtype="8" fill="hold" nodeType="afterEffect">
                                  <p:stCondLst>
                                    <p:cond delay="0"/>
                                  </p:stCondLst>
                                  <p:childTnLst>
                                    <p:set>
                                      <p:cBhvr>
                                        <p:cTn id="465" dur="1" fill="hold">
                                          <p:stCondLst>
                                            <p:cond delay="0"/>
                                          </p:stCondLst>
                                        </p:cTn>
                                        <p:tgtEl>
                                          <p:spTgt spid="227"/>
                                        </p:tgtEl>
                                        <p:attrNameLst>
                                          <p:attrName>style.visibility</p:attrName>
                                        </p:attrNameLst>
                                      </p:cBhvr>
                                      <p:to>
                                        <p:strVal val="visible"/>
                                      </p:to>
                                    </p:set>
                                    <p:animEffect transition="in" filter="wipe(left)">
                                      <p:cBhvr>
                                        <p:cTn id="466" dur="500"/>
                                        <p:tgtEl>
                                          <p:spTgt spid="227"/>
                                        </p:tgtEl>
                                      </p:cBhvr>
                                    </p:animEffect>
                                  </p:childTnLst>
                                </p:cTn>
                              </p:par>
                            </p:childTnLst>
                          </p:cTn>
                        </p:par>
                      </p:childTnLst>
                    </p:cTn>
                  </p:par>
                  <p:par>
                    <p:cTn id="467" fill="hold">
                      <p:stCondLst>
                        <p:cond delay="indefinite"/>
                      </p:stCondLst>
                      <p:childTnLst>
                        <p:par>
                          <p:cTn id="468" fill="hold">
                            <p:stCondLst>
                              <p:cond delay="0"/>
                            </p:stCondLst>
                            <p:childTnLst>
                              <p:par>
                                <p:cTn id="469" presetID="10" presetClass="exit" presetSubtype="0" fill="hold" nodeType="clickEffect">
                                  <p:stCondLst>
                                    <p:cond delay="0"/>
                                  </p:stCondLst>
                                  <p:childTnLst>
                                    <p:animEffect transition="out" filter="fade">
                                      <p:cBhvr>
                                        <p:cTn id="470" dur="500"/>
                                        <p:tgtEl>
                                          <p:spTgt spid="227"/>
                                        </p:tgtEl>
                                      </p:cBhvr>
                                    </p:animEffect>
                                    <p:set>
                                      <p:cBhvr>
                                        <p:cTn id="471" dur="1" fill="hold">
                                          <p:stCondLst>
                                            <p:cond delay="499"/>
                                          </p:stCondLst>
                                        </p:cTn>
                                        <p:tgtEl>
                                          <p:spTgt spid="227"/>
                                        </p:tgtEl>
                                        <p:attrNameLst>
                                          <p:attrName>style.visibility</p:attrName>
                                        </p:attrNameLst>
                                      </p:cBhvr>
                                      <p:to>
                                        <p:strVal val="hidden"/>
                                      </p:to>
                                    </p:set>
                                  </p:childTnLst>
                                </p:cTn>
                              </p:par>
                              <p:par>
                                <p:cTn id="472" presetID="10" presetClass="exit" presetSubtype="0" fill="hold" grpId="1" nodeType="withEffect">
                                  <p:stCondLst>
                                    <p:cond delay="0"/>
                                  </p:stCondLst>
                                  <p:childTnLst>
                                    <p:animEffect transition="out" filter="fade">
                                      <p:cBhvr>
                                        <p:cTn id="473" dur="500"/>
                                        <p:tgtEl>
                                          <p:spTgt spid="226"/>
                                        </p:tgtEl>
                                      </p:cBhvr>
                                    </p:animEffect>
                                    <p:set>
                                      <p:cBhvr>
                                        <p:cTn id="474" dur="1" fill="hold">
                                          <p:stCondLst>
                                            <p:cond delay="499"/>
                                          </p:stCondLst>
                                        </p:cTn>
                                        <p:tgtEl>
                                          <p:spTgt spid="226"/>
                                        </p:tgtEl>
                                        <p:attrNameLst>
                                          <p:attrName>style.visibility</p:attrName>
                                        </p:attrNameLst>
                                      </p:cBhvr>
                                      <p:to>
                                        <p:strVal val="hidden"/>
                                      </p:to>
                                    </p:set>
                                  </p:childTnLst>
                                </p:cTn>
                              </p:par>
                              <p:par>
                                <p:cTn id="475" presetID="10" presetClass="exit" presetSubtype="0" fill="hold" grpId="2" nodeType="withEffect">
                                  <p:stCondLst>
                                    <p:cond delay="0"/>
                                  </p:stCondLst>
                                  <p:childTnLst>
                                    <p:animEffect transition="out" filter="fade">
                                      <p:cBhvr>
                                        <p:cTn id="476" dur="500"/>
                                        <p:tgtEl>
                                          <p:spTgt spid="225"/>
                                        </p:tgtEl>
                                      </p:cBhvr>
                                    </p:animEffect>
                                    <p:set>
                                      <p:cBhvr>
                                        <p:cTn id="477" dur="1" fill="hold">
                                          <p:stCondLst>
                                            <p:cond delay="499"/>
                                          </p:stCondLst>
                                        </p:cTn>
                                        <p:tgtEl>
                                          <p:spTgt spid="225"/>
                                        </p:tgtEl>
                                        <p:attrNameLst>
                                          <p:attrName>style.visibility</p:attrName>
                                        </p:attrNameLst>
                                      </p:cBhvr>
                                      <p:to>
                                        <p:strVal val="hidden"/>
                                      </p:to>
                                    </p:set>
                                  </p:childTnLst>
                                </p:cTn>
                              </p:par>
                            </p:childTnLst>
                          </p:cTn>
                        </p:par>
                        <p:par>
                          <p:cTn id="478" fill="hold">
                            <p:stCondLst>
                              <p:cond delay="500"/>
                            </p:stCondLst>
                            <p:childTnLst>
                              <p:par>
                                <p:cTn id="479" presetID="22" presetClass="entr" presetSubtype="8" fill="hold" nodeType="afterEffect">
                                  <p:stCondLst>
                                    <p:cond delay="0"/>
                                  </p:stCondLst>
                                  <p:childTnLst>
                                    <p:set>
                                      <p:cBhvr>
                                        <p:cTn id="480" dur="1" fill="hold">
                                          <p:stCondLst>
                                            <p:cond delay="0"/>
                                          </p:stCondLst>
                                        </p:cTn>
                                        <p:tgtEl>
                                          <p:spTgt spid="167"/>
                                        </p:tgtEl>
                                        <p:attrNameLst>
                                          <p:attrName>style.visibility</p:attrName>
                                        </p:attrNameLst>
                                      </p:cBhvr>
                                      <p:to>
                                        <p:strVal val="visible"/>
                                      </p:to>
                                    </p:set>
                                    <p:animEffect transition="in" filter="wipe(left)">
                                      <p:cBhvr>
                                        <p:cTn id="481" dur="500"/>
                                        <p:tgtEl>
                                          <p:spTgt spid="167"/>
                                        </p:tgtEl>
                                      </p:cBhvr>
                                    </p:animEffect>
                                  </p:childTnLst>
                                </p:cTn>
                              </p:par>
                            </p:childTnLst>
                          </p:cTn>
                        </p:par>
                        <p:par>
                          <p:cTn id="482" fill="hold">
                            <p:stCondLst>
                              <p:cond delay="1000"/>
                            </p:stCondLst>
                            <p:childTnLst>
                              <p:par>
                                <p:cTn id="483" presetID="22" presetClass="entr" presetSubtype="1" fill="hold" nodeType="afterEffect">
                                  <p:stCondLst>
                                    <p:cond delay="0"/>
                                  </p:stCondLst>
                                  <p:childTnLst>
                                    <p:set>
                                      <p:cBhvr>
                                        <p:cTn id="484" dur="1" fill="hold">
                                          <p:stCondLst>
                                            <p:cond delay="0"/>
                                          </p:stCondLst>
                                        </p:cTn>
                                        <p:tgtEl>
                                          <p:spTgt spid="171"/>
                                        </p:tgtEl>
                                        <p:attrNameLst>
                                          <p:attrName>style.visibility</p:attrName>
                                        </p:attrNameLst>
                                      </p:cBhvr>
                                      <p:to>
                                        <p:strVal val="visible"/>
                                      </p:to>
                                    </p:set>
                                    <p:animEffect transition="in" filter="wipe(up)">
                                      <p:cBhvr>
                                        <p:cTn id="485" dur="500"/>
                                        <p:tgtEl>
                                          <p:spTgt spid="171"/>
                                        </p:tgtEl>
                                      </p:cBhvr>
                                    </p:animEffect>
                                  </p:childTnLst>
                                </p:cTn>
                              </p:par>
                            </p:childTnLst>
                          </p:cTn>
                        </p:par>
                        <p:par>
                          <p:cTn id="486" fill="hold">
                            <p:stCondLst>
                              <p:cond delay="1500"/>
                            </p:stCondLst>
                            <p:childTnLst>
                              <p:par>
                                <p:cTn id="487" presetID="1" presetClass="entr" presetSubtype="0" fill="hold" nodeType="afterEffect">
                                  <p:stCondLst>
                                    <p:cond delay="0"/>
                                  </p:stCondLst>
                                  <p:childTnLst>
                                    <p:set>
                                      <p:cBhvr>
                                        <p:cTn id="488" dur="1" fill="hold">
                                          <p:stCondLst>
                                            <p:cond delay="0"/>
                                          </p:stCondLst>
                                        </p:cTn>
                                        <p:tgtEl>
                                          <p:spTgt spid="172"/>
                                        </p:tgtEl>
                                        <p:attrNameLst>
                                          <p:attrName>style.visibility</p:attrName>
                                        </p:attrNameLst>
                                      </p:cBhvr>
                                      <p:to>
                                        <p:strVal val="visible"/>
                                      </p:to>
                                    </p:set>
                                  </p:childTnLst>
                                </p:cTn>
                              </p:par>
                            </p:childTnLst>
                          </p:cTn>
                        </p:par>
                        <p:par>
                          <p:cTn id="489" fill="hold">
                            <p:stCondLst>
                              <p:cond delay="1500"/>
                            </p:stCondLst>
                            <p:childTnLst>
                              <p:par>
                                <p:cTn id="490" presetID="1" presetClass="entr" presetSubtype="0" fill="hold" grpId="0" nodeType="afterEffect">
                                  <p:stCondLst>
                                    <p:cond delay="0"/>
                                  </p:stCondLst>
                                  <p:childTnLst>
                                    <p:set>
                                      <p:cBhvr>
                                        <p:cTn id="491" dur="1" fill="hold">
                                          <p:stCondLst>
                                            <p:cond delay="0"/>
                                          </p:stCondLst>
                                        </p:cTn>
                                        <p:tgtEl>
                                          <p:spTgt spid="175"/>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presetID="1" presetClass="entr" presetSubtype="0" fill="hold" grpId="0" nodeType="clickEffect">
                                  <p:stCondLst>
                                    <p:cond delay="0"/>
                                  </p:stCondLst>
                                  <p:childTnLst>
                                    <p:set>
                                      <p:cBhvr>
                                        <p:cTn id="495" dur="1" fill="hold">
                                          <p:stCondLst>
                                            <p:cond delay="0"/>
                                          </p:stCondLst>
                                        </p:cTn>
                                        <p:tgtEl>
                                          <p:spTgt spid="178"/>
                                        </p:tgtEl>
                                        <p:attrNameLst>
                                          <p:attrName>style.visibility</p:attrName>
                                        </p:attrNameLst>
                                      </p:cBhvr>
                                      <p:to>
                                        <p:strVal val="visible"/>
                                      </p:to>
                                    </p:set>
                                  </p:childTnLst>
                                </p:cTn>
                              </p:par>
                            </p:childTnLst>
                          </p:cTn>
                        </p:par>
                      </p:childTnLst>
                    </p:cTn>
                  </p:par>
                  <p:par>
                    <p:cTn id="496" fill="hold">
                      <p:stCondLst>
                        <p:cond delay="indefinite"/>
                      </p:stCondLst>
                      <p:childTnLst>
                        <p:par>
                          <p:cTn id="497" fill="hold">
                            <p:stCondLst>
                              <p:cond delay="0"/>
                            </p:stCondLst>
                            <p:childTnLst>
                              <p:par>
                                <p:cTn id="498" presetID="1" presetClass="entr" presetSubtype="0" fill="hold" grpId="0" nodeType="clickEffect">
                                  <p:stCondLst>
                                    <p:cond delay="0"/>
                                  </p:stCondLst>
                                  <p:childTnLst>
                                    <p:set>
                                      <p:cBhvr>
                                        <p:cTn id="499" dur="1" fill="hold">
                                          <p:stCondLst>
                                            <p:cond delay="0"/>
                                          </p:stCondLst>
                                        </p:cTn>
                                        <p:tgtEl>
                                          <p:spTgt spid="176"/>
                                        </p:tgtEl>
                                        <p:attrNameLst>
                                          <p:attrName>style.visibility</p:attrName>
                                        </p:attrNameLst>
                                      </p:cBhvr>
                                      <p:to>
                                        <p:strVal val="visible"/>
                                      </p:to>
                                    </p:set>
                                  </p:childTnLst>
                                </p:cTn>
                              </p:par>
                            </p:childTnLst>
                          </p:cTn>
                        </p:par>
                        <p:par>
                          <p:cTn id="500" fill="hold">
                            <p:stCondLst>
                              <p:cond delay="0"/>
                            </p:stCondLst>
                            <p:childTnLst>
                              <p:par>
                                <p:cTn id="501" presetID="1" presetClass="entr" presetSubtype="0" fill="hold" nodeType="afterEffect">
                                  <p:stCondLst>
                                    <p:cond delay="0"/>
                                  </p:stCondLst>
                                  <p:childTnLst>
                                    <p:set>
                                      <p:cBhvr>
                                        <p:cTn id="502" dur="1" fill="hold">
                                          <p:stCondLst>
                                            <p:cond delay="0"/>
                                          </p:stCondLst>
                                        </p:cTn>
                                        <p:tgtEl>
                                          <p:spTgt spid="180"/>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presetID="1" presetClass="entr" presetSubtype="0" fill="hold" grpId="0" nodeType="clickEffect">
                                  <p:stCondLst>
                                    <p:cond delay="0"/>
                                  </p:stCondLst>
                                  <p:childTnLst>
                                    <p:set>
                                      <p:cBhvr>
                                        <p:cTn id="506" dur="1" fill="hold">
                                          <p:stCondLst>
                                            <p:cond delay="0"/>
                                          </p:stCondLst>
                                        </p:cTn>
                                        <p:tgtEl>
                                          <p:spTgt spid="179"/>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ntr" presetSubtype="0" fill="hold" grpId="0" nodeType="clickEffect">
                                  <p:stCondLst>
                                    <p:cond delay="0"/>
                                  </p:stCondLst>
                                  <p:childTnLst>
                                    <p:set>
                                      <p:cBhvr>
                                        <p:cTn id="510" dur="1" fill="hold">
                                          <p:stCondLst>
                                            <p:cond delay="0"/>
                                          </p:stCondLst>
                                        </p:cTn>
                                        <p:tgtEl>
                                          <p:spTgt spid="177"/>
                                        </p:tgtEl>
                                        <p:attrNameLst>
                                          <p:attrName>style.visibility</p:attrName>
                                        </p:attrNameLst>
                                      </p:cBhvr>
                                      <p:to>
                                        <p:strVal val="visible"/>
                                      </p:to>
                                    </p:set>
                                  </p:childTnLst>
                                </p:cTn>
                              </p:par>
                            </p:childTnLst>
                          </p:cTn>
                        </p:par>
                        <p:par>
                          <p:cTn id="511" fill="hold">
                            <p:stCondLst>
                              <p:cond delay="0"/>
                            </p:stCondLst>
                            <p:childTnLst>
                              <p:par>
                                <p:cTn id="512" presetID="1" presetClass="entr" presetSubtype="0" fill="hold" nodeType="afterEffect">
                                  <p:stCondLst>
                                    <p:cond delay="0"/>
                                  </p:stCondLst>
                                  <p:childTnLst>
                                    <p:set>
                                      <p:cBhvr>
                                        <p:cTn id="513" dur="1" fill="hold">
                                          <p:stCondLst>
                                            <p:cond delay="0"/>
                                          </p:stCondLst>
                                        </p:cTn>
                                        <p:tgtEl>
                                          <p:spTgt spid="182"/>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ntr" presetSubtype="0" fill="hold" grpId="0" nodeType="clickEffect">
                                  <p:stCondLst>
                                    <p:cond delay="0"/>
                                  </p:stCondLst>
                                  <p:childTnLst>
                                    <p:set>
                                      <p:cBhvr>
                                        <p:cTn id="517" dur="1" fill="hold">
                                          <p:stCondLst>
                                            <p:cond delay="0"/>
                                          </p:stCondLst>
                                        </p:cTn>
                                        <p:tgtEl>
                                          <p:spTgt spid="181"/>
                                        </p:tgtEl>
                                        <p:attrNameLst>
                                          <p:attrName>style.visibility</p:attrName>
                                        </p:attrNameLst>
                                      </p:cBhvr>
                                      <p:to>
                                        <p:strVal val="visible"/>
                                      </p:to>
                                    </p:set>
                                  </p:childTnLst>
                                </p:cTn>
                              </p:par>
                            </p:childTnLst>
                          </p:cTn>
                        </p:par>
                      </p:childTnLst>
                    </p:cTn>
                  </p:par>
                  <p:par>
                    <p:cTn id="518" fill="hold">
                      <p:stCondLst>
                        <p:cond delay="indefinite"/>
                      </p:stCondLst>
                      <p:childTnLst>
                        <p:par>
                          <p:cTn id="519" fill="hold">
                            <p:stCondLst>
                              <p:cond delay="0"/>
                            </p:stCondLst>
                            <p:childTnLst>
                              <p:par>
                                <p:cTn id="520" presetID="1" presetClass="entr" presetSubtype="0" fill="hold" grpId="0" nodeType="clickEffect">
                                  <p:stCondLst>
                                    <p:cond delay="0"/>
                                  </p:stCondLst>
                                  <p:childTnLst>
                                    <p:set>
                                      <p:cBhvr>
                                        <p:cTn id="521" dur="1" fill="hold">
                                          <p:stCondLst>
                                            <p:cond delay="0"/>
                                          </p:stCondLst>
                                        </p:cTn>
                                        <p:tgtEl>
                                          <p:spTgt spid="183"/>
                                        </p:tgtEl>
                                        <p:attrNameLst>
                                          <p:attrName>style.visibility</p:attrName>
                                        </p:attrNameLst>
                                      </p:cBhvr>
                                      <p:to>
                                        <p:strVal val="visible"/>
                                      </p:to>
                                    </p:set>
                                  </p:childTnLst>
                                </p:cTn>
                              </p:par>
                            </p:childTnLst>
                          </p:cTn>
                        </p:par>
                        <p:par>
                          <p:cTn id="522" fill="hold">
                            <p:stCondLst>
                              <p:cond delay="0"/>
                            </p:stCondLst>
                            <p:childTnLst>
                              <p:par>
                                <p:cTn id="523" presetID="1" presetClass="entr" presetSubtype="0" fill="hold" nodeType="afterEffect">
                                  <p:stCondLst>
                                    <p:cond delay="0"/>
                                  </p:stCondLst>
                                  <p:childTnLst>
                                    <p:set>
                                      <p:cBhvr>
                                        <p:cTn id="524" dur="1" fill="hold">
                                          <p:stCondLst>
                                            <p:cond delay="0"/>
                                          </p:stCondLst>
                                        </p:cTn>
                                        <p:tgtEl>
                                          <p:spTgt spid="185"/>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184"/>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ntr" presetSubtype="0" fill="hold" grpId="0" nodeType="clickEffect">
                                  <p:stCondLst>
                                    <p:cond delay="0"/>
                                  </p:stCondLst>
                                  <p:childTnLst>
                                    <p:set>
                                      <p:cBhvr>
                                        <p:cTn id="532" dur="1" fill="hold">
                                          <p:stCondLst>
                                            <p:cond delay="0"/>
                                          </p:stCondLst>
                                        </p:cTn>
                                        <p:tgtEl>
                                          <p:spTgt spid="186"/>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22" presetClass="entr" presetSubtype="8" fill="hold" grpId="0" nodeType="clickEffect">
                                  <p:stCondLst>
                                    <p:cond delay="0"/>
                                  </p:stCondLst>
                                  <p:childTnLst>
                                    <p:set>
                                      <p:cBhvr>
                                        <p:cTn id="536" dur="1" fill="hold">
                                          <p:stCondLst>
                                            <p:cond delay="0"/>
                                          </p:stCondLst>
                                        </p:cTn>
                                        <p:tgtEl>
                                          <p:spTgt spid="201"/>
                                        </p:tgtEl>
                                        <p:attrNameLst>
                                          <p:attrName>style.visibility</p:attrName>
                                        </p:attrNameLst>
                                      </p:cBhvr>
                                      <p:to>
                                        <p:strVal val="visible"/>
                                      </p:to>
                                    </p:set>
                                    <p:animEffect transition="in" filter="wipe(left)">
                                      <p:cBhvr>
                                        <p:cTn id="537" dur="500"/>
                                        <p:tgtEl>
                                          <p:spTgt spid="201"/>
                                        </p:tgtEl>
                                      </p:cBhvr>
                                    </p:animEffect>
                                  </p:childTnLst>
                                </p:cTn>
                              </p:par>
                            </p:childTnLst>
                          </p:cTn>
                        </p:par>
                      </p:childTnLst>
                    </p:cTn>
                  </p:par>
                  <p:par>
                    <p:cTn id="538" fill="hold">
                      <p:stCondLst>
                        <p:cond delay="indefinite"/>
                      </p:stCondLst>
                      <p:childTnLst>
                        <p:par>
                          <p:cTn id="539" fill="hold">
                            <p:stCondLst>
                              <p:cond delay="0"/>
                            </p:stCondLst>
                            <p:childTnLst>
                              <p:par>
                                <p:cTn id="540" presetID="22" presetClass="entr" presetSubtype="8" fill="hold" nodeType="clickEffect">
                                  <p:stCondLst>
                                    <p:cond delay="0"/>
                                  </p:stCondLst>
                                  <p:childTnLst>
                                    <p:set>
                                      <p:cBhvr>
                                        <p:cTn id="541" dur="1" fill="hold">
                                          <p:stCondLst>
                                            <p:cond delay="0"/>
                                          </p:stCondLst>
                                        </p:cTn>
                                        <p:tgtEl>
                                          <p:spTgt spid="202"/>
                                        </p:tgtEl>
                                        <p:attrNameLst>
                                          <p:attrName>style.visibility</p:attrName>
                                        </p:attrNameLst>
                                      </p:cBhvr>
                                      <p:to>
                                        <p:strVal val="visible"/>
                                      </p:to>
                                    </p:set>
                                    <p:animEffect transition="in" filter="wipe(left)">
                                      <p:cBhvr>
                                        <p:cTn id="542" dur="500"/>
                                        <p:tgtEl>
                                          <p:spTgt spid="202"/>
                                        </p:tgtEl>
                                      </p:cBhvr>
                                    </p:animEffect>
                                  </p:childTnLst>
                                </p:cTn>
                              </p:par>
                            </p:childTnLst>
                          </p:cTn>
                        </p:par>
                      </p:childTnLst>
                    </p:cTn>
                  </p:par>
                  <p:par>
                    <p:cTn id="543" fill="hold">
                      <p:stCondLst>
                        <p:cond delay="indefinite"/>
                      </p:stCondLst>
                      <p:childTnLst>
                        <p:par>
                          <p:cTn id="544" fill="hold">
                            <p:stCondLst>
                              <p:cond delay="0"/>
                            </p:stCondLst>
                            <p:childTnLst>
                              <p:par>
                                <p:cTn id="545" presetID="10" presetClass="exit" presetSubtype="0" fill="hold" nodeType="clickEffect">
                                  <p:stCondLst>
                                    <p:cond delay="0"/>
                                  </p:stCondLst>
                                  <p:childTnLst>
                                    <p:animEffect transition="out" filter="fade">
                                      <p:cBhvr>
                                        <p:cTn id="546" dur="500"/>
                                        <p:tgtEl>
                                          <p:spTgt spid="202"/>
                                        </p:tgtEl>
                                      </p:cBhvr>
                                    </p:animEffect>
                                    <p:set>
                                      <p:cBhvr>
                                        <p:cTn id="547" dur="1" fill="hold">
                                          <p:stCondLst>
                                            <p:cond delay="499"/>
                                          </p:stCondLst>
                                        </p:cTn>
                                        <p:tgtEl>
                                          <p:spTgt spid="202"/>
                                        </p:tgtEl>
                                        <p:attrNameLst>
                                          <p:attrName>style.visibility</p:attrName>
                                        </p:attrNameLst>
                                      </p:cBhvr>
                                      <p:to>
                                        <p:strVal val="hidden"/>
                                      </p:to>
                                    </p:set>
                                  </p:childTnLst>
                                </p:cTn>
                              </p:par>
                              <p:par>
                                <p:cTn id="548" presetID="10" presetClass="exit" presetSubtype="0" fill="hold" grpId="1" nodeType="withEffect">
                                  <p:stCondLst>
                                    <p:cond delay="0"/>
                                  </p:stCondLst>
                                  <p:childTnLst>
                                    <p:animEffect transition="out" filter="fade">
                                      <p:cBhvr>
                                        <p:cTn id="549" dur="500"/>
                                        <p:tgtEl>
                                          <p:spTgt spid="201"/>
                                        </p:tgtEl>
                                      </p:cBhvr>
                                    </p:animEffect>
                                    <p:set>
                                      <p:cBhvr>
                                        <p:cTn id="550" dur="1" fill="hold">
                                          <p:stCondLst>
                                            <p:cond delay="499"/>
                                          </p:stCondLst>
                                        </p:cTn>
                                        <p:tgtEl>
                                          <p:spTgt spid="201"/>
                                        </p:tgtEl>
                                        <p:attrNameLst>
                                          <p:attrName>style.visibility</p:attrName>
                                        </p:attrNameLst>
                                      </p:cBhvr>
                                      <p:to>
                                        <p:strVal val="hidden"/>
                                      </p:to>
                                    </p:set>
                                  </p:childTnLst>
                                </p:cTn>
                              </p:par>
                            </p:childTnLst>
                          </p:cTn>
                        </p:par>
                        <p:par>
                          <p:cTn id="551" fill="hold">
                            <p:stCondLst>
                              <p:cond delay="500"/>
                            </p:stCondLst>
                            <p:childTnLst>
                              <p:par>
                                <p:cTn id="552" presetID="22" presetClass="entr" presetSubtype="8" fill="hold" nodeType="afterEffect">
                                  <p:stCondLst>
                                    <p:cond delay="0"/>
                                  </p:stCondLst>
                                  <p:childTnLst>
                                    <p:set>
                                      <p:cBhvr>
                                        <p:cTn id="553" dur="1" fill="hold">
                                          <p:stCondLst>
                                            <p:cond delay="0"/>
                                          </p:stCondLst>
                                        </p:cTn>
                                        <p:tgtEl>
                                          <p:spTgt spid="198"/>
                                        </p:tgtEl>
                                        <p:attrNameLst>
                                          <p:attrName>style.visibility</p:attrName>
                                        </p:attrNameLst>
                                      </p:cBhvr>
                                      <p:to>
                                        <p:strVal val="visible"/>
                                      </p:to>
                                    </p:set>
                                    <p:animEffect transition="in" filter="wipe(left)">
                                      <p:cBhvr>
                                        <p:cTn id="554" dur="500"/>
                                        <p:tgtEl>
                                          <p:spTgt spid="198"/>
                                        </p:tgtEl>
                                      </p:cBhvr>
                                    </p:animEffect>
                                  </p:childTnLst>
                                </p:cTn>
                              </p:par>
                            </p:childTnLst>
                          </p:cTn>
                        </p:par>
                      </p:childTnLst>
                    </p:cTn>
                  </p:par>
                  <p:par>
                    <p:cTn id="555" fill="hold">
                      <p:stCondLst>
                        <p:cond delay="indefinite"/>
                      </p:stCondLst>
                      <p:childTnLst>
                        <p:par>
                          <p:cTn id="556" fill="hold">
                            <p:stCondLst>
                              <p:cond delay="0"/>
                            </p:stCondLst>
                            <p:childTnLst>
                              <p:par>
                                <p:cTn id="557" presetID="1" presetClass="entr" presetSubtype="0" fill="hold" grpId="0" nodeType="clickEffect">
                                  <p:stCondLst>
                                    <p:cond delay="0"/>
                                  </p:stCondLst>
                                  <p:childTnLst>
                                    <p:set>
                                      <p:cBhvr>
                                        <p:cTn id="558" dur="1" fill="hold">
                                          <p:stCondLst>
                                            <p:cond delay="499"/>
                                          </p:stCondLst>
                                        </p:cTn>
                                        <p:tgtEl>
                                          <p:spTgt spid="205"/>
                                        </p:tgtEl>
                                        <p:attrNameLst>
                                          <p:attrName>style.visibility</p:attrName>
                                        </p:attrNameLst>
                                      </p:cBhvr>
                                      <p:to>
                                        <p:strVal val="visible"/>
                                      </p:to>
                                    </p:set>
                                  </p:childTnLst>
                                </p:cTn>
                              </p:par>
                              <p:par>
                                <p:cTn id="559" presetID="26" presetClass="emph" presetSubtype="0" repeatCount="3000" fill="hold" grpId="1" nodeType="withEffect">
                                  <p:stCondLst>
                                    <p:cond delay="0"/>
                                  </p:stCondLst>
                                  <p:childTnLst>
                                    <p:animEffect transition="out" filter="fade">
                                      <p:cBhvr>
                                        <p:cTn id="560" dur="500" tmFilter="0, 0; .2, .5; .8, .5; 1, 0"/>
                                        <p:tgtEl>
                                          <p:spTgt spid="205"/>
                                        </p:tgtEl>
                                      </p:cBhvr>
                                    </p:animEffect>
                                    <p:animScale>
                                      <p:cBhvr>
                                        <p:cTn id="561" dur="250" autoRev="1" fill="hold"/>
                                        <p:tgtEl>
                                          <p:spTgt spid="205"/>
                                        </p:tgtEl>
                                      </p:cBhvr>
                                      <p:by x="105000" y="105000"/>
                                    </p:animScale>
                                  </p:childTnLst>
                                </p:cTn>
                              </p:par>
                            </p:childTnLst>
                          </p:cTn>
                        </p:par>
                      </p:childTnLst>
                    </p:cTn>
                  </p:par>
                  <p:par>
                    <p:cTn id="562" fill="hold">
                      <p:stCondLst>
                        <p:cond delay="indefinite"/>
                      </p:stCondLst>
                      <p:childTnLst>
                        <p:par>
                          <p:cTn id="563" fill="hold">
                            <p:stCondLst>
                              <p:cond delay="0"/>
                            </p:stCondLst>
                            <p:childTnLst>
                              <p:par>
                                <p:cTn id="564" presetID="10" presetClass="exit" presetSubtype="0" fill="hold" nodeType="clickEffect">
                                  <p:stCondLst>
                                    <p:cond delay="0"/>
                                  </p:stCondLst>
                                  <p:childTnLst>
                                    <p:animEffect transition="out" filter="fade">
                                      <p:cBhvr>
                                        <p:cTn id="565" dur="500"/>
                                        <p:tgtEl>
                                          <p:spTgt spid="198"/>
                                        </p:tgtEl>
                                      </p:cBhvr>
                                    </p:animEffect>
                                    <p:set>
                                      <p:cBhvr>
                                        <p:cTn id="566" dur="1" fill="hold">
                                          <p:stCondLst>
                                            <p:cond delay="499"/>
                                          </p:stCondLst>
                                        </p:cTn>
                                        <p:tgtEl>
                                          <p:spTgt spid="198"/>
                                        </p:tgtEl>
                                        <p:attrNameLst>
                                          <p:attrName>style.visibility</p:attrName>
                                        </p:attrNameLst>
                                      </p:cBhvr>
                                      <p:to>
                                        <p:strVal val="hidden"/>
                                      </p:to>
                                    </p:set>
                                  </p:childTnLst>
                                </p:cTn>
                              </p:par>
                              <p:par>
                                <p:cTn id="567" presetID="10" presetClass="exit" presetSubtype="0" fill="hold" grpId="2" nodeType="withEffect">
                                  <p:stCondLst>
                                    <p:cond delay="0"/>
                                  </p:stCondLst>
                                  <p:childTnLst>
                                    <p:animEffect transition="out" filter="fade">
                                      <p:cBhvr>
                                        <p:cTn id="568" dur="500"/>
                                        <p:tgtEl>
                                          <p:spTgt spid="205"/>
                                        </p:tgtEl>
                                      </p:cBhvr>
                                    </p:animEffect>
                                    <p:set>
                                      <p:cBhvr>
                                        <p:cTn id="569" dur="1" fill="hold">
                                          <p:stCondLst>
                                            <p:cond delay="499"/>
                                          </p:stCondLst>
                                        </p:cTn>
                                        <p:tgtEl>
                                          <p:spTgt spid="205"/>
                                        </p:tgtEl>
                                        <p:attrNameLst>
                                          <p:attrName>style.visibility</p:attrName>
                                        </p:attrNameLst>
                                      </p:cBhvr>
                                      <p:to>
                                        <p:strVal val="hidden"/>
                                      </p:to>
                                    </p:set>
                                  </p:childTnLst>
                                </p:cTn>
                              </p:par>
                            </p:childTnLst>
                          </p:cTn>
                        </p:par>
                        <p:par>
                          <p:cTn id="570" fill="hold">
                            <p:stCondLst>
                              <p:cond delay="500"/>
                            </p:stCondLst>
                            <p:childTnLst>
                              <p:par>
                                <p:cTn id="571" presetID="10" presetClass="entr" presetSubtype="0" fill="hold" grpId="0" nodeType="afterEffect">
                                  <p:stCondLst>
                                    <p:cond delay="0"/>
                                  </p:stCondLst>
                                  <p:childTnLst>
                                    <p:set>
                                      <p:cBhvr>
                                        <p:cTn id="572" dur="1" fill="hold">
                                          <p:stCondLst>
                                            <p:cond delay="0"/>
                                          </p:stCondLst>
                                        </p:cTn>
                                        <p:tgtEl>
                                          <p:spTgt spid="189"/>
                                        </p:tgtEl>
                                        <p:attrNameLst>
                                          <p:attrName>style.visibility</p:attrName>
                                        </p:attrNameLst>
                                      </p:cBhvr>
                                      <p:to>
                                        <p:strVal val="visible"/>
                                      </p:to>
                                    </p:set>
                                    <p:animEffect transition="in" filter="fade">
                                      <p:cBhvr>
                                        <p:cTn id="573" dur="500"/>
                                        <p:tgtEl>
                                          <p:spTgt spid="189"/>
                                        </p:tgtEl>
                                      </p:cBhvr>
                                    </p:animEffect>
                                  </p:childTnLst>
                                </p:cTn>
                              </p:par>
                              <p:par>
                                <p:cTn id="574" presetID="26" presetClass="emph" presetSubtype="0" repeatCount="3000" fill="hold" grpId="1" nodeType="withEffect">
                                  <p:stCondLst>
                                    <p:cond delay="0"/>
                                  </p:stCondLst>
                                  <p:childTnLst>
                                    <p:animEffect transition="out" filter="fade">
                                      <p:cBhvr>
                                        <p:cTn id="575" dur="500" tmFilter="0, 0; .2, .5; .8, .5; 1, 0"/>
                                        <p:tgtEl>
                                          <p:spTgt spid="189"/>
                                        </p:tgtEl>
                                      </p:cBhvr>
                                    </p:animEffect>
                                    <p:animScale>
                                      <p:cBhvr>
                                        <p:cTn id="576" dur="250" autoRev="1" fill="hold"/>
                                        <p:tgtEl>
                                          <p:spTgt spid="189"/>
                                        </p:tgtEl>
                                      </p:cBhvr>
                                      <p:by x="105000" y="105000"/>
                                    </p:animScale>
                                  </p:childTnLst>
                                </p:cTn>
                              </p:par>
                            </p:childTnLst>
                          </p:cTn>
                        </p:par>
                      </p:childTnLst>
                    </p:cTn>
                  </p:par>
                  <p:par>
                    <p:cTn id="577" fill="hold">
                      <p:stCondLst>
                        <p:cond delay="indefinite"/>
                      </p:stCondLst>
                      <p:childTnLst>
                        <p:par>
                          <p:cTn id="578" fill="hold">
                            <p:stCondLst>
                              <p:cond delay="0"/>
                            </p:stCondLst>
                            <p:childTnLst>
                              <p:par>
                                <p:cTn id="579" presetID="10" presetClass="entr" presetSubtype="0" fill="hold" grpId="0" nodeType="clickEffect">
                                  <p:stCondLst>
                                    <p:cond delay="0"/>
                                  </p:stCondLst>
                                  <p:childTnLst>
                                    <p:set>
                                      <p:cBhvr>
                                        <p:cTn id="580" dur="1" fill="hold">
                                          <p:stCondLst>
                                            <p:cond delay="0"/>
                                          </p:stCondLst>
                                        </p:cTn>
                                        <p:tgtEl>
                                          <p:spTgt spid="190"/>
                                        </p:tgtEl>
                                        <p:attrNameLst>
                                          <p:attrName>style.visibility</p:attrName>
                                        </p:attrNameLst>
                                      </p:cBhvr>
                                      <p:to>
                                        <p:strVal val="visible"/>
                                      </p:to>
                                    </p:set>
                                    <p:animEffect transition="in" filter="fade">
                                      <p:cBhvr>
                                        <p:cTn id="581" dur="500"/>
                                        <p:tgtEl>
                                          <p:spTgt spid="190"/>
                                        </p:tgtEl>
                                      </p:cBhvr>
                                    </p:animEffect>
                                  </p:childTnLst>
                                </p:cTn>
                              </p:par>
                              <p:par>
                                <p:cTn id="582" presetID="26" presetClass="emph" presetSubtype="0" repeatCount="3000" fill="hold" grpId="1" nodeType="withEffect">
                                  <p:stCondLst>
                                    <p:cond delay="0"/>
                                  </p:stCondLst>
                                  <p:childTnLst>
                                    <p:animEffect transition="out" filter="fade">
                                      <p:cBhvr>
                                        <p:cTn id="583" dur="500" tmFilter="0, 0; .2, .5; .8, .5; 1, 0"/>
                                        <p:tgtEl>
                                          <p:spTgt spid="190"/>
                                        </p:tgtEl>
                                      </p:cBhvr>
                                    </p:animEffect>
                                    <p:animScale>
                                      <p:cBhvr>
                                        <p:cTn id="584" dur="250" autoRev="1" fill="hold"/>
                                        <p:tgtEl>
                                          <p:spTgt spid="190"/>
                                        </p:tgtEl>
                                      </p:cBhvr>
                                      <p:by x="105000" y="105000"/>
                                    </p:animScale>
                                  </p:childTnLst>
                                </p:cTn>
                              </p:par>
                            </p:childTnLst>
                          </p:cTn>
                        </p:par>
                      </p:childTnLst>
                    </p:cTn>
                  </p:par>
                  <p:par>
                    <p:cTn id="585" fill="hold">
                      <p:stCondLst>
                        <p:cond delay="indefinite"/>
                      </p:stCondLst>
                      <p:childTnLst>
                        <p:par>
                          <p:cTn id="586" fill="hold">
                            <p:stCondLst>
                              <p:cond delay="0"/>
                            </p:stCondLst>
                            <p:childTnLst>
                              <p:par>
                                <p:cTn id="587" presetID="22" presetClass="entr" presetSubtype="8" fill="hold" grpId="0" nodeType="clickEffect">
                                  <p:stCondLst>
                                    <p:cond delay="0"/>
                                  </p:stCondLst>
                                  <p:childTnLst>
                                    <p:set>
                                      <p:cBhvr>
                                        <p:cTn id="588" dur="1" fill="hold">
                                          <p:stCondLst>
                                            <p:cond delay="0"/>
                                          </p:stCondLst>
                                        </p:cTn>
                                        <p:tgtEl>
                                          <p:spTgt spid="209"/>
                                        </p:tgtEl>
                                        <p:attrNameLst>
                                          <p:attrName>style.visibility</p:attrName>
                                        </p:attrNameLst>
                                      </p:cBhvr>
                                      <p:to>
                                        <p:strVal val="visible"/>
                                      </p:to>
                                    </p:set>
                                    <p:animEffect transition="in" filter="wipe(left)">
                                      <p:cBhvr>
                                        <p:cTn id="589" dur="500"/>
                                        <p:tgtEl>
                                          <p:spTgt spid="209"/>
                                        </p:tgtEl>
                                      </p:cBhvr>
                                    </p:animEffect>
                                  </p:childTnLst>
                                </p:cTn>
                              </p:par>
                            </p:childTnLst>
                          </p:cTn>
                        </p:par>
                        <p:par>
                          <p:cTn id="590" fill="hold">
                            <p:stCondLst>
                              <p:cond delay="500"/>
                            </p:stCondLst>
                            <p:childTnLst>
                              <p:par>
                                <p:cTn id="591" presetID="22" presetClass="entr" presetSubtype="8" fill="hold" grpId="0" nodeType="afterEffect">
                                  <p:stCondLst>
                                    <p:cond delay="0"/>
                                  </p:stCondLst>
                                  <p:childTnLst>
                                    <p:set>
                                      <p:cBhvr>
                                        <p:cTn id="592" dur="1" fill="hold">
                                          <p:stCondLst>
                                            <p:cond delay="0"/>
                                          </p:stCondLst>
                                        </p:cTn>
                                        <p:tgtEl>
                                          <p:spTgt spid="210"/>
                                        </p:tgtEl>
                                        <p:attrNameLst>
                                          <p:attrName>style.visibility</p:attrName>
                                        </p:attrNameLst>
                                      </p:cBhvr>
                                      <p:to>
                                        <p:strVal val="visible"/>
                                      </p:to>
                                    </p:set>
                                    <p:animEffect transition="in" filter="wipe(left)">
                                      <p:cBhvr>
                                        <p:cTn id="593" dur="500"/>
                                        <p:tgtEl>
                                          <p:spTgt spid="210"/>
                                        </p:tgtEl>
                                      </p:cBhvr>
                                    </p:animEffect>
                                  </p:childTnLst>
                                </p:cTn>
                              </p:par>
                            </p:childTnLst>
                          </p:cTn>
                        </p:par>
                        <p:par>
                          <p:cTn id="594" fill="hold">
                            <p:stCondLst>
                              <p:cond delay="1000"/>
                            </p:stCondLst>
                            <p:childTnLst>
                              <p:par>
                                <p:cTn id="595" presetID="22" presetClass="entr" presetSubtype="8" fill="hold" grpId="0" nodeType="afterEffect">
                                  <p:stCondLst>
                                    <p:cond delay="0"/>
                                  </p:stCondLst>
                                  <p:childTnLst>
                                    <p:set>
                                      <p:cBhvr>
                                        <p:cTn id="596" dur="1" fill="hold">
                                          <p:stCondLst>
                                            <p:cond delay="0"/>
                                          </p:stCondLst>
                                        </p:cTn>
                                        <p:tgtEl>
                                          <p:spTgt spid="211"/>
                                        </p:tgtEl>
                                        <p:attrNameLst>
                                          <p:attrName>style.visibility</p:attrName>
                                        </p:attrNameLst>
                                      </p:cBhvr>
                                      <p:to>
                                        <p:strVal val="visible"/>
                                      </p:to>
                                    </p:set>
                                    <p:animEffect transition="in" filter="wipe(left)">
                                      <p:cBhvr>
                                        <p:cTn id="597" dur="500"/>
                                        <p:tgtEl>
                                          <p:spTgt spid="211"/>
                                        </p:tgtEl>
                                      </p:cBhvr>
                                    </p:animEffect>
                                  </p:childTnLst>
                                </p:cTn>
                              </p:par>
                            </p:childTnLst>
                          </p:cTn>
                        </p:par>
                      </p:childTnLst>
                    </p:cTn>
                  </p:par>
                  <p:par>
                    <p:cTn id="598" fill="hold">
                      <p:stCondLst>
                        <p:cond delay="indefinite"/>
                      </p:stCondLst>
                      <p:childTnLst>
                        <p:par>
                          <p:cTn id="599" fill="hold">
                            <p:stCondLst>
                              <p:cond delay="0"/>
                            </p:stCondLst>
                            <p:childTnLst>
                              <p:par>
                                <p:cTn id="600" presetID="22" presetClass="entr" presetSubtype="8" fill="hold" grpId="0" nodeType="clickEffect">
                                  <p:stCondLst>
                                    <p:cond delay="0"/>
                                  </p:stCondLst>
                                  <p:childTnLst>
                                    <p:set>
                                      <p:cBhvr>
                                        <p:cTn id="601" dur="1" fill="hold">
                                          <p:stCondLst>
                                            <p:cond delay="0"/>
                                          </p:stCondLst>
                                        </p:cTn>
                                        <p:tgtEl>
                                          <p:spTgt spid="212"/>
                                        </p:tgtEl>
                                        <p:attrNameLst>
                                          <p:attrName>style.visibility</p:attrName>
                                        </p:attrNameLst>
                                      </p:cBhvr>
                                      <p:to>
                                        <p:strVal val="visible"/>
                                      </p:to>
                                    </p:set>
                                    <p:animEffect transition="in" filter="wipe(left)">
                                      <p:cBhvr>
                                        <p:cTn id="602" dur="500"/>
                                        <p:tgtEl>
                                          <p:spTgt spid="212"/>
                                        </p:tgtEl>
                                      </p:cBhvr>
                                    </p:animEffect>
                                  </p:childTnLst>
                                </p:cTn>
                              </p:par>
                              <p:par>
                                <p:cTn id="603" presetID="10" presetClass="exit" presetSubtype="0" fill="hold" grpId="1" nodeType="withEffect">
                                  <p:stCondLst>
                                    <p:cond delay="0"/>
                                  </p:stCondLst>
                                  <p:childTnLst>
                                    <p:animEffect transition="out" filter="fade">
                                      <p:cBhvr>
                                        <p:cTn id="604" dur="500"/>
                                        <p:tgtEl>
                                          <p:spTgt spid="210"/>
                                        </p:tgtEl>
                                      </p:cBhvr>
                                    </p:animEffect>
                                    <p:set>
                                      <p:cBhvr>
                                        <p:cTn id="605" dur="1" fill="hold">
                                          <p:stCondLst>
                                            <p:cond delay="499"/>
                                          </p:stCondLst>
                                        </p:cTn>
                                        <p:tgtEl>
                                          <p:spTgt spid="210"/>
                                        </p:tgtEl>
                                        <p:attrNameLst>
                                          <p:attrName>style.visibility</p:attrName>
                                        </p:attrNameLst>
                                      </p:cBhvr>
                                      <p:to>
                                        <p:strVal val="hidden"/>
                                      </p:to>
                                    </p:set>
                                  </p:childTnLst>
                                </p:cTn>
                              </p:par>
                              <p:par>
                                <p:cTn id="606" presetID="10" presetClass="exit" presetSubtype="0" fill="hold" grpId="1" nodeType="withEffect">
                                  <p:stCondLst>
                                    <p:cond delay="0"/>
                                  </p:stCondLst>
                                  <p:childTnLst>
                                    <p:animEffect transition="out" filter="fade">
                                      <p:cBhvr>
                                        <p:cTn id="607" dur="500"/>
                                        <p:tgtEl>
                                          <p:spTgt spid="211"/>
                                        </p:tgtEl>
                                      </p:cBhvr>
                                    </p:animEffect>
                                    <p:set>
                                      <p:cBhvr>
                                        <p:cTn id="608" dur="1" fill="hold">
                                          <p:stCondLst>
                                            <p:cond delay="499"/>
                                          </p:stCondLst>
                                        </p:cTn>
                                        <p:tgtEl>
                                          <p:spTgt spid="211"/>
                                        </p:tgtEl>
                                        <p:attrNameLst>
                                          <p:attrName>style.visibility</p:attrName>
                                        </p:attrNameLst>
                                      </p:cBhvr>
                                      <p:to>
                                        <p:strVal val="hidden"/>
                                      </p:to>
                                    </p:set>
                                  </p:childTnLst>
                                </p:cTn>
                              </p:par>
                              <p:par>
                                <p:cTn id="609" presetID="10" presetClass="exit" presetSubtype="0" fill="hold" grpId="1" nodeType="withEffect">
                                  <p:stCondLst>
                                    <p:cond delay="0"/>
                                  </p:stCondLst>
                                  <p:childTnLst>
                                    <p:animEffect transition="out" filter="fade">
                                      <p:cBhvr>
                                        <p:cTn id="610" dur="500"/>
                                        <p:tgtEl>
                                          <p:spTgt spid="212"/>
                                        </p:tgtEl>
                                      </p:cBhvr>
                                    </p:animEffect>
                                    <p:set>
                                      <p:cBhvr>
                                        <p:cTn id="611" dur="1" fill="hold">
                                          <p:stCondLst>
                                            <p:cond delay="499"/>
                                          </p:stCondLst>
                                        </p:cTn>
                                        <p:tgtEl>
                                          <p:spTgt spid="212"/>
                                        </p:tgtEl>
                                        <p:attrNameLst>
                                          <p:attrName>style.visibility</p:attrName>
                                        </p:attrNameLst>
                                      </p:cBhvr>
                                      <p:to>
                                        <p:strVal val="hidden"/>
                                      </p:to>
                                    </p:set>
                                  </p:childTnLst>
                                </p:cTn>
                              </p:par>
                              <p:par>
                                <p:cTn id="612" presetID="10" presetClass="exit" presetSubtype="0" fill="hold" grpId="1" nodeType="withEffect">
                                  <p:stCondLst>
                                    <p:cond delay="0"/>
                                  </p:stCondLst>
                                  <p:childTnLst>
                                    <p:animEffect transition="out" filter="fade">
                                      <p:cBhvr>
                                        <p:cTn id="613" dur="500"/>
                                        <p:tgtEl>
                                          <p:spTgt spid="209"/>
                                        </p:tgtEl>
                                      </p:cBhvr>
                                    </p:animEffect>
                                    <p:set>
                                      <p:cBhvr>
                                        <p:cTn id="614" dur="1" fill="hold">
                                          <p:stCondLst>
                                            <p:cond delay="499"/>
                                          </p:stCondLst>
                                        </p:cTn>
                                        <p:tgtEl>
                                          <p:spTgt spid="209"/>
                                        </p:tgtEl>
                                        <p:attrNameLst>
                                          <p:attrName>style.visibility</p:attrName>
                                        </p:attrNameLst>
                                      </p:cBhvr>
                                      <p:to>
                                        <p:strVal val="hidden"/>
                                      </p:to>
                                    </p:set>
                                  </p:childTnLst>
                                </p:cTn>
                              </p:par>
                              <p:par>
                                <p:cTn id="615" presetID="10" presetClass="exit" presetSubtype="0" fill="hold" nodeType="withEffect">
                                  <p:stCondLst>
                                    <p:cond delay="0"/>
                                  </p:stCondLst>
                                  <p:childTnLst>
                                    <p:animEffect transition="out" filter="fade">
                                      <p:cBhvr>
                                        <p:cTn id="616" dur="500"/>
                                        <p:tgtEl>
                                          <p:spTgt spid="167"/>
                                        </p:tgtEl>
                                      </p:cBhvr>
                                    </p:animEffect>
                                    <p:set>
                                      <p:cBhvr>
                                        <p:cTn id="617" dur="1" fill="hold">
                                          <p:stCondLst>
                                            <p:cond delay="499"/>
                                          </p:stCondLst>
                                        </p:cTn>
                                        <p:tgtEl>
                                          <p:spTgt spid="167"/>
                                        </p:tgtEl>
                                        <p:attrNameLst>
                                          <p:attrName>style.visibility</p:attrName>
                                        </p:attrNameLst>
                                      </p:cBhvr>
                                      <p:to>
                                        <p:strVal val="hidden"/>
                                      </p:to>
                                    </p:set>
                                  </p:childTnLst>
                                </p:cTn>
                              </p:par>
                              <p:par>
                                <p:cTn id="618" presetID="10" presetClass="exit" presetSubtype="0" fill="hold" nodeType="withEffect">
                                  <p:stCondLst>
                                    <p:cond delay="0"/>
                                  </p:stCondLst>
                                  <p:childTnLst>
                                    <p:animEffect transition="out" filter="fade">
                                      <p:cBhvr>
                                        <p:cTn id="619" dur="500"/>
                                        <p:tgtEl>
                                          <p:spTgt spid="171"/>
                                        </p:tgtEl>
                                      </p:cBhvr>
                                    </p:animEffect>
                                    <p:set>
                                      <p:cBhvr>
                                        <p:cTn id="620" dur="1" fill="hold">
                                          <p:stCondLst>
                                            <p:cond delay="499"/>
                                          </p:stCondLst>
                                        </p:cTn>
                                        <p:tgtEl>
                                          <p:spTgt spid="171"/>
                                        </p:tgtEl>
                                        <p:attrNameLst>
                                          <p:attrName>style.visibility</p:attrName>
                                        </p:attrNameLst>
                                      </p:cBhvr>
                                      <p:to>
                                        <p:strVal val="hidden"/>
                                      </p:to>
                                    </p:set>
                                  </p:childTnLst>
                                </p:cTn>
                              </p:par>
                              <p:par>
                                <p:cTn id="621" presetID="10" presetClass="exit" presetSubtype="0" fill="hold" nodeType="withEffect">
                                  <p:stCondLst>
                                    <p:cond delay="0"/>
                                  </p:stCondLst>
                                  <p:childTnLst>
                                    <p:animEffect transition="out" filter="fade">
                                      <p:cBhvr>
                                        <p:cTn id="622" dur="500"/>
                                        <p:tgtEl>
                                          <p:spTgt spid="172"/>
                                        </p:tgtEl>
                                      </p:cBhvr>
                                    </p:animEffect>
                                    <p:set>
                                      <p:cBhvr>
                                        <p:cTn id="623" dur="1" fill="hold">
                                          <p:stCondLst>
                                            <p:cond delay="499"/>
                                          </p:stCondLst>
                                        </p:cTn>
                                        <p:tgtEl>
                                          <p:spTgt spid="172"/>
                                        </p:tgtEl>
                                        <p:attrNameLst>
                                          <p:attrName>style.visibility</p:attrName>
                                        </p:attrNameLst>
                                      </p:cBhvr>
                                      <p:to>
                                        <p:strVal val="hidden"/>
                                      </p:to>
                                    </p:set>
                                  </p:childTnLst>
                                </p:cTn>
                              </p:par>
                              <p:par>
                                <p:cTn id="624" presetID="10" presetClass="exit" presetSubtype="0" fill="hold" grpId="1" nodeType="withEffect">
                                  <p:stCondLst>
                                    <p:cond delay="0"/>
                                  </p:stCondLst>
                                  <p:childTnLst>
                                    <p:animEffect transition="out" filter="fade">
                                      <p:cBhvr>
                                        <p:cTn id="625" dur="500"/>
                                        <p:tgtEl>
                                          <p:spTgt spid="175"/>
                                        </p:tgtEl>
                                      </p:cBhvr>
                                    </p:animEffect>
                                    <p:set>
                                      <p:cBhvr>
                                        <p:cTn id="626" dur="1" fill="hold">
                                          <p:stCondLst>
                                            <p:cond delay="499"/>
                                          </p:stCondLst>
                                        </p:cTn>
                                        <p:tgtEl>
                                          <p:spTgt spid="175"/>
                                        </p:tgtEl>
                                        <p:attrNameLst>
                                          <p:attrName>style.visibility</p:attrName>
                                        </p:attrNameLst>
                                      </p:cBhvr>
                                      <p:to>
                                        <p:strVal val="hidden"/>
                                      </p:to>
                                    </p:set>
                                  </p:childTnLst>
                                </p:cTn>
                              </p:par>
                              <p:par>
                                <p:cTn id="627" presetID="10" presetClass="exit" presetSubtype="0" fill="hold" grpId="1" nodeType="withEffect">
                                  <p:stCondLst>
                                    <p:cond delay="0"/>
                                  </p:stCondLst>
                                  <p:childTnLst>
                                    <p:animEffect transition="out" filter="fade">
                                      <p:cBhvr>
                                        <p:cTn id="628" dur="500"/>
                                        <p:tgtEl>
                                          <p:spTgt spid="178"/>
                                        </p:tgtEl>
                                      </p:cBhvr>
                                    </p:animEffect>
                                    <p:set>
                                      <p:cBhvr>
                                        <p:cTn id="629" dur="1" fill="hold">
                                          <p:stCondLst>
                                            <p:cond delay="499"/>
                                          </p:stCondLst>
                                        </p:cTn>
                                        <p:tgtEl>
                                          <p:spTgt spid="178"/>
                                        </p:tgtEl>
                                        <p:attrNameLst>
                                          <p:attrName>style.visibility</p:attrName>
                                        </p:attrNameLst>
                                      </p:cBhvr>
                                      <p:to>
                                        <p:strVal val="hidden"/>
                                      </p:to>
                                    </p:set>
                                  </p:childTnLst>
                                </p:cTn>
                              </p:par>
                              <p:par>
                                <p:cTn id="630" presetID="10" presetClass="exit" presetSubtype="0" fill="hold" grpId="1" nodeType="withEffect">
                                  <p:stCondLst>
                                    <p:cond delay="0"/>
                                  </p:stCondLst>
                                  <p:childTnLst>
                                    <p:animEffect transition="out" filter="fade">
                                      <p:cBhvr>
                                        <p:cTn id="631" dur="500"/>
                                        <p:tgtEl>
                                          <p:spTgt spid="176"/>
                                        </p:tgtEl>
                                      </p:cBhvr>
                                    </p:animEffect>
                                    <p:set>
                                      <p:cBhvr>
                                        <p:cTn id="632" dur="1" fill="hold">
                                          <p:stCondLst>
                                            <p:cond delay="499"/>
                                          </p:stCondLst>
                                        </p:cTn>
                                        <p:tgtEl>
                                          <p:spTgt spid="176"/>
                                        </p:tgtEl>
                                        <p:attrNameLst>
                                          <p:attrName>style.visibility</p:attrName>
                                        </p:attrNameLst>
                                      </p:cBhvr>
                                      <p:to>
                                        <p:strVal val="hidden"/>
                                      </p:to>
                                    </p:set>
                                  </p:childTnLst>
                                </p:cTn>
                              </p:par>
                              <p:par>
                                <p:cTn id="633" presetID="10" presetClass="exit" presetSubtype="0" fill="hold" nodeType="withEffect">
                                  <p:stCondLst>
                                    <p:cond delay="0"/>
                                  </p:stCondLst>
                                  <p:childTnLst>
                                    <p:animEffect transition="out" filter="fade">
                                      <p:cBhvr>
                                        <p:cTn id="634" dur="500"/>
                                        <p:tgtEl>
                                          <p:spTgt spid="180"/>
                                        </p:tgtEl>
                                      </p:cBhvr>
                                    </p:animEffect>
                                    <p:set>
                                      <p:cBhvr>
                                        <p:cTn id="635" dur="1" fill="hold">
                                          <p:stCondLst>
                                            <p:cond delay="499"/>
                                          </p:stCondLst>
                                        </p:cTn>
                                        <p:tgtEl>
                                          <p:spTgt spid="180"/>
                                        </p:tgtEl>
                                        <p:attrNameLst>
                                          <p:attrName>style.visibility</p:attrName>
                                        </p:attrNameLst>
                                      </p:cBhvr>
                                      <p:to>
                                        <p:strVal val="hidden"/>
                                      </p:to>
                                    </p:set>
                                  </p:childTnLst>
                                </p:cTn>
                              </p:par>
                              <p:par>
                                <p:cTn id="636" presetID="10" presetClass="exit" presetSubtype="0" fill="hold" grpId="1" nodeType="withEffect">
                                  <p:stCondLst>
                                    <p:cond delay="0"/>
                                  </p:stCondLst>
                                  <p:childTnLst>
                                    <p:animEffect transition="out" filter="fade">
                                      <p:cBhvr>
                                        <p:cTn id="637" dur="500"/>
                                        <p:tgtEl>
                                          <p:spTgt spid="179"/>
                                        </p:tgtEl>
                                      </p:cBhvr>
                                    </p:animEffect>
                                    <p:set>
                                      <p:cBhvr>
                                        <p:cTn id="638" dur="1" fill="hold">
                                          <p:stCondLst>
                                            <p:cond delay="499"/>
                                          </p:stCondLst>
                                        </p:cTn>
                                        <p:tgtEl>
                                          <p:spTgt spid="179"/>
                                        </p:tgtEl>
                                        <p:attrNameLst>
                                          <p:attrName>style.visibility</p:attrName>
                                        </p:attrNameLst>
                                      </p:cBhvr>
                                      <p:to>
                                        <p:strVal val="hidden"/>
                                      </p:to>
                                    </p:set>
                                  </p:childTnLst>
                                </p:cTn>
                              </p:par>
                              <p:par>
                                <p:cTn id="639" presetID="10" presetClass="exit" presetSubtype="0" fill="hold" grpId="1" nodeType="withEffect">
                                  <p:stCondLst>
                                    <p:cond delay="0"/>
                                  </p:stCondLst>
                                  <p:childTnLst>
                                    <p:animEffect transition="out" filter="fade">
                                      <p:cBhvr>
                                        <p:cTn id="640" dur="500"/>
                                        <p:tgtEl>
                                          <p:spTgt spid="177"/>
                                        </p:tgtEl>
                                      </p:cBhvr>
                                    </p:animEffect>
                                    <p:set>
                                      <p:cBhvr>
                                        <p:cTn id="641" dur="1" fill="hold">
                                          <p:stCondLst>
                                            <p:cond delay="499"/>
                                          </p:stCondLst>
                                        </p:cTn>
                                        <p:tgtEl>
                                          <p:spTgt spid="177"/>
                                        </p:tgtEl>
                                        <p:attrNameLst>
                                          <p:attrName>style.visibility</p:attrName>
                                        </p:attrNameLst>
                                      </p:cBhvr>
                                      <p:to>
                                        <p:strVal val="hidden"/>
                                      </p:to>
                                    </p:set>
                                  </p:childTnLst>
                                </p:cTn>
                              </p:par>
                              <p:par>
                                <p:cTn id="642" presetID="10" presetClass="exit" presetSubtype="0" fill="hold" nodeType="withEffect">
                                  <p:stCondLst>
                                    <p:cond delay="0"/>
                                  </p:stCondLst>
                                  <p:childTnLst>
                                    <p:animEffect transition="out" filter="fade">
                                      <p:cBhvr>
                                        <p:cTn id="643" dur="500"/>
                                        <p:tgtEl>
                                          <p:spTgt spid="182"/>
                                        </p:tgtEl>
                                      </p:cBhvr>
                                    </p:animEffect>
                                    <p:set>
                                      <p:cBhvr>
                                        <p:cTn id="644" dur="1" fill="hold">
                                          <p:stCondLst>
                                            <p:cond delay="499"/>
                                          </p:stCondLst>
                                        </p:cTn>
                                        <p:tgtEl>
                                          <p:spTgt spid="182"/>
                                        </p:tgtEl>
                                        <p:attrNameLst>
                                          <p:attrName>style.visibility</p:attrName>
                                        </p:attrNameLst>
                                      </p:cBhvr>
                                      <p:to>
                                        <p:strVal val="hidden"/>
                                      </p:to>
                                    </p:set>
                                  </p:childTnLst>
                                </p:cTn>
                              </p:par>
                              <p:par>
                                <p:cTn id="645" presetID="10" presetClass="exit" presetSubtype="0" fill="hold" grpId="1" nodeType="withEffect">
                                  <p:stCondLst>
                                    <p:cond delay="0"/>
                                  </p:stCondLst>
                                  <p:childTnLst>
                                    <p:animEffect transition="out" filter="fade">
                                      <p:cBhvr>
                                        <p:cTn id="646" dur="500"/>
                                        <p:tgtEl>
                                          <p:spTgt spid="181"/>
                                        </p:tgtEl>
                                      </p:cBhvr>
                                    </p:animEffect>
                                    <p:set>
                                      <p:cBhvr>
                                        <p:cTn id="647" dur="1" fill="hold">
                                          <p:stCondLst>
                                            <p:cond delay="499"/>
                                          </p:stCondLst>
                                        </p:cTn>
                                        <p:tgtEl>
                                          <p:spTgt spid="181"/>
                                        </p:tgtEl>
                                        <p:attrNameLst>
                                          <p:attrName>style.visibility</p:attrName>
                                        </p:attrNameLst>
                                      </p:cBhvr>
                                      <p:to>
                                        <p:strVal val="hidden"/>
                                      </p:to>
                                    </p:set>
                                  </p:childTnLst>
                                </p:cTn>
                              </p:par>
                              <p:par>
                                <p:cTn id="648" presetID="10" presetClass="exit" presetSubtype="0" fill="hold" grpId="1" nodeType="withEffect">
                                  <p:stCondLst>
                                    <p:cond delay="0"/>
                                  </p:stCondLst>
                                  <p:childTnLst>
                                    <p:animEffect transition="out" filter="fade">
                                      <p:cBhvr>
                                        <p:cTn id="649" dur="500"/>
                                        <p:tgtEl>
                                          <p:spTgt spid="183"/>
                                        </p:tgtEl>
                                      </p:cBhvr>
                                    </p:animEffect>
                                    <p:set>
                                      <p:cBhvr>
                                        <p:cTn id="650" dur="1" fill="hold">
                                          <p:stCondLst>
                                            <p:cond delay="499"/>
                                          </p:stCondLst>
                                        </p:cTn>
                                        <p:tgtEl>
                                          <p:spTgt spid="183"/>
                                        </p:tgtEl>
                                        <p:attrNameLst>
                                          <p:attrName>style.visibility</p:attrName>
                                        </p:attrNameLst>
                                      </p:cBhvr>
                                      <p:to>
                                        <p:strVal val="hidden"/>
                                      </p:to>
                                    </p:set>
                                  </p:childTnLst>
                                </p:cTn>
                              </p:par>
                              <p:par>
                                <p:cTn id="651" presetID="10" presetClass="exit" presetSubtype="0" fill="hold" grpId="2" nodeType="withEffect">
                                  <p:stCondLst>
                                    <p:cond delay="0"/>
                                  </p:stCondLst>
                                  <p:childTnLst>
                                    <p:animEffect transition="out" filter="fade">
                                      <p:cBhvr>
                                        <p:cTn id="652" dur="500"/>
                                        <p:tgtEl>
                                          <p:spTgt spid="189"/>
                                        </p:tgtEl>
                                      </p:cBhvr>
                                    </p:animEffect>
                                    <p:set>
                                      <p:cBhvr>
                                        <p:cTn id="653" dur="1" fill="hold">
                                          <p:stCondLst>
                                            <p:cond delay="499"/>
                                          </p:stCondLst>
                                        </p:cTn>
                                        <p:tgtEl>
                                          <p:spTgt spid="189"/>
                                        </p:tgtEl>
                                        <p:attrNameLst>
                                          <p:attrName>style.visibility</p:attrName>
                                        </p:attrNameLst>
                                      </p:cBhvr>
                                      <p:to>
                                        <p:strVal val="hidden"/>
                                      </p:to>
                                    </p:set>
                                  </p:childTnLst>
                                </p:cTn>
                              </p:par>
                              <p:par>
                                <p:cTn id="654" presetID="10" presetClass="exit" presetSubtype="0" fill="hold" grpId="3" nodeType="withEffect">
                                  <p:stCondLst>
                                    <p:cond delay="0"/>
                                  </p:stCondLst>
                                  <p:childTnLst>
                                    <p:animEffect transition="out" filter="fade">
                                      <p:cBhvr>
                                        <p:cTn id="655" dur="500"/>
                                        <p:tgtEl>
                                          <p:spTgt spid="189"/>
                                        </p:tgtEl>
                                      </p:cBhvr>
                                    </p:animEffect>
                                    <p:set>
                                      <p:cBhvr>
                                        <p:cTn id="656" dur="1" fill="hold">
                                          <p:stCondLst>
                                            <p:cond delay="499"/>
                                          </p:stCondLst>
                                        </p:cTn>
                                        <p:tgtEl>
                                          <p:spTgt spid="189"/>
                                        </p:tgtEl>
                                        <p:attrNameLst>
                                          <p:attrName>style.visibility</p:attrName>
                                        </p:attrNameLst>
                                      </p:cBhvr>
                                      <p:to>
                                        <p:strVal val="hidden"/>
                                      </p:to>
                                    </p:set>
                                  </p:childTnLst>
                                </p:cTn>
                              </p:par>
                              <p:par>
                                <p:cTn id="657" presetID="10" presetClass="exit" presetSubtype="0" fill="hold" grpId="2" nodeType="withEffect">
                                  <p:stCondLst>
                                    <p:cond delay="0"/>
                                  </p:stCondLst>
                                  <p:childTnLst>
                                    <p:animEffect transition="out" filter="fade">
                                      <p:cBhvr>
                                        <p:cTn id="658" dur="500"/>
                                        <p:tgtEl>
                                          <p:spTgt spid="190"/>
                                        </p:tgtEl>
                                      </p:cBhvr>
                                    </p:animEffect>
                                    <p:set>
                                      <p:cBhvr>
                                        <p:cTn id="659" dur="1" fill="hold">
                                          <p:stCondLst>
                                            <p:cond delay="499"/>
                                          </p:stCondLst>
                                        </p:cTn>
                                        <p:tgtEl>
                                          <p:spTgt spid="190"/>
                                        </p:tgtEl>
                                        <p:attrNameLst>
                                          <p:attrName>style.visibility</p:attrName>
                                        </p:attrNameLst>
                                      </p:cBhvr>
                                      <p:to>
                                        <p:strVal val="hidden"/>
                                      </p:to>
                                    </p:set>
                                  </p:childTnLst>
                                </p:cTn>
                              </p:par>
                              <p:par>
                                <p:cTn id="660" presetID="10" presetClass="exit" presetSubtype="0" fill="hold" grpId="3" nodeType="withEffect">
                                  <p:stCondLst>
                                    <p:cond delay="0"/>
                                  </p:stCondLst>
                                  <p:childTnLst>
                                    <p:animEffect transition="out" filter="fade">
                                      <p:cBhvr>
                                        <p:cTn id="661" dur="500"/>
                                        <p:tgtEl>
                                          <p:spTgt spid="190"/>
                                        </p:tgtEl>
                                      </p:cBhvr>
                                    </p:animEffect>
                                    <p:set>
                                      <p:cBhvr>
                                        <p:cTn id="662" dur="1" fill="hold">
                                          <p:stCondLst>
                                            <p:cond delay="499"/>
                                          </p:stCondLst>
                                        </p:cTn>
                                        <p:tgtEl>
                                          <p:spTgt spid="190"/>
                                        </p:tgtEl>
                                        <p:attrNameLst>
                                          <p:attrName>style.visibility</p:attrName>
                                        </p:attrNameLst>
                                      </p:cBhvr>
                                      <p:to>
                                        <p:strVal val="hidden"/>
                                      </p:to>
                                    </p:set>
                                  </p:childTnLst>
                                </p:cTn>
                              </p:par>
                              <p:par>
                                <p:cTn id="663" presetID="10" presetClass="exit" presetSubtype="0" fill="hold" nodeType="withEffect">
                                  <p:stCondLst>
                                    <p:cond delay="0"/>
                                  </p:stCondLst>
                                  <p:childTnLst>
                                    <p:animEffect transition="out" filter="fade">
                                      <p:cBhvr>
                                        <p:cTn id="664" dur="500"/>
                                        <p:tgtEl>
                                          <p:spTgt spid="185"/>
                                        </p:tgtEl>
                                      </p:cBhvr>
                                    </p:animEffect>
                                    <p:set>
                                      <p:cBhvr>
                                        <p:cTn id="665" dur="1" fill="hold">
                                          <p:stCondLst>
                                            <p:cond delay="499"/>
                                          </p:stCondLst>
                                        </p:cTn>
                                        <p:tgtEl>
                                          <p:spTgt spid="185"/>
                                        </p:tgtEl>
                                        <p:attrNameLst>
                                          <p:attrName>style.visibility</p:attrName>
                                        </p:attrNameLst>
                                      </p:cBhvr>
                                      <p:to>
                                        <p:strVal val="hidden"/>
                                      </p:to>
                                    </p:set>
                                  </p:childTnLst>
                                </p:cTn>
                              </p:par>
                              <p:par>
                                <p:cTn id="666" presetID="10" presetClass="exit" presetSubtype="0" fill="hold" grpId="1" nodeType="withEffect">
                                  <p:stCondLst>
                                    <p:cond delay="0"/>
                                  </p:stCondLst>
                                  <p:childTnLst>
                                    <p:animEffect transition="out" filter="fade">
                                      <p:cBhvr>
                                        <p:cTn id="667" dur="500"/>
                                        <p:tgtEl>
                                          <p:spTgt spid="184"/>
                                        </p:tgtEl>
                                      </p:cBhvr>
                                    </p:animEffect>
                                    <p:set>
                                      <p:cBhvr>
                                        <p:cTn id="668" dur="1" fill="hold">
                                          <p:stCondLst>
                                            <p:cond delay="499"/>
                                          </p:stCondLst>
                                        </p:cTn>
                                        <p:tgtEl>
                                          <p:spTgt spid="184"/>
                                        </p:tgtEl>
                                        <p:attrNameLst>
                                          <p:attrName>style.visibility</p:attrName>
                                        </p:attrNameLst>
                                      </p:cBhvr>
                                      <p:to>
                                        <p:strVal val="hidden"/>
                                      </p:to>
                                    </p:set>
                                  </p:childTnLst>
                                </p:cTn>
                              </p:par>
                              <p:par>
                                <p:cTn id="669" presetID="10" presetClass="exit" presetSubtype="0" fill="hold" grpId="1" nodeType="withEffect">
                                  <p:stCondLst>
                                    <p:cond delay="0"/>
                                  </p:stCondLst>
                                  <p:childTnLst>
                                    <p:animEffect transition="out" filter="fade">
                                      <p:cBhvr>
                                        <p:cTn id="670" dur="500"/>
                                        <p:tgtEl>
                                          <p:spTgt spid="186"/>
                                        </p:tgtEl>
                                      </p:cBhvr>
                                    </p:animEffect>
                                    <p:set>
                                      <p:cBhvr>
                                        <p:cTn id="671" dur="1" fill="hold">
                                          <p:stCondLst>
                                            <p:cond delay="499"/>
                                          </p:stCondLst>
                                        </p:cTn>
                                        <p:tgtEl>
                                          <p:spTgt spid="186"/>
                                        </p:tgtEl>
                                        <p:attrNameLst>
                                          <p:attrName>style.visibility</p:attrName>
                                        </p:attrNameLst>
                                      </p:cBhvr>
                                      <p:to>
                                        <p:strVal val="hidden"/>
                                      </p:to>
                                    </p:set>
                                  </p:childTnLst>
                                </p:cTn>
                              </p:par>
                            </p:childTnLst>
                          </p:cTn>
                        </p:par>
                        <p:par>
                          <p:cTn id="672" fill="hold">
                            <p:stCondLst>
                              <p:cond delay="500"/>
                            </p:stCondLst>
                            <p:childTnLst>
                              <p:par>
                                <p:cTn id="673" presetID="22" presetClass="entr" presetSubtype="1" fill="hold" nodeType="afterEffect">
                                  <p:stCondLst>
                                    <p:cond delay="0"/>
                                  </p:stCondLst>
                                  <p:childTnLst>
                                    <p:set>
                                      <p:cBhvr>
                                        <p:cTn id="674" dur="1" fill="hold">
                                          <p:stCondLst>
                                            <p:cond delay="0"/>
                                          </p:stCondLst>
                                        </p:cTn>
                                        <p:tgtEl>
                                          <p:spTgt spid="239"/>
                                        </p:tgtEl>
                                        <p:attrNameLst>
                                          <p:attrName>style.visibility</p:attrName>
                                        </p:attrNameLst>
                                      </p:cBhvr>
                                      <p:to>
                                        <p:strVal val="visible"/>
                                      </p:to>
                                    </p:set>
                                    <p:animEffect transition="in" filter="wipe(up)">
                                      <p:cBhvr>
                                        <p:cTn id="675" dur="500"/>
                                        <p:tgtEl>
                                          <p:spTgt spid="239"/>
                                        </p:tgtEl>
                                      </p:cBhvr>
                                    </p:animEffect>
                                  </p:childTnLst>
                                </p:cTn>
                              </p:par>
                            </p:childTnLst>
                          </p:cTn>
                        </p:par>
                      </p:childTnLst>
                    </p:cTn>
                  </p:par>
                  <p:par>
                    <p:cTn id="676" fill="hold">
                      <p:stCondLst>
                        <p:cond delay="indefinite"/>
                      </p:stCondLst>
                      <p:childTnLst>
                        <p:par>
                          <p:cTn id="677" fill="hold">
                            <p:stCondLst>
                              <p:cond delay="0"/>
                            </p:stCondLst>
                            <p:childTnLst>
                              <p:par>
                                <p:cTn id="678" presetID="1" presetClass="entr" presetSubtype="0" fill="hold" grpId="0" nodeType="clickEffect">
                                  <p:stCondLst>
                                    <p:cond delay="0"/>
                                  </p:stCondLst>
                                  <p:childTnLst>
                                    <p:set>
                                      <p:cBhvr>
                                        <p:cTn id="679" dur="1" fill="hold">
                                          <p:stCondLst>
                                            <p:cond delay="499"/>
                                          </p:stCondLst>
                                        </p:cTn>
                                        <p:tgtEl>
                                          <p:spTgt spid="250"/>
                                        </p:tgtEl>
                                        <p:attrNameLst>
                                          <p:attrName>style.visibility</p:attrName>
                                        </p:attrNameLst>
                                      </p:cBhvr>
                                      <p:to>
                                        <p:strVal val="visible"/>
                                      </p:to>
                                    </p:set>
                                  </p:childTnLst>
                                </p:cTn>
                              </p:par>
                              <p:par>
                                <p:cTn id="680" presetID="26" presetClass="emph" presetSubtype="0" repeatCount="3000" fill="hold" grpId="1" nodeType="withEffect">
                                  <p:stCondLst>
                                    <p:cond delay="0"/>
                                  </p:stCondLst>
                                  <p:childTnLst>
                                    <p:animEffect transition="out" filter="fade">
                                      <p:cBhvr>
                                        <p:cTn id="681" dur="500" tmFilter="0, 0; .2, .5; .8, .5; 1, 0"/>
                                        <p:tgtEl>
                                          <p:spTgt spid="250"/>
                                        </p:tgtEl>
                                      </p:cBhvr>
                                    </p:animEffect>
                                    <p:animScale>
                                      <p:cBhvr>
                                        <p:cTn id="682" dur="250" autoRev="1" fill="hold"/>
                                        <p:tgtEl>
                                          <p:spTgt spid="250"/>
                                        </p:tgtEl>
                                      </p:cBhvr>
                                      <p:by x="105000" y="105000"/>
                                    </p:animScale>
                                  </p:childTnLst>
                                </p:cTn>
                              </p:par>
                            </p:childTnLst>
                          </p:cTn>
                        </p:par>
                      </p:childTnLst>
                    </p:cTn>
                  </p:par>
                  <p:par>
                    <p:cTn id="683" fill="hold">
                      <p:stCondLst>
                        <p:cond delay="indefinite"/>
                      </p:stCondLst>
                      <p:childTnLst>
                        <p:par>
                          <p:cTn id="684" fill="hold">
                            <p:stCondLst>
                              <p:cond delay="0"/>
                            </p:stCondLst>
                            <p:childTnLst>
                              <p:par>
                                <p:cTn id="685" presetID="22" presetClass="entr" presetSubtype="8" fill="hold" nodeType="clickEffect">
                                  <p:stCondLst>
                                    <p:cond delay="0"/>
                                  </p:stCondLst>
                                  <p:childTnLst>
                                    <p:set>
                                      <p:cBhvr>
                                        <p:cTn id="686" dur="1" fill="hold">
                                          <p:stCondLst>
                                            <p:cond delay="0"/>
                                          </p:stCondLst>
                                        </p:cTn>
                                        <p:tgtEl>
                                          <p:spTgt spid="236"/>
                                        </p:tgtEl>
                                        <p:attrNameLst>
                                          <p:attrName>style.visibility</p:attrName>
                                        </p:attrNameLst>
                                      </p:cBhvr>
                                      <p:to>
                                        <p:strVal val="visible"/>
                                      </p:to>
                                    </p:set>
                                    <p:animEffect transition="in" filter="wipe(left)">
                                      <p:cBhvr>
                                        <p:cTn id="687" dur="500"/>
                                        <p:tgtEl>
                                          <p:spTgt spid="236"/>
                                        </p:tgtEl>
                                      </p:cBhvr>
                                    </p:animEffect>
                                  </p:childTnLst>
                                </p:cTn>
                              </p:par>
                            </p:childTnLst>
                          </p:cTn>
                        </p:par>
                      </p:childTnLst>
                    </p:cTn>
                  </p:par>
                  <p:par>
                    <p:cTn id="688" fill="hold">
                      <p:stCondLst>
                        <p:cond delay="indefinite"/>
                      </p:stCondLst>
                      <p:childTnLst>
                        <p:par>
                          <p:cTn id="689" fill="hold">
                            <p:stCondLst>
                              <p:cond delay="0"/>
                            </p:stCondLst>
                            <p:childTnLst>
                              <p:par>
                                <p:cTn id="690" presetID="10" presetClass="exit" presetSubtype="0" fill="hold" grpId="2" nodeType="clickEffect">
                                  <p:stCondLst>
                                    <p:cond delay="0"/>
                                  </p:stCondLst>
                                  <p:childTnLst>
                                    <p:animEffect transition="out" filter="fade">
                                      <p:cBhvr>
                                        <p:cTn id="691" dur="500"/>
                                        <p:tgtEl>
                                          <p:spTgt spid="250"/>
                                        </p:tgtEl>
                                      </p:cBhvr>
                                    </p:animEffect>
                                    <p:set>
                                      <p:cBhvr>
                                        <p:cTn id="692" dur="1" fill="hold">
                                          <p:stCondLst>
                                            <p:cond delay="499"/>
                                          </p:stCondLst>
                                        </p:cTn>
                                        <p:tgtEl>
                                          <p:spTgt spid="250"/>
                                        </p:tgtEl>
                                        <p:attrNameLst>
                                          <p:attrName>style.visibility</p:attrName>
                                        </p:attrNameLst>
                                      </p:cBhvr>
                                      <p:to>
                                        <p:strVal val="hidden"/>
                                      </p:to>
                                    </p:set>
                                  </p:childTnLst>
                                </p:cTn>
                              </p:par>
                            </p:childTnLst>
                          </p:cTn>
                        </p:par>
                        <p:par>
                          <p:cTn id="693" fill="hold">
                            <p:stCondLst>
                              <p:cond delay="500"/>
                            </p:stCondLst>
                            <p:childTnLst>
                              <p:par>
                                <p:cTn id="694" presetID="1" presetClass="entr" presetSubtype="0" fill="hold" grpId="0" nodeType="afterEffect">
                                  <p:stCondLst>
                                    <p:cond delay="0"/>
                                  </p:stCondLst>
                                  <p:childTnLst>
                                    <p:set>
                                      <p:cBhvr>
                                        <p:cTn id="695" dur="1" fill="hold">
                                          <p:stCondLst>
                                            <p:cond delay="499"/>
                                          </p:stCondLst>
                                        </p:cTn>
                                        <p:tgtEl>
                                          <p:spTgt spid="251"/>
                                        </p:tgtEl>
                                        <p:attrNameLst>
                                          <p:attrName>style.visibility</p:attrName>
                                        </p:attrNameLst>
                                      </p:cBhvr>
                                      <p:to>
                                        <p:strVal val="visible"/>
                                      </p:to>
                                    </p:set>
                                  </p:childTnLst>
                                </p:cTn>
                              </p:par>
                              <p:par>
                                <p:cTn id="696" presetID="26" presetClass="emph" presetSubtype="0" repeatCount="3000" fill="hold" grpId="1" nodeType="withEffect">
                                  <p:stCondLst>
                                    <p:cond delay="0"/>
                                  </p:stCondLst>
                                  <p:childTnLst>
                                    <p:animEffect transition="out" filter="fade">
                                      <p:cBhvr>
                                        <p:cTn id="697" dur="500" tmFilter="0, 0; .2, .5; .8, .5; 1, 0"/>
                                        <p:tgtEl>
                                          <p:spTgt spid="251"/>
                                        </p:tgtEl>
                                      </p:cBhvr>
                                    </p:animEffect>
                                    <p:animScale>
                                      <p:cBhvr>
                                        <p:cTn id="698" dur="250" autoRev="1" fill="hold"/>
                                        <p:tgtEl>
                                          <p:spTgt spid="251"/>
                                        </p:tgtEl>
                                      </p:cBhvr>
                                      <p:by x="105000" y="105000"/>
                                    </p:animScale>
                                  </p:childTnLst>
                                </p:cTn>
                              </p:par>
                            </p:childTnLst>
                          </p:cTn>
                        </p:par>
                      </p:childTnLst>
                    </p:cTn>
                  </p:par>
                  <p:par>
                    <p:cTn id="699" fill="hold">
                      <p:stCondLst>
                        <p:cond delay="indefinite"/>
                      </p:stCondLst>
                      <p:childTnLst>
                        <p:par>
                          <p:cTn id="700" fill="hold">
                            <p:stCondLst>
                              <p:cond delay="0"/>
                            </p:stCondLst>
                            <p:childTnLst>
                              <p:par>
                                <p:cTn id="701" presetID="10" presetClass="entr" presetSubtype="0" fill="hold" grpId="0" nodeType="clickEffect">
                                  <p:stCondLst>
                                    <p:cond delay="0"/>
                                  </p:stCondLst>
                                  <p:childTnLst>
                                    <p:set>
                                      <p:cBhvr>
                                        <p:cTn id="702" dur="1" fill="hold">
                                          <p:stCondLst>
                                            <p:cond delay="0"/>
                                          </p:stCondLst>
                                        </p:cTn>
                                        <p:tgtEl>
                                          <p:spTgt spid="248"/>
                                        </p:tgtEl>
                                        <p:attrNameLst>
                                          <p:attrName>style.visibility</p:attrName>
                                        </p:attrNameLst>
                                      </p:cBhvr>
                                      <p:to>
                                        <p:strVal val="visible"/>
                                      </p:to>
                                    </p:set>
                                    <p:animEffect transition="in" filter="fade">
                                      <p:cBhvr>
                                        <p:cTn id="703" dur="500"/>
                                        <p:tgtEl>
                                          <p:spTgt spid="248"/>
                                        </p:tgtEl>
                                      </p:cBhvr>
                                    </p:animEffect>
                                  </p:childTnLst>
                                </p:cTn>
                              </p:par>
                            </p:childTnLst>
                          </p:cTn>
                        </p:par>
                      </p:childTnLst>
                    </p:cTn>
                  </p:par>
                  <p:par>
                    <p:cTn id="704" fill="hold">
                      <p:stCondLst>
                        <p:cond delay="indefinite"/>
                      </p:stCondLst>
                      <p:childTnLst>
                        <p:par>
                          <p:cTn id="705" fill="hold">
                            <p:stCondLst>
                              <p:cond delay="0"/>
                            </p:stCondLst>
                            <p:childTnLst>
                              <p:par>
                                <p:cTn id="706" presetID="10" presetClass="entr" presetSubtype="0" fill="hold" grpId="0" nodeType="clickEffect">
                                  <p:stCondLst>
                                    <p:cond delay="0"/>
                                  </p:stCondLst>
                                  <p:childTnLst>
                                    <p:set>
                                      <p:cBhvr>
                                        <p:cTn id="707" dur="1" fill="hold">
                                          <p:stCondLst>
                                            <p:cond delay="0"/>
                                          </p:stCondLst>
                                        </p:cTn>
                                        <p:tgtEl>
                                          <p:spTgt spid="249"/>
                                        </p:tgtEl>
                                        <p:attrNameLst>
                                          <p:attrName>style.visibility</p:attrName>
                                        </p:attrNameLst>
                                      </p:cBhvr>
                                      <p:to>
                                        <p:strVal val="visible"/>
                                      </p:to>
                                    </p:set>
                                    <p:animEffect transition="in" filter="fade">
                                      <p:cBhvr>
                                        <p:cTn id="708" dur="500"/>
                                        <p:tgtEl>
                                          <p:spTgt spid="249"/>
                                        </p:tgtEl>
                                      </p:cBhvr>
                                    </p:animEffect>
                                  </p:childTnLst>
                                </p:cTn>
                              </p:par>
                            </p:childTnLst>
                          </p:cTn>
                        </p:par>
                      </p:childTnLst>
                    </p:cTn>
                  </p:par>
                  <p:par>
                    <p:cTn id="709" fill="hold">
                      <p:stCondLst>
                        <p:cond delay="indefinite"/>
                      </p:stCondLst>
                      <p:childTnLst>
                        <p:par>
                          <p:cTn id="710" fill="hold">
                            <p:stCondLst>
                              <p:cond delay="0"/>
                            </p:stCondLst>
                            <p:childTnLst>
                              <p:par>
                                <p:cTn id="711" presetID="10" presetClass="exit" presetSubtype="0" fill="hold" grpId="2" nodeType="clickEffect">
                                  <p:stCondLst>
                                    <p:cond delay="0"/>
                                  </p:stCondLst>
                                  <p:childTnLst>
                                    <p:animEffect transition="out" filter="fade">
                                      <p:cBhvr>
                                        <p:cTn id="712" dur="500"/>
                                        <p:tgtEl>
                                          <p:spTgt spid="251"/>
                                        </p:tgtEl>
                                      </p:cBhvr>
                                    </p:animEffect>
                                    <p:set>
                                      <p:cBhvr>
                                        <p:cTn id="713" dur="1" fill="hold">
                                          <p:stCondLst>
                                            <p:cond delay="499"/>
                                          </p:stCondLst>
                                        </p:cTn>
                                        <p:tgtEl>
                                          <p:spTgt spid="251"/>
                                        </p:tgtEl>
                                        <p:attrNameLst>
                                          <p:attrName>style.visibility</p:attrName>
                                        </p:attrNameLst>
                                      </p:cBhvr>
                                      <p:to>
                                        <p:strVal val="hidden"/>
                                      </p:to>
                                    </p:set>
                                  </p:childTnLst>
                                </p:cTn>
                              </p:par>
                              <p:par>
                                <p:cTn id="714" presetID="10" presetClass="exit" presetSubtype="0" fill="hold" nodeType="withEffect">
                                  <p:stCondLst>
                                    <p:cond delay="0"/>
                                  </p:stCondLst>
                                  <p:childTnLst>
                                    <p:animEffect transition="out" filter="fade">
                                      <p:cBhvr>
                                        <p:cTn id="715" dur="500"/>
                                        <p:tgtEl>
                                          <p:spTgt spid="236"/>
                                        </p:tgtEl>
                                      </p:cBhvr>
                                    </p:animEffect>
                                    <p:set>
                                      <p:cBhvr>
                                        <p:cTn id="716" dur="1" fill="hold">
                                          <p:stCondLst>
                                            <p:cond delay="499"/>
                                          </p:stCondLst>
                                        </p:cTn>
                                        <p:tgtEl>
                                          <p:spTgt spid="236"/>
                                        </p:tgtEl>
                                        <p:attrNameLst>
                                          <p:attrName>style.visibility</p:attrName>
                                        </p:attrNameLst>
                                      </p:cBhvr>
                                      <p:to>
                                        <p:strVal val="hidden"/>
                                      </p:to>
                                    </p:set>
                                  </p:childTnLst>
                                </p:cTn>
                              </p:par>
                            </p:childTnLst>
                          </p:cTn>
                        </p:par>
                      </p:childTnLst>
                    </p:cTn>
                  </p:par>
                  <p:par>
                    <p:cTn id="717" fill="hold">
                      <p:stCondLst>
                        <p:cond delay="indefinite"/>
                      </p:stCondLst>
                      <p:childTnLst>
                        <p:par>
                          <p:cTn id="718" fill="hold">
                            <p:stCondLst>
                              <p:cond delay="0"/>
                            </p:stCondLst>
                            <p:childTnLst>
                              <p:par>
                                <p:cTn id="719" presetID="22" presetClass="entr" presetSubtype="1" fill="hold" nodeType="clickEffect">
                                  <p:stCondLst>
                                    <p:cond delay="0"/>
                                  </p:stCondLst>
                                  <p:childTnLst>
                                    <p:set>
                                      <p:cBhvr>
                                        <p:cTn id="720" dur="1" fill="hold">
                                          <p:stCondLst>
                                            <p:cond delay="0"/>
                                          </p:stCondLst>
                                        </p:cTn>
                                        <p:tgtEl>
                                          <p:spTgt spid="78"/>
                                        </p:tgtEl>
                                        <p:attrNameLst>
                                          <p:attrName>style.visibility</p:attrName>
                                        </p:attrNameLst>
                                      </p:cBhvr>
                                      <p:to>
                                        <p:strVal val="visible"/>
                                      </p:to>
                                    </p:set>
                                    <p:animEffect transition="in" filter="wipe(up)">
                                      <p:cBhvr>
                                        <p:cTn id="721" dur="500"/>
                                        <p:tgtEl>
                                          <p:spTgt spid="78"/>
                                        </p:tgtEl>
                                      </p:cBhvr>
                                    </p:animEffect>
                                  </p:childTnLst>
                                </p:cTn>
                              </p:par>
                            </p:childTnLst>
                          </p:cTn>
                        </p:par>
                      </p:childTnLst>
                    </p:cTn>
                  </p:par>
                  <p:par>
                    <p:cTn id="722" fill="hold">
                      <p:stCondLst>
                        <p:cond delay="indefinite"/>
                      </p:stCondLst>
                      <p:childTnLst>
                        <p:par>
                          <p:cTn id="723" fill="hold">
                            <p:stCondLst>
                              <p:cond delay="0"/>
                            </p:stCondLst>
                            <p:childTnLst>
                              <p:par>
                                <p:cTn id="724" presetID="22" presetClass="entr" presetSubtype="8" fill="hold" grpId="0" nodeType="clickEffect">
                                  <p:stCondLst>
                                    <p:cond delay="0"/>
                                  </p:stCondLst>
                                  <p:childTnLst>
                                    <p:set>
                                      <p:cBhvr>
                                        <p:cTn id="725" dur="1" fill="hold">
                                          <p:stCondLst>
                                            <p:cond delay="0"/>
                                          </p:stCondLst>
                                        </p:cTn>
                                        <p:tgtEl>
                                          <p:spTgt spid="81"/>
                                        </p:tgtEl>
                                        <p:attrNameLst>
                                          <p:attrName>style.visibility</p:attrName>
                                        </p:attrNameLst>
                                      </p:cBhvr>
                                      <p:to>
                                        <p:strVal val="visible"/>
                                      </p:to>
                                    </p:set>
                                    <p:animEffect transition="in" filter="wipe(left)">
                                      <p:cBhvr>
                                        <p:cTn id="726" dur="500"/>
                                        <p:tgtEl>
                                          <p:spTgt spid="81"/>
                                        </p:tgtEl>
                                      </p:cBhvr>
                                    </p:animEffect>
                                  </p:childTnLst>
                                </p:cTn>
                              </p:par>
                            </p:childTnLst>
                          </p:cTn>
                        </p:par>
                      </p:childTnLst>
                    </p:cTn>
                  </p:par>
                  <p:par>
                    <p:cTn id="727" fill="hold">
                      <p:stCondLst>
                        <p:cond delay="indefinite"/>
                      </p:stCondLst>
                      <p:childTnLst>
                        <p:par>
                          <p:cTn id="728" fill="hold">
                            <p:stCondLst>
                              <p:cond delay="0"/>
                            </p:stCondLst>
                            <p:childTnLst>
                              <p:par>
                                <p:cTn id="729" presetID="22" presetClass="entr" presetSubtype="8" fill="hold" grpId="0" nodeType="clickEffect">
                                  <p:stCondLst>
                                    <p:cond delay="0"/>
                                  </p:stCondLst>
                                  <p:childTnLst>
                                    <p:set>
                                      <p:cBhvr>
                                        <p:cTn id="730" dur="1" fill="hold">
                                          <p:stCondLst>
                                            <p:cond delay="0"/>
                                          </p:stCondLst>
                                        </p:cTn>
                                        <p:tgtEl>
                                          <p:spTgt spid="79"/>
                                        </p:tgtEl>
                                        <p:attrNameLst>
                                          <p:attrName>style.visibility</p:attrName>
                                        </p:attrNameLst>
                                      </p:cBhvr>
                                      <p:to>
                                        <p:strVal val="visible"/>
                                      </p:to>
                                    </p:set>
                                    <p:animEffect transition="in" filter="wipe(left)">
                                      <p:cBhvr>
                                        <p:cTn id="731" dur="500"/>
                                        <p:tgtEl>
                                          <p:spTgt spid="79"/>
                                        </p:tgtEl>
                                      </p:cBhvr>
                                    </p:animEffect>
                                  </p:childTnLst>
                                </p:cTn>
                              </p:par>
                            </p:childTnLst>
                          </p:cTn>
                        </p:par>
                      </p:childTnLst>
                    </p:cTn>
                  </p:par>
                  <p:par>
                    <p:cTn id="732" fill="hold">
                      <p:stCondLst>
                        <p:cond delay="indefinite"/>
                      </p:stCondLst>
                      <p:childTnLst>
                        <p:par>
                          <p:cTn id="733" fill="hold">
                            <p:stCondLst>
                              <p:cond delay="0"/>
                            </p:stCondLst>
                            <p:childTnLst>
                              <p:par>
                                <p:cTn id="734" presetID="22" presetClass="entr" presetSubtype="8" fill="hold" grpId="0" nodeType="clickEffect">
                                  <p:stCondLst>
                                    <p:cond delay="0"/>
                                  </p:stCondLst>
                                  <p:childTnLst>
                                    <p:set>
                                      <p:cBhvr>
                                        <p:cTn id="735" dur="1" fill="hold">
                                          <p:stCondLst>
                                            <p:cond delay="0"/>
                                          </p:stCondLst>
                                        </p:cTn>
                                        <p:tgtEl>
                                          <p:spTgt spid="80"/>
                                        </p:tgtEl>
                                        <p:attrNameLst>
                                          <p:attrName>style.visibility</p:attrName>
                                        </p:attrNameLst>
                                      </p:cBhvr>
                                      <p:to>
                                        <p:strVal val="visible"/>
                                      </p:to>
                                    </p:set>
                                    <p:animEffect transition="in" filter="wipe(left)">
                                      <p:cBhvr>
                                        <p:cTn id="736" dur="500"/>
                                        <p:tgtEl>
                                          <p:spTgt spid="80"/>
                                        </p:tgtEl>
                                      </p:cBhvr>
                                    </p:animEffect>
                                  </p:childTnLst>
                                </p:cTn>
                              </p:par>
                            </p:childTnLst>
                          </p:cTn>
                        </p:par>
                      </p:childTnLst>
                    </p:cTn>
                  </p:par>
                  <p:par>
                    <p:cTn id="737" fill="hold">
                      <p:stCondLst>
                        <p:cond delay="indefinite"/>
                      </p:stCondLst>
                      <p:childTnLst>
                        <p:par>
                          <p:cTn id="738" fill="hold">
                            <p:stCondLst>
                              <p:cond delay="0"/>
                            </p:stCondLst>
                            <p:childTnLst>
                              <p:par>
                                <p:cTn id="739" presetID="22" presetClass="entr" presetSubtype="8" fill="hold" grpId="0" nodeType="clickEffect">
                                  <p:stCondLst>
                                    <p:cond delay="0"/>
                                  </p:stCondLst>
                                  <p:childTnLst>
                                    <p:set>
                                      <p:cBhvr>
                                        <p:cTn id="740" dur="1" fill="hold">
                                          <p:stCondLst>
                                            <p:cond delay="0"/>
                                          </p:stCondLst>
                                        </p:cTn>
                                        <p:tgtEl>
                                          <p:spTgt spid="82"/>
                                        </p:tgtEl>
                                        <p:attrNameLst>
                                          <p:attrName>style.visibility</p:attrName>
                                        </p:attrNameLst>
                                      </p:cBhvr>
                                      <p:to>
                                        <p:strVal val="visible"/>
                                      </p:to>
                                    </p:set>
                                    <p:animEffect transition="in" filter="wipe(left)">
                                      <p:cBhvr>
                                        <p:cTn id="741" dur="500"/>
                                        <p:tgtEl>
                                          <p:spTgt spid="82"/>
                                        </p:tgtEl>
                                      </p:cBhvr>
                                    </p:animEffect>
                                  </p:childTnLst>
                                </p:cTn>
                              </p:par>
                            </p:childTnLst>
                          </p:cTn>
                        </p:par>
                      </p:childTnLst>
                    </p:cTn>
                  </p:par>
                  <p:par>
                    <p:cTn id="742" fill="hold">
                      <p:stCondLst>
                        <p:cond delay="indefinite"/>
                      </p:stCondLst>
                      <p:childTnLst>
                        <p:par>
                          <p:cTn id="743" fill="hold">
                            <p:stCondLst>
                              <p:cond delay="0"/>
                            </p:stCondLst>
                            <p:childTnLst>
                              <p:par>
                                <p:cTn id="744" presetID="22" presetClass="entr" presetSubtype="8" fill="hold" grpId="0" nodeType="clickEffect">
                                  <p:stCondLst>
                                    <p:cond delay="0"/>
                                  </p:stCondLst>
                                  <p:childTnLst>
                                    <p:set>
                                      <p:cBhvr>
                                        <p:cTn id="745" dur="1" fill="hold">
                                          <p:stCondLst>
                                            <p:cond delay="0"/>
                                          </p:stCondLst>
                                        </p:cTn>
                                        <p:tgtEl>
                                          <p:spTgt spid="83"/>
                                        </p:tgtEl>
                                        <p:attrNameLst>
                                          <p:attrName>style.visibility</p:attrName>
                                        </p:attrNameLst>
                                      </p:cBhvr>
                                      <p:to>
                                        <p:strVal val="visible"/>
                                      </p:to>
                                    </p:set>
                                    <p:animEffect transition="in" filter="wipe(left)">
                                      <p:cBhvr>
                                        <p:cTn id="746" dur="500"/>
                                        <p:tgtEl>
                                          <p:spTgt spid="83"/>
                                        </p:tgtEl>
                                      </p:cBhvr>
                                    </p:animEffect>
                                  </p:childTnLst>
                                </p:cTn>
                              </p:par>
                            </p:childTnLst>
                          </p:cTn>
                        </p:par>
                      </p:childTnLst>
                    </p:cTn>
                  </p:par>
                  <p:par>
                    <p:cTn id="747" fill="hold">
                      <p:stCondLst>
                        <p:cond delay="indefinite"/>
                      </p:stCondLst>
                      <p:childTnLst>
                        <p:par>
                          <p:cTn id="748" fill="hold">
                            <p:stCondLst>
                              <p:cond delay="0"/>
                            </p:stCondLst>
                            <p:childTnLst>
                              <p:par>
                                <p:cTn id="749" presetID="10" presetClass="exit" presetSubtype="0" fill="hold" nodeType="clickEffect">
                                  <p:stCondLst>
                                    <p:cond delay="0"/>
                                  </p:stCondLst>
                                  <p:childTnLst>
                                    <p:animEffect transition="out" filter="fade">
                                      <p:cBhvr>
                                        <p:cTn id="750" dur="500"/>
                                        <p:tgtEl>
                                          <p:spTgt spid="239"/>
                                        </p:tgtEl>
                                      </p:cBhvr>
                                    </p:animEffect>
                                    <p:set>
                                      <p:cBhvr>
                                        <p:cTn id="751" dur="1" fill="hold">
                                          <p:stCondLst>
                                            <p:cond delay="499"/>
                                          </p:stCondLst>
                                        </p:cTn>
                                        <p:tgtEl>
                                          <p:spTgt spid="239"/>
                                        </p:tgtEl>
                                        <p:attrNameLst>
                                          <p:attrName>style.visibility</p:attrName>
                                        </p:attrNameLst>
                                      </p:cBhvr>
                                      <p:to>
                                        <p:strVal val="hidden"/>
                                      </p:to>
                                    </p:set>
                                  </p:childTnLst>
                                </p:cTn>
                              </p:par>
                              <p:par>
                                <p:cTn id="752" presetID="10" presetClass="exit" presetSubtype="0" fill="hold" grpId="1" nodeType="withEffect">
                                  <p:stCondLst>
                                    <p:cond delay="0"/>
                                  </p:stCondLst>
                                  <p:childTnLst>
                                    <p:animEffect transition="out" filter="fade">
                                      <p:cBhvr>
                                        <p:cTn id="753" dur="500"/>
                                        <p:tgtEl>
                                          <p:spTgt spid="248"/>
                                        </p:tgtEl>
                                      </p:cBhvr>
                                    </p:animEffect>
                                    <p:set>
                                      <p:cBhvr>
                                        <p:cTn id="754" dur="1" fill="hold">
                                          <p:stCondLst>
                                            <p:cond delay="499"/>
                                          </p:stCondLst>
                                        </p:cTn>
                                        <p:tgtEl>
                                          <p:spTgt spid="248"/>
                                        </p:tgtEl>
                                        <p:attrNameLst>
                                          <p:attrName>style.visibility</p:attrName>
                                        </p:attrNameLst>
                                      </p:cBhvr>
                                      <p:to>
                                        <p:strVal val="hidden"/>
                                      </p:to>
                                    </p:set>
                                  </p:childTnLst>
                                </p:cTn>
                              </p:par>
                              <p:par>
                                <p:cTn id="755" presetID="10" presetClass="exit" presetSubtype="0" fill="hold" grpId="1" nodeType="withEffect">
                                  <p:stCondLst>
                                    <p:cond delay="0"/>
                                  </p:stCondLst>
                                  <p:childTnLst>
                                    <p:animEffect transition="out" filter="fade">
                                      <p:cBhvr>
                                        <p:cTn id="756" dur="500"/>
                                        <p:tgtEl>
                                          <p:spTgt spid="249"/>
                                        </p:tgtEl>
                                      </p:cBhvr>
                                    </p:animEffect>
                                    <p:set>
                                      <p:cBhvr>
                                        <p:cTn id="757" dur="1" fill="hold">
                                          <p:stCondLst>
                                            <p:cond delay="499"/>
                                          </p:stCondLst>
                                        </p:cTn>
                                        <p:tgtEl>
                                          <p:spTgt spid="249"/>
                                        </p:tgtEl>
                                        <p:attrNameLst>
                                          <p:attrName>style.visibility</p:attrName>
                                        </p:attrNameLst>
                                      </p:cBhvr>
                                      <p:to>
                                        <p:strVal val="hidden"/>
                                      </p:to>
                                    </p:set>
                                  </p:childTnLst>
                                </p:cTn>
                              </p:par>
                            </p:childTnLst>
                          </p:cTn>
                        </p:par>
                        <p:par>
                          <p:cTn id="758" fill="hold">
                            <p:stCondLst>
                              <p:cond delay="500"/>
                            </p:stCondLst>
                            <p:childTnLst>
                              <p:par>
                                <p:cTn id="759" presetID="22" presetClass="entr" presetSubtype="8" fill="hold" nodeType="afterEffect">
                                  <p:stCondLst>
                                    <p:cond delay="0"/>
                                  </p:stCondLst>
                                  <p:childTnLst>
                                    <p:set>
                                      <p:cBhvr>
                                        <p:cTn id="760" dur="1" fill="hold">
                                          <p:stCondLst>
                                            <p:cond delay="0"/>
                                          </p:stCondLst>
                                        </p:cTn>
                                        <p:tgtEl>
                                          <p:spTgt spid="136"/>
                                        </p:tgtEl>
                                        <p:attrNameLst>
                                          <p:attrName>style.visibility</p:attrName>
                                        </p:attrNameLst>
                                      </p:cBhvr>
                                      <p:to>
                                        <p:strVal val="visible"/>
                                      </p:to>
                                    </p:set>
                                    <p:animEffect transition="in" filter="wipe(left)">
                                      <p:cBhvr>
                                        <p:cTn id="761" dur="500"/>
                                        <p:tgtEl>
                                          <p:spTgt spid="136"/>
                                        </p:tgtEl>
                                      </p:cBhvr>
                                    </p:animEffect>
                                  </p:childTnLst>
                                </p:cTn>
                              </p:par>
                            </p:childTnLst>
                          </p:cTn>
                        </p:par>
                      </p:childTnLst>
                    </p:cTn>
                  </p:par>
                  <p:par>
                    <p:cTn id="762" fill="hold">
                      <p:stCondLst>
                        <p:cond delay="indefinite"/>
                      </p:stCondLst>
                      <p:childTnLst>
                        <p:par>
                          <p:cTn id="763" fill="hold">
                            <p:stCondLst>
                              <p:cond delay="0"/>
                            </p:stCondLst>
                            <p:childTnLst>
                              <p:par>
                                <p:cTn id="764" presetID="22" presetClass="entr" presetSubtype="8" fill="hold" nodeType="clickEffect">
                                  <p:stCondLst>
                                    <p:cond delay="0"/>
                                  </p:stCondLst>
                                  <p:childTnLst>
                                    <p:set>
                                      <p:cBhvr>
                                        <p:cTn id="765" dur="1" fill="hold">
                                          <p:stCondLst>
                                            <p:cond delay="0"/>
                                          </p:stCondLst>
                                        </p:cTn>
                                        <p:tgtEl>
                                          <p:spTgt spid="137"/>
                                        </p:tgtEl>
                                        <p:attrNameLst>
                                          <p:attrName>style.visibility</p:attrName>
                                        </p:attrNameLst>
                                      </p:cBhvr>
                                      <p:to>
                                        <p:strVal val="visible"/>
                                      </p:to>
                                    </p:set>
                                    <p:animEffect transition="in" filter="wipe(left)">
                                      <p:cBhvr>
                                        <p:cTn id="766" dur="500"/>
                                        <p:tgtEl>
                                          <p:spTgt spid="137"/>
                                        </p:tgtEl>
                                      </p:cBhvr>
                                    </p:animEffect>
                                  </p:childTnLst>
                                </p:cTn>
                              </p:par>
                            </p:childTnLst>
                          </p:cTn>
                        </p:par>
                      </p:childTnLst>
                    </p:cTn>
                  </p:par>
                  <p:par>
                    <p:cTn id="767" fill="hold">
                      <p:stCondLst>
                        <p:cond delay="indefinite"/>
                      </p:stCondLst>
                      <p:childTnLst>
                        <p:par>
                          <p:cTn id="768" fill="hold">
                            <p:stCondLst>
                              <p:cond delay="0"/>
                            </p:stCondLst>
                            <p:childTnLst>
                              <p:par>
                                <p:cTn id="769" presetID="22" presetClass="entr" presetSubtype="8" fill="hold" grpId="0" nodeType="clickEffect">
                                  <p:stCondLst>
                                    <p:cond delay="0"/>
                                  </p:stCondLst>
                                  <p:childTnLst>
                                    <p:set>
                                      <p:cBhvr>
                                        <p:cTn id="770" dur="1" fill="hold">
                                          <p:stCondLst>
                                            <p:cond delay="0"/>
                                          </p:stCondLst>
                                        </p:cTn>
                                        <p:tgtEl>
                                          <p:spTgt spid="142"/>
                                        </p:tgtEl>
                                        <p:attrNameLst>
                                          <p:attrName>style.visibility</p:attrName>
                                        </p:attrNameLst>
                                      </p:cBhvr>
                                      <p:to>
                                        <p:strVal val="visible"/>
                                      </p:to>
                                    </p:set>
                                    <p:animEffect transition="in" filter="wipe(left)">
                                      <p:cBhvr>
                                        <p:cTn id="771" dur="500"/>
                                        <p:tgtEl>
                                          <p:spTgt spid="142"/>
                                        </p:tgtEl>
                                      </p:cBhvr>
                                    </p:animEffect>
                                  </p:childTnLst>
                                </p:cTn>
                              </p:par>
                            </p:childTnLst>
                          </p:cTn>
                        </p:par>
                      </p:childTnLst>
                    </p:cTn>
                  </p:par>
                  <p:par>
                    <p:cTn id="772" fill="hold">
                      <p:stCondLst>
                        <p:cond delay="indefinite"/>
                      </p:stCondLst>
                      <p:childTnLst>
                        <p:par>
                          <p:cTn id="773" fill="hold">
                            <p:stCondLst>
                              <p:cond delay="0"/>
                            </p:stCondLst>
                            <p:childTnLst>
                              <p:par>
                                <p:cTn id="774" presetID="22" presetClass="entr" presetSubtype="8" fill="hold" grpId="0" nodeType="clickEffect">
                                  <p:stCondLst>
                                    <p:cond delay="0"/>
                                  </p:stCondLst>
                                  <p:childTnLst>
                                    <p:set>
                                      <p:cBhvr>
                                        <p:cTn id="775" dur="1" fill="hold">
                                          <p:stCondLst>
                                            <p:cond delay="0"/>
                                          </p:stCondLst>
                                        </p:cTn>
                                        <p:tgtEl>
                                          <p:spTgt spid="139"/>
                                        </p:tgtEl>
                                        <p:attrNameLst>
                                          <p:attrName>style.visibility</p:attrName>
                                        </p:attrNameLst>
                                      </p:cBhvr>
                                      <p:to>
                                        <p:strVal val="visible"/>
                                      </p:to>
                                    </p:set>
                                    <p:animEffect transition="in" filter="wipe(left)">
                                      <p:cBhvr>
                                        <p:cTn id="776" dur="500"/>
                                        <p:tgtEl>
                                          <p:spTgt spid="139"/>
                                        </p:tgtEl>
                                      </p:cBhvr>
                                    </p:animEffect>
                                  </p:childTnLst>
                                </p:cTn>
                              </p:par>
                            </p:childTnLst>
                          </p:cTn>
                        </p:par>
                      </p:childTnLst>
                    </p:cTn>
                  </p:par>
                  <p:par>
                    <p:cTn id="777" fill="hold">
                      <p:stCondLst>
                        <p:cond delay="indefinite"/>
                      </p:stCondLst>
                      <p:childTnLst>
                        <p:par>
                          <p:cTn id="778" fill="hold">
                            <p:stCondLst>
                              <p:cond delay="0"/>
                            </p:stCondLst>
                            <p:childTnLst>
                              <p:par>
                                <p:cTn id="779" presetID="22" presetClass="entr" presetSubtype="8" fill="hold" grpId="0" nodeType="clickEffect">
                                  <p:stCondLst>
                                    <p:cond delay="0"/>
                                  </p:stCondLst>
                                  <p:childTnLst>
                                    <p:set>
                                      <p:cBhvr>
                                        <p:cTn id="780" dur="1" fill="hold">
                                          <p:stCondLst>
                                            <p:cond delay="0"/>
                                          </p:stCondLst>
                                        </p:cTn>
                                        <p:tgtEl>
                                          <p:spTgt spid="252"/>
                                        </p:tgtEl>
                                        <p:attrNameLst>
                                          <p:attrName>style.visibility</p:attrName>
                                        </p:attrNameLst>
                                      </p:cBhvr>
                                      <p:to>
                                        <p:strVal val="visible"/>
                                      </p:to>
                                    </p:set>
                                    <p:animEffect transition="in" filter="wipe(left)">
                                      <p:cBhvr>
                                        <p:cTn id="781" dur="500"/>
                                        <p:tgtEl>
                                          <p:spTgt spid="252"/>
                                        </p:tgtEl>
                                      </p:cBhvr>
                                    </p:animEffect>
                                  </p:childTnLst>
                                </p:cTn>
                              </p:par>
                            </p:childTnLst>
                          </p:cTn>
                        </p:par>
                      </p:childTnLst>
                    </p:cTn>
                  </p:par>
                  <p:par>
                    <p:cTn id="782" fill="hold">
                      <p:stCondLst>
                        <p:cond delay="indefinite"/>
                      </p:stCondLst>
                      <p:childTnLst>
                        <p:par>
                          <p:cTn id="783" fill="hold">
                            <p:stCondLst>
                              <p:cond delay="0"/>
                            </p:stCondLst>
                            <p:childTnLst>
                              <p:par>
                                <p:cTn id="784" presetID="22" presetClass="entr" presetSubtype="8" fill="hold" grpId="0" nodeType="clickEffect">
                                  <p:stCondLst>
                                    <p:cond delay="0"/>
                                  </p:stCondLst>
                                  <p:childTnLst>
                                    <p:set>
                                      <p:cBhvr>
                                        <p:cTn id="785" dur="1" fill="hold">
                                          <p:stCondLst>
                                            <p:cond delay="0"/>
                                          </p:stCondLst>
                                        </p:cTn>
                                        <p:tgtEl>
                                          <p:spTgt spid="140"/>
                                        </p:tgtEl>
                                        <p:attrNameLst>
                                          <p:attrName>style.visibility</p:attrName>
                                        </p:attrNameLst>
                                      </p:cBhvr>
                                      <p:to>
                                        <p:strVal val="visible"/>
                                      </p:to>
                                    </p:set>
                                    <p:animEffect transition="in" filter="wipe(left)">
                                      <p:cBhvr>
                                        <p:cTn id="786" dur="500"/>
                                        <p:tgtEl>
                                          <p:spTgt spid="140"/>
                                        </p:tgtEl>
                                      </p:cBhvr>
                                    </p:animEffect>
                                  </p:childTnLst>
                                </p:cTn>
                              </p:par>
                            </p:childTnLst>
                          </p:cTn>
                        </p:par>
                      </p:childTnLst>
                    </p:cTn>
                  </p:par>
                  <p:par>
                    <p:cTn id="787" fill="hold">
                      <p:stCondLst>
                        <p:cond delay="indefinite"/>
                      </p:stCondLst>
                      <p:childTnLst>
                        <p:par>
                          <p:cTn id="788" fill="hold">
                            <p:stCondLst>
                              <p:cond delay="0"/>
                            </p:stCondLst>
                            <p:childTnLst>
                              <p:par>
                                <p:cTn id="789" presetID="22" presetClass="entr" presetSubtype="8" fill="hold" grpId="0" nodeType="clickEffect">
                                  <p:stCondLst>
                                    <p:cond delay="0"/>
                                  </p:stCondLst>
                                  <p:childTnLst>
                                    <p:set>
                                      <p:cBhvr>
                                        <p:cTn id="790" dur="1" fill="hold">
                                          <p:stCondLst>
                                            <p:cond delay="0"/>
                                          </p:stCondLst>
                                        </p:cTn>
                                        <p:tgtEl>
                                          <p:spTgt spid="253"/>
                                        </p:tgtEl>
                                        <p:attrNameLst>
                                          <p:attrName>style.visibility</p:attrName>
                                        </p:attrNameLst>
                                      </p:cBhvr>
                                      <p:to>
                                        <p:strVal val="visible"/>
                                      </p:to>
                                    </p:set>
                                    <p:animEffect transition="in" filter="wipe(left)">
                                      <p:cBhvr>
                                        <p:cTn id="791" dur="500"/>
                                        <p:tgtEl>
                                          <p:spTgt spid="253"/>
                                        </p:tgtEl>
                                      </p:cBhvr>
                                    </p:animEffect>
                                  </p:childTnLst>
                                </p:cTn>
                              </p:par>
                            </p:childTnLst>
                          </p:cTn>
                        </p:par>
                      </p:childTnLst>
                    </p:cTn>
                  </p:par>
                  <p:par>
                    <p:cTn id="792" fill="hold">
                      <p:stCondLst>
                        <p:cond delay="indefinite"/>
                      </p:stCondLst>
                      <p:childTnLst>
                        <p:par>
                          <p:cTn id="793" fill="hold">
                            <p:stCondLst>
                              <p:cond delay="0"/>
                            </p:stCondLst>
                            <p:childTnLst>
                              <p:par>
                                <p:cTn id="794" presetID="22" presetClass="entr" presetSubtype="8" fill="hold" grpId="0" nodeType="clickEffect">
                                  <p:stCondLst>
                                    <p:cond delay="0"/>
                                  </p:stCondLst>
                                  <p:childTnLst>
                                    <p:set>
                                      <p:cBhvr>
                                        <p:cTn id="795" dur="1" fill="hold">
                                          <p:stCondLst>
                                            <p:cond delay="0"/>
                                          </p:stCondLst>
                                        </p:cTn>
                                        <p:tgtEl>
                                          <p:spTgt spid="141"/>
                                        </p:tgtEl>
                                        <p:attrNameLst>
                                          <p:attrName>style.visibility</p:attrName>
                                        </p:attrNameLst>
                                      </p:cBhvr>
                                      <p:to>
                                        <p:strVal val="visible"/>
                                      </p:to>
                                    </p:set>
                                    <p:animEffect transition="in" filter="wipe(left)">
                                      <p:cBhvr>
                                        <p:cTn id="796" dur="500"/>
                                        <p:tgtEl>
                                          <p:spTgt spid="141"/>
                                        </p:tgtEl>
                                      </p:cBhvr>
                                    </p:animEffect>
                                  </p:childTnLst>
                                </p:cTn>
                              </p:par>
                            </p:childTnLst>
                          </p:cTn>
                        </p:par>
                      </p:childTnLst>
                    </p:cTn>
                  </p:par>
                  <p:par>
                    <p:cTn id="797" fill="hold">
                      <p:stCondLst>
                        <p:cond delay="indefinite"/>
                      </p:stCondLst>
                      <p:childTnLst>
                        <p:par>
                          <p:cTn id="798" fill="hold">
                            <p:stCondLst>
                              <p:cond delay="0"/>
                            </p:stCondLst>
                            <p:childTnLst>
                              <p:par>
                                <p:cTn id="799" presetID="10" presetClass="exit" presetSubtype="0" fill="hold" nodeType="clickEffect">
                                  <p:stCondLst>
                                    <p:cond delay="0"/>
                                  </p:stCondLst>
                                  <p:childTnLst>
                                    <p:animEffect transition="out" filter="fade">
                                      <p:cBhvr>
                                        <p:cTn id="800" dur="500"/>
                                        <p:tgtEl>
                                          <p:spTgt spid="136"/>
                                        </p:tgtEl>
                                      </p:cBhvr>
                                    </p:animEffect>
                                    <p:set>
                                      <p:cBhvr>
                                        <p:cTn id="801" dur="1" fill="hold">
                                          <p:stCondLst>
                                            <p:cond delay="499"/>
                                          </p:stCondLst>
                                        </p:cTn>
                                        <p:tgtEl>
                                          <p:spTgt spid="136"/>
                                        </p:tgtEl>
                                        <p:attrNameLst>
                                          <p:attrName>style.visibility</p:attrName>
                                        </p:attrNameLst>
                                      </p:cBhvr>
                                      <p:to>
                                        <p:strVal val="hidden"/>
                                      </p:to>
                                    </p:set>
                                  </p:childTnLst>
                                </p:cTn>
                              </p:par>
                              <p:par>
                                <p:cTn id="802" presetID="10" presetClass="exit" presetSubtype="0" fill="hold" nodeType="withEffect">
                                  <p:stCondLst>
                                    <p:cond delay="0"/>
                                  </p:stCondLst>
                                  <p:childTnLst>
                                    <p:animEffect transition="out" filter="fade">
                                      <p:cBhvr>
                                        <p:cTn id="803" dur="500"/>
                                        <p:tgtEl>
                                          <p:spTgt spid="137"/>
                                        </p:tgtEl>
                                      </p:cBhvr>
                                    </p:animEffect>
                                    <p:set>
                                      <p:cBhvr>
                                        <p:cTn id="804" dur="1" fill="hold">
                                          <p:stCondLst>
                                            <p:cond delay="499"/>
                                          </p:stCondLst>
                                        </p:cTn>
                                        <p:tgtEl>
                                          <p:spTgt spid="137"/>
                                        </p:tgtEl>
                                        <p:attrNameLst>
                                          <p:attrName>style.visibility</p:attrName>
                                        </p:attrNameLst>
                                      </p:cBhvr>
                                      <p:to>
                                        <p:strVal val="hidden"/>
                                      </p:to>
                                    </p:set>
                                  </p:childTnLst>
                                </p:cTn>
                              </p:par>
                            </p:childTnLst>
                          </p:cTn>
                        </p:par>
                      </p:childTnLst>
                    </p:cTn>
                  </p:par>
                  <p:par>
                    <p:cTn id="805" fill="hold">
                      <p:stCondLst>
                        <p:cond delay="indefinite"/>
                      </p:stCondLst>
                      <p:childTnLst>
                        <p:par>
                          <p:cTn id="806" fill="hold">
                            <p:stCondLst>
                              <p:cond delay="0"/>
                            </p:stCondLst>
                            <p:childTnLst>
                              <p:par>
                                <p:cTn id="807" presetID="22" presetClass="entr" presetSubtype="8" fill="hold" nodeType="clickEffect">
                                  <p:stCondLst>
                                    <p:cond delay="0"/>
                                  </p:stCondLst>
                                  <p:childTnLst>
                                    <p:set>
                                      <p:cBhvr>
                                        <p:cTn id="808" dur="1" fill="hold">
                                          <p:stCondLst>
                                            <p:cond delay="0"/>
                                          </p:stCondLst>
                                        </p:cTn>
                                        <p:tgtEl>
                                          <p:spTgt spid="143"/>
                                        </p:tgtEl>
                                        <p:attrNameLst>
                                          <p:attrName>style.visibility</p:attrName>
                                        </p:attrNameLst>
                                      </p:cBhvr>
                                      <p:to>
                                        <p:strVal val="visible"/>
                                      </p:to>
                                    </p:set>
                                    <p:animEffect transition="in" filter="wipe(left)">
                                      <p:cBhvr>
                                        <p:cTn id="809" dur="500"/>
                                        <p:tgtEl>
                                          <p:spTgt spid="143"/>
                                        </p:tgtEl>
                                      </p:cBhvr>
                                    </p:animEffect>
                                  </p:childTnLst>
                                </p:cTn>
                              </p:par>
                              <p:par>
                                <p:cTn id="810" presetID="22" presetClass="entr" presetSubtype="8" fill="hold" nodeType="withEffect">
                                  <p:stCondLst>
                                    <p:cond delay="0"/>
                                  </p:stCondLst>
                                  <p:childTnLst>
                                    <p:set>
                                      <p:cBhvr>
                                        <p:cTn id="811" dur="1" fill="hold">
                                          <p:stCondLst>
                                            <p:cond delay="0"/>
                                          </p:stCondLst>
                                        </p:cTn>
                                        <p:tgtEl>
                                          <p:spTgt spid="144"/>
                                        </p:tgtEl>
                                        <p:attrNameLst>
                                          <p:attrName>style.visibility</p:attrName>
                                        </p:attrNameLst>
                                      </p:cBhvr>
                                      <p:to>
                                        <p:strVal val="visible"/>
                                      </p:to>
                                    </p:set>
                                    <p:animEffect transition="in" filter="wipe(left)">
                                      <p:cBhvr>
                                        <p:cTn id="812" dur="500"/>
                                        <p:tgtEl>
                                          <p:spTgt spid="144"/>
                                        </p:tgtEl>
                                      </p:cBhvr>
                                    </p:animEffect>
                                  </p:childTnLst>
                                </p:cTn>
                              </p:par>
                            </p:childTnLst>
                          </p:cTn>
                        </p:par>
                      </p:childTnLst>
                    </p:cTn>
                  </p:par>
                  <p:par>
                    <p:cTn id="813" fill="hold">
                      <p:stCondLst>
                        <p:cond delay="indefinite"/>
                      </p:stCondLst>
                      <p:childTnLst>
                        <p:par>
                          <p:cTn id="814" fill="hold">
                            <p:stCondLst>
                              <p:cond delay="0"/>
                            </p:stCondLst>
                            <p:childTnLst>
                              <p:par>
                                <p:cTn id="815" presetID="22" presetClass="entr" presetSubtype="8" fill="hold" grpId="0" nodeType="clickEffect">
                                  <p:stCondLst>
                                    <p:cond delay="0"/>
                                  </p:stCondLst>
                                  <p:childTnLst>
                                    <p:set>
                                      <p:cBhvr>
                                        <p:cTn id="816" dur="1" fill="hold">
                                          <p:stCondLst>
                                            <p:cond delay="0"/>
                                          </p:stCondLst>
                                        </p:cTn>
                                        <p:tgtEl>
                                          <p:spTgt spid="85"/>
                                        </p:tgtEl>
                                        <p:attrNameLst>
                                          <p:attrName>style.visibility</p:attrName>
                                        </p:attrNameLst>
                                      </p:cBhvr>
                                      <p:to>
                                        <p:strVal val="visible"/>
                                      </p:to>
                                    </p:set>
                                    <p:animEffect transition="in" filter="wipe(left)">
                                      <p:cBhvr>
                                        <p:cTn id="817" dur="500"/>
                                        <p:tgtEl>
                                          <p:spTgt spid="85"/>
                                        </p:tgtEl>
                                      </p:cBhvr>
                                    </p:animEffect>
                                  </p:childTnLst>
                                </p:cTn>
                              </p:par>
                            </p:childTnLst>
                          </p:cTn>
                        </p:par>
                      </p:childTnLst>
                    </p:cTn>
                  </p:par>
                  <p:par>
                    <p:cTn id="818" fill="hold">
                      <p:stCondLst>
                        <p:cond delay="indefinite"/>
                      </p:stCondLst>
                      <p:childTnLst>
                        <p:par>
                          <p:cTn id="819" fill="hold">
                            <p:stCondLst>
                              <p:cond delay="0"/>
                            </p:stCondLst>
                            <p:childTnLst>
                              <p:par>
                                <p:cTn id="820" presetID="22" presetClass="entr" presetSubtype="8" fill="hold" grpId="0" nodeType="clickEffect">
                                  <p:stCondLst>
                                    <p:cond delay="0"/>
                                  </p:stCondLst>
                                  <p:childTnLst>
                                    <p:set>
                                      <p:cBhvr>
                                        <p:cTn id="821" dur="1" fill="hold">
                                          <p:stCondLst>
                                            <p:cond delay="0"/>
                                          </p:stCondLst>
                                        </p:cTn>
                                        <p:tgtEl>
                                          <p:spTgt spid="84"/>
                                        </p:tgtEl>
                                        <p:attrNameLst>
                                          <p:attrName>style.visibility</p:attrName>
                                        </p:attrNameLst>
                                      </p:cBhvr>
                                      <p:to>
                                        <p:strVal val="visible"/>
                                      </p:to>
                                    </p:set>
                                    <p:animEffect transition="in" filter="wipe(left)">
                                      <p:cBhvr>
                                        <p:cTn id="822" dur="500"/>
                                        <p:tgtEl>
                                          <p:spTgt spid="84"/>
                                        </p:tgtEl>
                                      </p:cBhvr>
                                    </p:animEffect>
                                  </p:childTnLst>
                                </p:cTn>
                              </p:par>
                            </p:childTnLst>
                          </p:cTn>
                        </p:par>
                      </p:childTnLst>
                    </p:cTn>
                  </p:par>
                  <p:par>
                    <p:cTn id="823" fill="hold">
                      <p:stCondLst>
                        <p:cond delay="indefinite"/>
                      </p:stCondLst>
                      <p:childTnLst>
                        <p:par>
                          <p:cTn id="824" fill="hold">
                            <p:stCondLst>
                              <p:cond delay="0"/>
                            </p:stCondLst>
                            <p:childTnLst>
                              <p:par>
                                <p:cTn id="825" presetID="22" presetClass="entr" presetSubtype="8" fill="hold" grpId="0" nodeType="clickEffect">
                                  <p:stCondLst>
                                    <p:cond delay="0"/>
                                  </p:stCondLst>
                                  <p:childTnLst>
                                    <p:set>
                                      <p:cBhvr>
                                        <p:cTn id="826" dur="1" fill="hold">
                                          <p:stCondLst>
                                            <p:cond delay="0"/>
                                          </p:stCondLst>
                                        </p:cTn>
                                        <p:tgtEl>
                                          <p:spTgt spid="86"/>
                                        </p:tgtEl>
                                        <p:attrNameLst>
                                          <p:attrName>style.visibility</p:attrName>
                                        </p:attrNameLst>
                                      </p:cBhvr>
                                      <p:to>
                                        <p:strVal val="visible"/>
                                      </p:to>
                                    </p:set>
                                    <p:animEffect transition="in" filter="wipe(left)">
                                      <p:cBhvr>
                                        <p:cTn id="827" dur="500"/>
                                        <p:tgtEl>
                                          <p:spTgt spid="86"/>
                                        </p:tgtEl>
                                      </p:cBhvr>
                                    </p:animEffect>
                                  </p:childTnLst>
                                </p:cTn>
                              </p:par>
                            </p:childTnLst>
                          </p:cTn>
                        </p:par>
                      </p:childTnLst>
                    </p:cTn>
                  </p:par>
                  <p:par>
                    <p:cTn id="828" fill="hold">
                      <p:stCondLst>
                        <p:cond delay="indefinite"/>
                      </p:stCondLst>
                      <p:childTnLst>
                        <p:par>
                          <p:cTn id="829" fill="hold">
                            <p:stCondLst>
                              <p:cond delay="0"/>
                            </p:stCondLst>
                            <p:childTnLst>
                              <p:par>
                                <p:cTn id="830" presetID="22" presetClass="entr" presetSubtype="8" fill="hold" grpId="0" nodeType="clickEffect">
                                  <p:stCondLst>
                                    <p:cond delay="0"/>
                                  </p:stCondLst>
                                  <p:childTnLst>
                                    <p:set>
                                      <p:cBhvr>
                                        <p:cTn id="831" dur="1" fill="hold">
                                          <p:stCondLst>
                                            <p:cond delay="0"/>
                                          </p:stCondLst>
                                        </p:cTn>
                                        <p:tgtEl>
                                          <p:spTgt spid="87"/>
                                        </p:tgtEl>
                                        <p:attrNameLst>
                                          <p:attrName>style.visibility</p:attrName>
                                        </p:attrNameLst>
                                      </p:cBhvr>
                                      <p:to>
                                        <p:strVal val="visible"/>
                                      </p:to>
                                    </p:set>
                                    <p:animEffect transition="in" filter="wipe(left)">
                                      <p:cBhvr>
                                        <p:cTn id="832" dur="500"/>
                                        <p:tgtEl>
                                          <p:spTgt spid="87"/>
                                        </p:tgtEl>
                                      </p:cBhvr>
                                    </p:animEffect>
                                  </p:childTnLst>
                                </p:cTn>
                              </p:par>
                            </p:childTnLst>
                          </p:cTn>
                        </p:par>
                      </p:childTnLst>
                    </p:cTn>
                  </p:par>
                  <p:par>
                    <p:cTn id="833" fill="hold">
                      <p:stCondLst>
                        <p:cond delay="indefinite"/>
                      </p:stCondLst>
                      <p:childTnLst>
                        <p:par>
                          <p:cTn id="834" fill="hold">
                            <p:stCondLst>
                              <p:cond delay="0"/>
                            </p:stCondLst>
                            <p:childTnLst>
                              <p:par>
                                <p:cTn id="835" presetID="10" presetClass="exit" presetSubtype="0" fill="hold" nodeType="clickEffect">
                                  <p:stCondLst>
                                    <p:cond delay="0"/>
                                  </p:stCondLst>
                                  <p:childTnLst>
                                    <p:animEffect transition="out" filter="fade">
                                      <p:cBhvr>
                                        <p:cTn id="836" dur="500"/>
                                        <p:tgtEl>
                                          <p:spTgt spid="143"/>
                                        </p:tgtEl>
                                      </p:cBhvr>
                                    </p:animEffect>
                                    <p:set>
                                      <p:cBhvr>
                                        <p:cTn id="837" dur="1" fill="hold">
                                          <p:stCondLst>
                                            <p:cond delay="499"/>
                                          </p:stCondLst>
                                        </p:cTn>
                                        <p:tgtEl>
                                          <p:spTgt spid="143"/>
                                        </p:tgtEl>
                                        <p:attrNameLst>
                                          <p:attrName>style.visibility</p:attrName>
                                        </p:attrNameLst>
                                      </p:cBhvr>
                                      <p:to>
                                        <p:strVal val="hidden"/>
                                      </p:to>
                                    </p:set>
                                  </p:childTnLst>
                                </p:cTn>
                              </p:par>
                              <p:par>
                                <p:cTn id="838" presetID="10" presetClass="exit" presetSubtype="0" fill="hold" nodeType="withEffect">
                                  <p:stCondLst>
                                    <p:cond delay="0"/>
                                  </p:stCondLst>
                                  <p:childTnLst>
                                    <p:animEffect transition="out" filter="fade">
                                      <p:cBhvr>
                                        <p:cTn id="839" dur="500"/>
                                        <p:tgtEl>
                                          <p:spTgt spid="144"/>
                                        </p:tgtEl>
                                      </p:cBhvr>
                                    </p:animEffect>
                                    <p:set>
                                      <p:cBhvr>
                                        <p:cTn id="840" dur="1" fill="hold">
                                          <p:stCondLst>
                                            <p:cond delay="499"/>
                                          </p:stCondLst>
                                        </p:cTn>
                                        <p:tgtEl>
                                          <p:spTgt spid="144"/>
                                        </p:tgtEl>
                                        <p:attrNameLst>
                                          <p:attrName>style.visibility</p:attrName>
                                        </p:attrNameLst>
                                      </p:cBhvr>
                                      <p:to>
                                        <p:strVal val="hidden"/>
                                      </p:to>
                                    </p:set>
                                  </p:childTnLst>
                                </p:cTn>
                              </p:par>
                            </p:childTnLst>
                          </p:cTn>
                        </p:par>
                        <p:par>
                          <p:cTn id="841" fill="hold">
                            <p:stCondLst>
                              <p:cond delay="500"/>
                            </p:stCondLst>
                            <p:childTnLst>
                              <p:par>
                                <p:cTn id="842" presetID="22" presetClass="entr" presetSubtype="8" fill="hold" grpId="0" nodeType="afterEffect">
                                  <p:stCondLst>
                                    <p:cond delay="0"/>
                                  </p:stCondLst>
                                  <p:childTnLst>
                                    <p:set>
                                      <p:cBhvr>
                                        <p:cTn id="843" dur="1" fill="hold">
                                          <p:stCondLst>
                                            <p:cond delay="0"/>
                                          </p:stCondLst>
                                        </p:cTn>
                                        <p:tgtEl>
                                          <p:spTgt spid="89"/>
                                        </p:tgtEl>
                                        <p:attrNameLst>
                                          <p:attrName>style.visibility</p:attrName>
                                        </p:attrNameLst>
                                      </p:cBhvr>
                                      <p:to>
                                        <p:strVal val="visible"/>
                                      </p:to>
                                    </p:set>
                                    <p:animEffect transition="in" filter="wipe(left)">
                                      <p:cBhvr>
                                        <p:cTn id="844" dur="500"/>
                                        <p:tgtEl>
                                          <p:spTgt spid="89"/>
                                        </p:tgtEl>
                                      </p:cBhvr>
                                    </p:animEffect>
                                  </p:childTnLst>
                                </p:cTn>
                              </p:par>
                            </p:childTnLst>
                          </p:cTn>
                        </p:par>
                      </p:childTnLst>
                    </p:cTn>
                  </p:par>
                  <p:par>
                    <p:cTn id="845" fill="hold">
                      <p:stCondLst>
                        <p:cond delay="indefinite"/>
                      </p:stCondLst>
                      <p:childTnLst>
                        <p:par>
                          <p:cTn id="846" fill="hold">
                            <p:stCondLst>
                              <p:cond delay="0"/>
                            </p:stCondLst>
                            <p:childTnLst>
                              <p:par>
                                <p:cTn id="847" presetID="22" presetClass="entr" presetSubtype="8" fill="hold" grpId="0" nodeType="clickEffect">
                                  <p:stCondLst>
                                    <p:cond delay="0"/>
                                  </p:stCondLst>
                                  <p:childTnLst>
                                    <p:set>
                                      <p:cBhvr>
                                        <p:cTn id="848" dur="1" fill="hold">
                                          <p:stCondLst>
                                            <p:cond delay="0"/>
                                          </p:stCondLst>
                                        </p:cTn>
                                        <p:tgtEl>
                                          <p:spTgt spid="88"/>
                                        </p:tgtEl>
                                        <p:attrNameLst>
                                          <p:attrName>style.visibility</p:attrName>
                                        </p:attrNameLst>
                                      </p:cBhvr>
                                      <p:to>
                                        <p:strVal val="visible"/>
                                      </p:to>
                                    </p:set>
                                    <p:animEffect transition="in" filter="wipe(left)">
                                      <p:cBhvr>
                                        <p:cTn id="849" dur="500"/>
                                        <p:tgtEl>
                                          <p:spTgt spid="88"/>
                                        </p:tgtEl>
                                      </p:cBhvr>
                                    </p:animEffect>
                                  </p:childTnLst>
                                </p:cTn>
                              </p:par>
                            </p:childTnLst>
                          </p:cTn>
                        </p:par>
                      </p:childTnLst>
                    </p:cTn>
                  </p:par>
                  <p:par>
                    <p:cTn id="850" fill="hold">
                      <p:stCondLst>
                        <p:cond delay="indefinite"/>
                      </p:stCondLst>
                      <p:childTnLst>
                        <p:par>
                          <p:cTn id="851" fill="hold">
                            <p:stCondLst>
                              <p:cond delay="0"/>
                            </p:stCondLst>
                            <p:childTnLst>
                              <p:par>
                                <p:cTn id="852" presetID="22" presetClass="entr" presetSubtype="8" fill="hold" grpId="0" nodeType="clickEffect">
                                  <p:stCondLst>
                                    <p:cond delay="0"/>
                                  </p:stCondLst>
                                  <p:childTnLst>
                                    <p:set>
                                      <p:cBhvr>
                                        <p:cTn id="853" dur="1" fill="hold">
                                          <p:stCondLst>
                                            <p:cond delay="0"/>
                                          </p:stCondLst>
                                        </p:cTn>
                                        <p:tgtEl>
                                          <p:spTgt spid="90"/>
                                        </p:tgtEl>
                                        <p:attrNameLst>
                                          <p:attrName>style.visibility</p:attrName>
                                        </p:attrNameLst>
                                      </p:cBhvr>
                                      <p:to>
                                        <p:strVal val="visible"/>
                                      </p:to>
                                    </p:set>
                                    <p:animEffect transition="in" filter="wipe(left)">
                                      <p:cBhvr>
                                        <p:cTn id="854" dur="500"/>
                                        <p:tgtEl>
                                          <p:spTgt spid="90"/>
                                        </p:tgtEl>
                                      </p:cBhvr>
                                    </p:animEffect>
                                  </p:childTnLst>
                                </p:cTn>
                              </p:par>
                            </p:childTnLst>
                          </p:cTn>
                        </p:par>
                      </p:childTnLst>
                    </p:cTn>
                  </p:par>
                  <p:par>
                    <p:cTn id="855" fill="hold">
                      <p:stCondLst>
                        <p:cond delay="indefinite"/>
                      </p:stCondLst>
                      <p:childTnLst>
                        <p:par>
                          <p:cTn id="856" fill="hold">
                            <p:stCondLst>
                              <p:cond delay="0"/>
                            </p:stCondLst>
                            <p:childTnLst>
                              <p:par>
                                <p:cTn id="857" presetID="22" presetClass="entr" presetSubtype="8" fill="hold" grpId="0" nodeType="clickEffect">
                                  <p:stCondLst>
                                    <p:cond delay="0"/>
                                  </p:stCondLst>
                                  <p:childTnLst>
                                    <p:set>
                                      <p:cBhvr>
                                        <p:cTn id="858" dur="1" fill="hold">
                                          <p:stCondLst>
                                            <p:cond delay="0"/>
                                          </p:stCondLst>
                                        </p:cTn>
                                        <p:tgtEl>
                                          <p:spTgt spid="116"/>
                                        </p:tgtEl>
                                        <p:attrNameLst>
                                          <p:attrName>style.visibility</p:attrName>
                                        </p:attrNameLst>
                                      </p:cBhvr>
                                      <p:to>
                                        <p:strVal val="visible"/>
                                      </p:to>
                                    </p:set>
                                    <p:animEffect transition="in" filter="wipe(left)">
                                      <p:cBhvr>
                                        <p:cTn id="859" dur="500"/>
                                        <p:tgtEl>
                                          <p:spTgt spid="116"/>
                                        </p:tgtEl>
                                      </p:cBhvr>
                                    </p:animEffect>
                                  </p:childTnLst>
                                </p:cTn>
                              </p:par>
                            </p:childTnLst>
                          </p:cTn>
                        </p:par>
                      </p:childTnLst>
                    </p:cTn>
                  </p:par>
                  <p:par>
                    <p:cTn id="860" fill="hold">
                      <p:stCondLst>
                        <p:cond delay="indefinite"/>
                      </p:stCondLst>
                      <p:childTnLst>
                        <p:par>
                          <p:cTn id="861" fill="hold">
                            <p:stCondLst>
                              <p:cond delay="0"/>
                            </p:stCondLst>
                            <p:childTnLst>
                              <p:par>
                                <p:cTn id="862" presetID="22" presetClass="entr" presetSubtype="8" fill="hold" grpId="0" nodeType="clickEffect">
                                  <p:stCondLst>
                                    <p:cond delay="0"/>
                                  </p:stCondLst>
                                  <p:childTnLst>
                                    <p:set>
                                      <p:cBhvr>
                                        <p:cTn id="863" dur="1" fill="hold">
                                          <p:stCondLst>
                                            <p:cond delay="0"/>
                                          </p:stCondLst>
                                        </p:cTn>
                                        <p:tgtEl>
                                          <p:spTgt spid="92"/>
                                        </p:tgtEl>
                                        <p:attrNameLst>
                                          <p:attrName>style.visibility</p:attrName>
                                        </p:attrNameLst>
                                      </p:cBhvr>
                                      <p:to>
                                        <p:strVal val="visible"/>
                                      </p:to>
                                    </p:set>
                                    <p:animEffect transition="in" filter="wipe(left)">
                                      <p:cBhvr>
                                        <p:cTn id="864" dur="500"/>
                                        <p:tgtEl>
                                          <p:spTgt spid="92"/>
                                        </p:tgtEl>
                                      </p:cBhvr>
                                    </p:animEffect>
                                  </p:childTnLst>
                                </p:cTn>
                              </p:par>
                            </p:childTnLst>
                          </p:cTn>
                        </p:par>
                      </p:childTnLst>
                    </p:cTn>
                  </p:par>
                  <p:par>
                    <p:cTn id="865" fill="hold">
                      <p:stCondLst>
                        <p:cond delay="indefinite"/>
                      </p:stCondLst>
                      <p:childTnLst>
                        <p:par>
                          <p:cTn id="866" fill="hold">
                            <p:stCondLst>
                              <p:cond delay="0"/>
                            </p:stCondLst>
                            <p:childTnLst>
                              <p:par>
                                <p:cTn id="867" presetID="22" presetClass="entr" presetSubtype="8" fill="hold" grpId="0" nodeType="clickEffect">
                                  <p:stCondLst>
                                    <p:cond delay="0"/>
                                  </p:stCondLst>
                                  <p:childTnLst>
                                    <p:set>
                                      <p:cBhvr>
                                        <p:cTn id="868" dur="1" fill="hold">
                                          <p:stCondLst>
                                            <p:cond delay="0"/>
                                          </p:stCondLst>
                                        </p:cTn>
                                        <p:tgtEl>
                                          <p:spTgt spid="93"/>
                                        </p:tgtEl>
                                        <p:attrNameLst>
                                          <p:attrName>style.visibility</p:attrName>
                                        </p:attrNameLst>
                                      </p:cBhvr>
                                      <p:to>
                                        <p:strVal val="visible"/>
                                      </p:to>
                                    </p:set>
                                    <p:animEffect transition="in" filter="wipe(left)">
                                      <p:cBhvr>
                                        <p:cTn id="869" dur="500"/>
                                        <p:tgtEl>
                                          <p:spTgt spid="93"/>
                                        </p:tgtEl>
                                      </p:cBhvr>
                                    </p:animEffect>
                                  </p:childTnLst>
                                </p:cTn>
                              </p:par>
                            </p:childTnLst>
                          </p:cTn>
                        </p:par>
                      </p:childTnLst>
                    </p:cTn>
                  </p:par>
                  <p:par>
                    <p:cTn id="870" fill="hold">
                      <p:stCondLst>
                        <p:cond delay="indefinite"/>
                      </p:stCondLst>
                      <p:childTnLst>
                        <p:par>
                          <p:cTn id="871" fill="hold">
                            <p:stCondLst>
                              <p:cond delay="0"/>
                            </p:stCondLst>
                            <p:childTnLst>
                              <p:par>
                                <p:cTn id="872" presetID="22" presetClass="entr" presetSubtype="8" fill="hold" grpId="0" nodeType="clickEffect">
                                  <p:stCondLst>
                                    <p:cond delay="0"/>
                                  </p:stCondLst>
                                  <p:childTnLst>
                                    <p:set>
                                      <p:cBhvr>
                                        <p:cTn id="873" dur="1" fill="hold">
                                          <p:stCondLst>
                                            <p:cond delay="0"/>
                                          </p:stCondLst>
                                        </p:cTn>
                                        <p:tgtEl>
                                          <p:spTgt spid="95"/>
                                        </p:tgtEl>
                                        <p:attrNameLst>
                                          <p:attrName>style.visibility</p:attrName>
                                        </p:attrNameLst>
                                      </p:cBhvr>
                                      <p:to>
                                        <p:strVal val="visible"/>
                                      </p:to>
                                    </p:set>
                                    <p:animEffect transition="in" filter="wipe(left)">
                                      <p:cBhvr>
                                        <p:cTn id="874" dur="500"/>
                                        <p:tgtEl>
                                          <p:spTgt spid="95"/>
                                        </p:tgtEl>
                                      </p:cBhvr>
                                    </p:animEffect>
                                  </p:childTnLst>
                                </p:cTn>
                              </p:par>
                            </p:childTnLst>
                          </p:cTn>
                        </p:par>
                      </p:childTnLst>
                    </p:cTn>
                  </p:par>
                  <p:par>
                    <p:cTn id="875" fill="hold">
                      <p:stCondLst>
                        <p:cond delay="indefinite"/>
                      </p:stCondLst>
                      <p:childTnLst>
                        <p:par>
                          <p:cTn id="876" fill="hold">
                            <p:stCondLst>
                              <p:cond delay="0"/>
                            </p:stCondLst>
                            <p:childTnLst>
                              <p:par>
                                <p:cTn id="877" presetID="22" presetClass="entr" presetSubtype="8" fill="hold" grpId="0" nodeType="clickEffect">
                                  <p:stCondLst>
                                    <p:cond delay="0"/>
                                  </p:stCondLst>
                                  <p:childTnLst>
                                    <p:set>
                                      <p:cBhvr>
                                        <p:cTn id="878" dur="1" fill="hold">
                                          <p:stCondLst>
                                            <p:cond delay="0"/>
                                          </p:stCondLst>
                                        </p:cTn>
                                        <p:tgtEl>
                                          <p:spTgt spid="94"/>
                                        </p:tgtEl>
                                        <p:attrNameLst>
                                          <p:attrName>style.visibility</p:attrName>
                                        </p:attrNameLst>
                                      </p:cBhvr>
                                      <p:to>
                                        <p:strVal val="visible"/>
                                      </p:to>
                                    </p:set>
                                    <p:animEffect transition="in" filter="wipe(left)">
                                      <p:cBhvr>
                                        <p:cTn id="879" dur="500"/>
                                        <p:tgtEl>
                                          <p:spTgt spid="94"/>
                                        </p:tgtEl>
                                      </p:cBhvr>
                                    </p:animEffect>
                                  </p:childTnLst>
                                </p:cTn>
                              </p:par>
                            </p:childTnLst>
                          </p:cTn>
                        </p:par>
                      </p:childTnLst>
                    </p:cTn>
                  </p:par>
                  <p:par>
                    <p:cTn id="880" fill="hold">
                      <p:stCondLst>
                        <p:cond delay="indefinite"/>
                      </p:stCondLst>
                      <p:childTnLst>
                        <p:par>
                          <p:cTn id="881" fill="hold">
                            <p:stCondLst>
                              <p:cond delay="0"/>
                            </p:stCondLst>
                            <p:childTnLst>
                              <p:par>
                                <p:cTn id="882" presetID="22" presetClass="entr" presetSubtype="8" fill="hold" grpId="0" nodeType="clickEffect">
                                  <p:stCondLst>
                                    <p:cond delay="0"/>
                                  </p:stCondLst>
                                  <p:childTnLst>
                                    <p:set>
                                      <p:cBhvr>
                                        <p:cTn id="883" dur="1" fill="hold">
                                          <p:stCondLst>
                                            <p:cond delay="0"/>
                                          </p:stCondLst>
                                        </p:cTn>
                                        <p:tgtEl>
                                          <p:spTgt spid="96"/>
                                        </p:tgtEl>
                                        <p:attrNameLst>
                                          <p:attrName>style.visibility</p:attrName>
                                        </p:attrNameLst>
                                      </p:cBhvr>
                                      <p:to>
                                        <p:strVal val="visible"/>
                                      </p:to>
                                    </p:set>
                                    <p:animEffect transition="in" filter="wipe(left)">
                                      <p:cBhvr>
                                        <p:cTn id="884" dur="500"/>
                                        <p:tgtEl>
                                          <p:spTgt spid="96"/>
                                        </p:tgtEl>
                                      </p:cBhvr>
                                    </p:animEffect>
                                  </p:childTnLst>
                                </p:cTn>
                              </p:par>
                            </p:childTnLst>
                          </p:cTn>
                        </p:par>
                      </p:childTnLst>
                    </p:cTn>
                  </p:par>
                  <p:par>
                    <p:cTn id="885" fill="hold">
                      <p:stCondLst>
                        <p:cond delay="indefinite"/>
                      </p:stCondLst>
                      <p:childTnLst>
                        <p:par>
                          <p:cTn id="886" fill="hold">
                            <p:stCondLst>
                              <p:cond delay="0"/>
                            </p:stCondLst>
                            <p:childTnLst>
                              <p:par>
                                <p:cTn id="887" presetID="22" presetClass="entr" presetSubtype="8" fill="hold" grpId="0" nodeType="clickEffect">
                                  <p:stCondLst>
                                    <p:cond delay="0"/>
                                  </p:stCondLst>
                                  <p:childTnLst>
                                    <p:set>
                                      <p:cBhvr>
                                        <p:cTn id="888" dur="1" fill="hold">
                                          <p:stCondLst>
                                            <p:cond delay="0"/>
                                          </p:stCondLst>
                                        </p:cTn>
                                        <p:tgtEl>
                                          <p:spTgt spid="97"/>
                                        </p:tgtEl>
                                        <p:attrNameLst>
                                          <p:attrName>style.visibility</p:attrName>
                                        </p:attrNameLst>
                                      </p:cBhvr>
                                      <p:to>
                                        <p:strVal val="visible"/>
                                      </p:to>
                                    </p:set>
                                    <p:animEffect transition="in" filter="wipe(left)">
                                      <p:cBhvr>
                                        <p:cTn id="889" dur="500"/>
                                        <p:tgtEl>
                                          <p:spTgt spid="97"/>
                                        </p:tgtEl>
                                      </p:cBhvr>
                                    </p:animEffect>
                                  </p:childTnLst>
                                </p:cTn>
                              </p:par>
                            </p:childTnLst>
                          </p:cTn>
                        </p:par>
                      </p:childTnLst>
                    </p:cTn>
                  </p:par>
                  <p:par>
                    <p:cTn id="890" fill="hold">
                      <p:stCondLst>
                        <p:cond delay="indefinite"/>
                      </p:stCondLst>
                      <p:childTnLst>
                        <p:par>
                          <p:cTn id="891" fill="hold">
                            <p:stCondLst>
                              <p:cond delay="0"/>
                            </p:stCondLst>
                            <p:childTnLst>
                              <p:par>
                                <p:cTn id="892" presetID="22" presetClass="entr" presetSubtype="8" fill="hold" grpId="0" nodeType="clickEffect">
                                  <p:stCondLst>
                                    <p:cond delay="0"/>
                                  </p:stCondLst>
                                  <p:childTnLst>
                                    <p:set>
                                      <p:cBhvr>
                                        <p:cTn id="893" dur="1" fill="hold">
                                          <p:stCondLst>
                                            <p:cond delay="0"/>
                                          </p:stCondLst>
                                        </p:cTn>
                                        <p:tgtEl>
                                          <p:spTgt spid="99"/>
                                        </p:tgtEl>
                                        <p:attrNameLst>
                                          <p:attrName>style.visibility</p:attrName>
                                        </p:attrNameLst>
                                      </p:cBhvr>
                                      <p:to>
                                        <p:strVal val="visible"/>
                                      </p:to>
                                    </p:set>
                                    <p:animEffect transition="in" filter="wipe(left)">
                                      <p:cBhvr>
                                        <p:cTn id="894" dur="500"/>
                                        <p:tgtEl>
                                          <p:spTgt spid="99"/>
                                        </p:tgtEl>
                                      </p:cBhvr>
                                    </p:animEffect>
                                  </p:childTnLst>
                                </p:cTn>
                              </p:par>
                            </p:childTnLst>
                          </p:cTn>
                        </p:par>
                      </p:childTnLst>
                    </p:cTn>
                  </p:par>
                  <p:par>
                    <p:cTn id="895" fill="hold">
                      <p:stCondLst>
                        <p:cond delay="indefinite"/>
                      </p:stCondLst>
                      <p:childTnLst>
                        <p:par>
                          <p:cTn id="896" fill="hold">
                            <p:stCondLst>
                              <p:cond delay="0"/>
                            </p:stCondLst>
                            <p:childTnLst>
                              <p:par>
                                <p:cTn id="897" presetID="22" presetClass="entr" presetSubtype="8" fill="hold" grpId="0" nodeType="clickEffect">
                                  <p:stCondLst>
                                    <p:cond delay="0"/>
                                  </p:stCondLst>
                                  <p:childTnLst>
                                    <p:set>
                                      <p:cBhvr>
                                        <p:cTn id="898" dur="1" fill="hold">
                                          <p:stCondLst>
                                            <p:cond delay="0"/>
                                          </p:stCondLst>
                                        </p:cTn>
                                        <p:tgtEl>
                                          <p:spTgt spid="98"/>
                                        </p:tgtEl>
                                        <p:attrNameLst>
                                          <p:attrName>style.visibility</p:attrName>
                                        </p:attrNameLst>
                                      </p:cBhvr>
                                      <p:to>
                                        <p:strVal val="visible"/>
                                      </p:to>
                                    </p:set>
                                    <p:animEffect transition="in" filter="wipe(left)">
                                      <p:cBhvr>
                                        <p:cTn id="899" dur="500"/>
                                        <p:tgtEl>
                                          <p:spTgt spid="98"/>
                                        </p:tgtEl>
                                      </p:cBhvr>
                                    </p:animEffect>
                                  </p:childTnLst>
                                </p:cTn>
                              </p:par>
                            </p:childTnLst>
                          </p:cTn>
                        </p:par>
                      </p:childTnLst>
                    </p:cTn>
                  </p:par>
                  <p:par>
                    <p:cTn id="900" fill="hold">
                      <p:stCondLst>
                        <p:cond delay="indefinite"/>
                      </p:stCondLst>
                      <p:childTnLst>
                        <p:par>
                          <p:cTn id="901" fill="hold">
                            <p:stCondLst>
                              <p:cond delay="0"/>
                            </p:stCondLst>
                            <p:childTnLst>
                              <p:par>
                                <p:cTn id="902" presetID="22" presetClass="entr" presetSubtype="8" fill="hold" grpId="0" nodeType="clickEffect">
                                  <p:stCondLst>
                                    <p:cond delay="0"/>
                                  </p:stCondLst>
                                  <p:childTnLst>
                                    <p:set>
                                      <p:cBhvr>
                                        <p:cTn id="903" dur="1" fill="hold">
                                          <p:stCondLst>
                                            <p:cond delay="0"/>
                                          </p:stCondLst>
                                        </p:cTn>
                                        <p:tgtEl>
                                          <p:spTgt spid="117"/>
                                        </p:tgtEl>
                                        <p:attrNameLst>
                                          <p:attrName>style.visibility</p:attrName>
                                        </p:attrNameLst>
                                      </p:cBhvr>
                                      <p:to>
                                        <p:strVal val="visible"/>
                                      </p:to>
                                    </p:set>
                                    <p:animEffect transition="in" filter="wipe(left)">
                                      <p:cBhvr>
                                        <p:cTn id="904" dur="500"/>
                                        <p:tgtEl>
                                          <p:spTgt spid="117"/>
                                        </p:tgtEl>
                                      </p:cBhvr>
                                    </p:animEffect>
                                  </p:childTnLst>
                                </p:cTn>
                              </p:par>
                            </p:childTnLst>
                          </p:cTn>
                        </p:par>
                      </p:childTnLst>
                    </p:cTn>
                  </p:par>
                  <p:par>
                    <p:cTn id="905" fill="hold">
                      <p:stCondLst>
                        <p:cond delay="indefinite"/>
                      </p:stCondLst>
                      <p:childTnLst>
                        <p:par>
                          <p:cTn id="906" fill="hold">
                            <p:stCondLst>
                              <p:cond delay="0"/>
                            </p:stCondLst>
                            <p:childTnLst>
                              <p:par>
                                <p:cTn id="907" presetID="22" presetClass="entr" presetSubtype="8" fill="hold" grpId="0" nodeType="clickEffect">
                                  <p:stCondLst>
                                    <p:cond delay="0"/>
                                  </p:stCondLst>
                                  <p:childTnLst>
                                    <p:set>
                                      <p:cBhvr>
                                        <p:cTn id="908" dur="1" fill="hold">
                                          <p:stCondLst>
                                            <p:cond delay="0"/>
                                          </p:stCondLst>
                                        </p:cTn>
                                        <p:tgtEl>
                                          <p:spTgt spid="101"/>
                                        </p:tgtEl>
                                        <p:attrNameLst>
                                          <p:attrName>style.visibility</p:attrName>
                                        </p:attrNameLst>
                                      </p:cBhvr>
                                      <p:to>
                                        <p:strVal val="visible"/>
                                      </p:to>
                                    </p:set>
                                    <p:animEffect transition="in" filter="wipe(left)">
                                      <p:cBhvr>
                                        <p:cTn id="909" dur="500"/>
                                        <p:tgtEl>
                                          <p:spTgt spid="101"/>
                                        </p:tgtEl>
                                      </p:cBhvr>
                                    </p:animEffect>
                                  </p:childTnLst>
                                </p:cTn>
                              </p:par>
                            </p:childTnLst>
                          </p:cTn>
                        </p:par>
                      </p:childTnLst>
                    </p:cTn>
                  </p:par>
                  <p:par>
                    <p:cTn id="910" fill="hold">
                      <p:stCondLst>
                        <p:cond delay="indefinite"/>
                      </p:stCondLst>
                      <p:childTnLst>
                        <p:par>
                          <p:cTn id="911" fill="hold">
                            <p:stCondLst>
                              <p:cond delay="0"/>
                            </p:stCondLst>
                            <p:childTnLst>
                              <p:par>
                                <p:cTn id="912" presetID="22" presetClass="entr" presetSubtype="8" fill="hold" grpId="0" nodeType="clickEffect">
                                  <p:stCondLst>
                                    <p:cond delay="0"/>
                                  </p:stCondLst>
                                  <p:childTnLst>
                                    <p:set>
                                      <p:cBhvr>
                                        <p:cTn id="913" dur="1" fill="hold">
                                          <p:stCondLst>
                                            <p:cond delay="0"/>
                                          </p:stCondLst>
                                        </p:cTn>
                                        <p:tgtEl>
                                          <p:spTgt spid="103"/>
                                        </p:tgtEl>
                                        <p:attrNameLst>
                                          <p:attrName>style.visibility</p:attrName>
                                        </p:attrNameLst>
                                      </p:cBhvr>
                                      <p:to>
                                        <p:strVal val="visible"/>
                                      </p:to>
                                    </p:set>
                                    <p:animEffect transition="in" filter="wipe(left)">
                                      <p:cBhvr>
                                        <p:cTn id="914" dur="500"/>
                                        <p:tgtEl>
                                          <p:spTgt spid="103"/>
                                        </p:tgtEl>
                                      </p:cBhvr>
                                    </p:animEffect>
                                  </p:childTnLst>
                                </p:cTn>
                              </p:par>
                            </p:childTnLst>
                          </p:cTn>
                        </p:par>
                      </p:childTnLst>
                    </p:cTn>
                  </p:par>
                  <p:par>
                    <p:cTn id="915" fill="hold">
                      <p:stCondLst>
                        <p:cond delay="indefinite"/>
                      </p:stCondLst>
                      <p:childTnLst>
                        <p:par>
                          <p:cTn id="916" fill="hold">
                            <p:stCondLst>
                              <p:cond delay="0"/>
                            </p:stCondLst>
                            <p:childTnLst>
                              <p:par>
                                <p:cTn id="917" presetID="22" presetClass="entr" presetSubtype="8" fill="hold" grpId="0" nodeType="clickEffect">
                                  <p:stCondLst>
                                    <p:cond delay="0"/>
                                  </p:stCondLst>
                                  <p:childTnLst>
                                    <p:set>
                                      <p:cBhvr>
                                        <p:cTn id="918" dur="1" fill="hold">
                                          <p:stCondLst>
                                            <p:cond delay="0"/>
                                          </p:stCondLst>
                                        </p:cTn>
                                        <p:tgtEl>
                                          <p:spTgt spid="102"/>
                                        </p:tgtEl>
                                        <p:attrNameLst>
                                          <p:attrName>style.visibility</p:attrName>
                                        </p:attrNameLst>
                                      </p:cBhvr>
                                      <p:to>
                                        <p:strVal val="visible"/>
                                      </p:to>
                                    </p:set>
                                    <p:animEffect transition="in" filter="wipe(left)">
                                      <p:cBhvr>
                                        <p:cTn id="919" dur="500"/>
                                        <p:tgtEl>
                                          <p:spTgt spid="102"/>
                                        </p:tgtEl>
                                      </p:cBhvr>
                                    </p:animEffect>
                                  </p:childTnLst>
                                </p:cTn>
                              </p:par>
                            </p:childTnLst>
                          </p:cTn>
                        </p:par>
                      </p:childTnLst>
                    </p:cTn>
                  </p:par>
                  <p:par>
                    <p:cTn id="920" fill="hold">
                      <p:stCondLst>
                        <p:cond delay="indefinite"/>
                      </p:stCondLst>
                      <p:childTnLst>
                        <p:par>
                          <p:cTn id="921" fill="hold">
                            <p:stCondLst>
                              <p:cond delay="0"/>
                            </p:stCondLst>
                            <p:childTnLst>
                              <p:par>
                                <p:cTn id="922" presetID="22" presetClass="entr" presetSubtype="8" fill="hold" grpId="0" nodeType="clickEffect">
                                  <p:stCondLst>
                                    <p:cond delay="0"/>
                                  </p:stCondLst>
                                  <p:childTnLst>
                                    <p:set>
                                      <p:cBhvr>
                                        <p:cTn id="923" dur="1" fill="hold">
                                          <p:stCondLst>
                                            <p:cond delay="0"/>
                                          </p:stCondLst>
                                        </p:cTn>
                                        <p:tgtEl>
                                          <p:spTgt spid="104"/>
                                        </p:tgtEl>
                                        <p:attrNameLst>
                                          <p:attrName>style.visibility</p:attrName>
                                        </p:attrNameLst>
                                      </p:cBhvr>
                                      <p:to>
                                        <p:strVal val="visible"/>
                                      </p:to>
                                    </p:set>
                                    <p:animEffect transition="in" filter="wipe(left)">
                                      <p:cBhvr>
                                        <p:cTn id="924" dur="500"/>
                                        <p:tgtEl>
                                          <p:spTgt spid="104"/>
                                        </p:tgtEl>
                                      </p:cBhvr>
                                    </p:animEffect>
                                  </p:childTnLst>
                                </p:cTn>
                              </p:par>
                            </p:childTnLst>
                          </p:cTn>
                        </p:par>
                      </p:childTnLst>
                    </p:cTn>
                  </p:par>
                  <p:par>
                    <p:cTn id="925" fill="hold">
                      <p:stCondLst>
                        <p:cond delay="indefinite"/>
                      </p:stCondLst>
                      <p:childTnLst>
                        <p:par>
                          <p:cTn id="926" fill="hold">
                            <p:stCondLst>
                              <p:cond delay="0"/>
                            </p:stCondLst>
                            <p:childTnLst>
                              <p:par>
                                <p:cTn id="927" presetID="22" presetClass="entr" presetSubtype="8" fill="hold" grpId="0" nodeType="clickEffect">
                                  <p:stCondLst>
                                    <p:cond delay="0"/>
                                  </p:stCondLst>
                                  <p:childTnLst>
                                    <p:set>
                                      <p:cBhvr>
                                        <p:cTn id="928" dur="1" fill="hold">
                                          <p:stCondLst>
                                            <p:cond delay="0"/>
                                          </p:stCondLst>
                                        </p:cTn>
                                        <p:tgtEl>
                                          <p:spTgt spid="105"/>
                                        </p:tgtEl>
                                        <p:attrNameLst>
                                          <p:attrName>style.visibility</p:attrName>
                                        </p:attrNameLst>
                                      </p:cBhvr>
                                      <p:to>
                                        <p:strVal val="visible"/>
                                      </p:to>
                                    </p:set>
                                    <p:animEffect transition="in" filter="wipe(left)">
                                      <p:cBhvr>
                                        <p:cTn id="929" dur="500"/>
                                        <p:tgtEl>
                                          <p:spTgt spid="105"/>
                                        </p:tgtEl>
                                      </p:cBhvr>
                                    </p:animEffect>
                                  </p:childTnLst>
                                </p:cTn>
                              </p:par>
                            </p:childTnLst>
                          </p:cTn>
                        </p:par>
                      </p:childTnLst>
                    </p:cTn>
                  </p:par>
                  <p:par>
                    <p:cTn id="930" fill="hold">
                      <p:stCondLst>
                        <p:cond delay="indefinite"/>
                      </p:stCondLst>
                      <p:childTnLst>
                        <p:par>
                          <p:cTn id="931" fill="hold">
                            <p:stCondLst>
                              <p:cond delay="0"/>
                            </p:stCondLst>
                            <p:childTnLst>
                              <p:par>
                                <p:cTn id="932" presetID="22" presetClass="entr" presetSubtype="8" fill="hold" grpId="0" nodeType="clickEffect">
                                  <p:stCondLst>
                                    <p:cond delay="0"/>
                                  </p:stCondLst>
                                  <p:childTnLst>
                                    <p:set>
                                      <p:cBhvr>
                                        <p:cTn id="933" dur="1" fill="hold">
                                          <p:stCondLst>
                                            <p:cond delay="0"/>
                                          </p:stCondLst>
                                        </p:cTn>
                                        <p:tgtEl>
                                          <p:spTgt spid="106"/>
                                        </p:tgtEl>
                                        <p:attrNameLst>
                                          <p:attrName>style.visibility</p:attrName>
                                        </p:attrNameLst>
                                      </p:cBhvr>
                                      <p:to>
                                        <p:strVal val="visible"/>
                                      </p:to>
                                    </p:set>
                                    <p:animEffect transition="in" filter="wipe(left)">
                                      <p:cBhvr>
                                        <p:cTn id="934" dur="500"/>
                                        <p:tgtEl>
                                          <p:spTgt spid="106"/>
                                        </p:tgtEl>
                                      </p:cBhvr>
                                    </p:animEffect>
                                  </p:childTnLst>
                                </p:cTn>
                              </p:par>
                            </p:childTnLst>
                          </p:cTn>
                        </p:par>
                      </p:childTnLst>
                    </p:cTn>
                  </p:par>
                  <p:par>
                    <p:cTn id="935" fill="hold">
                      <p:stCondLst>
                        <p:cond delay="indefinite"/>
                      </p:stCondLst>
                      <p:childTnLst>
                        <p:par>
                          <p:cTn id="936" fill="hold">
                            <p:stCondLst>
                              <p:cond delay="0"/>
                            </p:stCondLst>
                            <p:childTnLst>
                              <p:par>
                                <p:cTn id="937" presetID="22" presetClass="entr" presetSubtype="8" fill="hold" grpId="0" nodeType="clickEffect">
                                  <p:stCondLst>
                                    <p:cond delay="0"/>
                                  </p:stCondLst>
                                  <p:childTnLst>
                                    <p:set>
                                      <p:cBhvr>
                                        <p:cTn id="938" dur="1" fill="hold">
                                          <p:stCondLst>
                                            <p:cond delay="0"/>
                                          </p:stCondLst>
                                        </p:cTn>
                                        <p:tgtEl>
                                          <p:spTgt spid="107"/>
                                        </p:tgtEl>
                                        <p:attrNameLst>
                                          <p:attrName>style.visibility</p:attrName>
                                        </p:attrNameLst>
                                      </p:cBhvr>
                                      <p:to>
                                        <p:strVal val="visible"/>
                                      </p:to>
                                    </p:set>
                                    <p:animEffect transition="in" filter="wipe(left)">
                                      <p:cBhvr>
                                        <p:cTn id="939" dur="500"/>
                                        <p:tgtEl>
                                          <p:spTgt spid="107"/>
                                        </p:tgtEl>
                                      </p:cBhvr>
                                    </p:animEffect>
                                  </p:childTnLst>
                                </p:cTn>
                              </p:par>
                            </p:childTnLst>
                          </p:cTn>
                        </p:par>
                      </p:childTnLst>
                    </p:cTn>
                  </p:par>
                  <p:par>
                    <p:cTn id="940" fill="hold">
                      <p:stCondLst>
                        <p:cond delay="indefinite"/>
                      </p:stCondLst>
                      <p:childTnLst>
                        <p:par>
                          <p:cTn id="941" fill="hold">
                            <p:stCondLst>
                              <p:cond delay="0"/>
                            </p:stCondLst>
                            <p:childTnLst>
                              <p:par>
                                <p:cTn id="942" presetID="22" presetClass="entr" presetSubtype="1" fill="hold" nodeType="clickEffect">
                                  <p:stCondLst>
                                    <p:cond delay="0"/>
                                  </p:stCondLst>
                                  <p:childTnLst>
                                    <p:set>
                                      <p:cBhvr>
                                        <p:cTn id="943" dur="1" fill="hold">
                                          <p:stCondLst>
                                            <p:cond delay="0"/>
                                          </p:stCondLst>
                                        </p:cTn>
                                        <p:tgtEl>
                                          <p:spTgt spid="118"/>
                                        </p:tgtEl>
                                        <p:attrNameLst>
                                          <p:attrName>style.visibility</p:attrName>
                                        </p:attrNameLst>
                                      </p:cBhvr>
                                      <p:to>
                                        <p:strVal val="visible"/>
                                      </p:to>
                                    </p:set>
                                    <p:animEffect transition="in" filter="wipe(up)">
                                      <p:cBhvr>
                                        <p:cTn id="944" dur="500"/>
                                        <p:tgtEl>
                                          <p:spTgt spid="118"/>
                                        </p:tgtEl>
                                      </p:cBhvr>
                                    </p:animEffect>
                                  </p:childTnLst>
                                </p:cTn>
                              </p:par>
                            </p:childTnLst>
                          </p:cTn>
                        </p:par>
                      </p:childTnLst>
                    </p:cTn>
                  </p:par>
                  <p:par>
                    <p:cTn id="945" fill="hold">
                      <p:stCondLst>
                        <p:cond delay="indefinite"/>
                      </p:stCondLst>
                      <p:childTnLst>
                        <p:par>
                          <p:cTn id="946" fill="hold">
                            <p:stCondLst>
                              <p:cond delay="0"/>
                            </p:stCondLst>
                            <p:childTnLst>
                              <p:par>
                                <p:cTn id="947" presetID="22" presetClass="entr" presetSubtype="8" fill="hold" grpId="0" nodeType="clickEffect">
                                  <p:stCondLst>
                                    <p:cond delay="0"/>
                                  </p:stCondLst>
                                  <p:childTnLst>
                                    <p:set>
                                      <p:cBhvr>
                                        <p:cTn id="948" dur="1" fill="hold">
                                          <p:stCondLst>
                                            <p:cond delay="0"/>
                                          </p:stCondLst>
                                        </p:cTn>
                                        <p:tgtEl>
                                          <p:spTgt spid="108"/>
                                        </p:tgtEl>
                                        <p:attrNameLst>
                                          <p:attrName>style.visibility</p:attrName>
                                        </p:attrNameLst>
                                      </p:cBhvr>
                                      <p:to>
                                        <p:strVal val="visible"/>
                                      </p:to>
                                    </p:set>
                                    <p:animEffect transition="in" filter="wipe(left)">
                                      <p:cBhvr>
                                        <p:cTn id="949" dur="500"/>
                                        <p:tgtEl>
                                          <p:spTgt spid="108"/>
                                        </p:tgtEl>
                                      </p:cBhvr>
                                    </p:animEffect>
                                  </p:childTnLst>
                                </p:cTn>
                              </p:par>
                            </p:childTnLst>
                          </p:cTn>
                        </p:par>
                      </p:childTnLst>
                    </p:cTn>
                  </p:par>
                  <p:par>
                    <p:cTn id="950" fill="hold">
                      <p:stCondLst>
                        <p:cond delay="indefinite"/>
                      </p:stCondLst>
                      <p:childTnLst>
                        <p:par>
                          <p:cTn id="951" fill="hold">
                            <p:stCondLst>
                              <p:cond delay="0"/>
                            </p:stCondLst>
                            <p:childTnLst>
                              <p:par>
                                <p:cTn id="952" presetID="22" presetClass="entr" presetSubtype="8" fill="hold" grpId="0" nodeType="clickEffect">
                                  <p:stCondLst>
                                    <p:cond delay="0"/>
                                  </p:stCondLst>
                                  <p:childTnLst>
                                    <p:set>
                                      <p:cBhvr>
                                        <p:cTn id="953" dur="1" fill="hold">
                                          <p:stCondLst>
                                            <p:cond delay="0"/>
                                          </p:stCondLst>
                                        </p:cTn>
                                        <p:tgtEl>
                                          <p:spTgt spid="110"/>
                                        </p:tgtEl>
                                        <p:attrNameLst>
                                          <p:attrName>style.visibility</p:attrName>
                                        </p:attrNameLst>
                                      </p:cBhvr>
                                      <p:to>
                                        <p:strVal val="visible"/>
                                      </p:to>
                                    </p:set>
                                    <p:animEffect transition="in" filter="wipe(left)">
                                      <p:cBhvr>
                                        <p:cTn id="954" dur="500"/>
                                        <p:tgtEl>
                                          <p:spTgt spid="110"/>
                                        </p:tgtEl>
                                      </p:cBhvr>
                                    </p:animEffect>
                                  </p:childTnLst>
                                </p:cTn>
                              </p:par>
                            </p:childTnLst>
                          </p:cTn>
                        </p:par>
                      </p:childTnLst>
                    </p:cTn>
                  </p:par>
                  <p:par>
                    <p:cTn id="955" fill="hold">
                      <p:stCondLst>
                        <p:cond delay="indefinite"/>
                      </p:stCondLst>
                      <p:childTnLst>
                        <p:par>
                          <p:cTn id="956" fill="hold">
                            <p:stCondLst>
                              <p:cond delay="0"/>
                            </p:stCondLst>
                            <p:childTnLst>
                              <p:par>
                                <p:cTn id="957" presetID="22" presetClass="entr" presetSubtype="8" fill="hold" grpId="0" nodeType="clickEffect">
                                  <p:stCondLst>
                                    <p:cond delay="0"/>
                                  </p:stCondLst>
                                  <p:childTnLst>
                                    <p:set>
                                      <p:cBhvr>
                                        <p:cTn id="958" dur="1" fill="hold">
                                          <p:stCondLst>
                                            <p:cond delay="0"/>
                                          </p:stCondLst>
                                        </p:cTn>
                                        <p:tgtEl>
                                          <p:spTgt spid="111"/>
                                        </p:tgtEl>
                                        <p:attrNameLst>
                                          <p:attrName>style.visibility</p:attrName>
                                        </p:attrNameLst>
                                      </p:cBhvr>
                                      <p:to>
                                        <p:strVal val="visible"/>
                                      </p:to>
                                    </p:set>
                                    <p:animEffect transition="in" filter="wipe(left)">
                                      <p:cBhvr>
                                        <p:cTn id="959" dur="500"/>
                                        <p:tgtEl>
                                          <p:spTgt spid="111"/>
                                        </p:tgtEl>
                                      </p:cBhvr>
                                    </p:animEffect>
                                  </p:childTnLst>
                                </p:cTn>
                              </p:par>
                            </p:childTnLst>
                          </p:cTn>
                        </p:par>
                      </p:childTnLst>
                    </p:cTn>
                  </p:par>
                  <p:par>
                    <p:cTn id="960" fill="hold">
                      <p:stCondLst>
                        <p:cond delay="indefinite"/>
                      </p:stCondLst>
                      <p:childTnLst>
                        <p:par>
                          <p:cTn id="961" fill="hold">
                            <p:stCondLst>
                              <p:cond delay="0"/>
                            </p:stCondLst>
                            <p:childTnLst>
                              <p:par>
                                <p:cTn id="962" presetID="22" presetClass="entr" presetSubtype="8" fill="hold" grpId="0" nodeType="clickEffect">
                                  <p:stCondLst>
                                    <p:cond delay="0"/>
                                  </p:stCondLst>
                                  <p:childTnLst>
                                    <p:set>
                                      <p:cBhvr>
                                        <p:cTn id="963" dur="1" fill="hold">
                                          <p:stCondLst>
                                            <p:cond delay="0"/>
                                          </p:stCondLst>
                                        </p:cTn>
                                        <p:tgtEl>
                                          <p:spTgt spid="112"/>
                                        </p:tgtEl>
                                        <p:attrNameLst>
                                          <p:attrName>style.visibility</p:attrName>
                                        </p:attrNameLst>
                                      </p:cBhvr>
                                      <p:to>
                                        <p:strVal val="visible"/>
                                      </p:to>
                                    </p:set>
                                    <p:animEffect transition="in" filter="wipe(left)">
                                      <p:cBhvr>
                                        <p:cTn id="964" dur="500"/>
                                        <p:tgtEl>
                                          <p:spTgt spid="112"/>
                                        </p:tgtEl>
                                      </p:cBhvr>
                                    </p:animEffect>
                                  </p:childTnLst>
                                </p:cTn>
                              </p:par>
                            </p:childTnLst>
                          </p:cTn>
                        </p:par>
                      </p:childTnLst>
                    </p:cTn>
                  </p:par>
                  <p:par>
                    <p:cTn id="965" fill="hold">
                      <p:stCondLst>
                        <p:cond delay="indefinite"/>
                      </p:stCondLst>
                      <p:childTnLst>
                        <p:par>
                          <p:cTn id="966" fill="hold">
                            <p:stCondLst>
                              <p:cond delay="0"/>
                            </p:stCondLst>
                            <p:childTnLst>
                              <p:par>
                                <p:cTn id="967" presetID="22" presetClass="entr" presetSubtype="8" fill="hold" grpId="0" nodeType="clickEffect">
                                  <p:stCondLst>
                                    <p:cond delay="0"/>
                                  </p:stCondLst>
                                  <p:childTnLst>
                                    <p:set>
                                      <p:cBhvr>
                                        <p:cTn id="968" dur="1" fill="hold">
                                          <p:stCondLst>
                                            <p:cond delay="0"/>
                                          </p:stCondLst>
                                        </p:cTn>
                                        <p:tgtEl>
                                          <p:spTgt spid="113"/>
                                        </p:tgtEl>
                                        <p:attrNameLst>
                                          <p:attrName>style.visibility</p:attrName>
                                        </p:attrNameLst>
                                      </p:cBhvr>
                                      <p:to>
                                        <p:strVal val="visible"/>
                                      </p:to>
                                    </p:set>
                                    <p:animEffect transition="in" filter="wipe(left)">
                                      <p:cBhvr>
                                        <p:cTn id="969" dur="500"/>
                                        <p:tgtEl>
                                          <p:spTgt spid="113"/>
                                        </p:tgtEl>
                                      </p:cBhvr>
                                    </p:animEffect>
                                  </p:childTnLst>
                                </p:cTn>
                              </p:par>
                            </p:childTnLst>
                          </p:cTn>
                        </p:par>
                      </p:childTnLst>
                    </p:cTn>
                  </p:par>
                  <p:par>
                    <p:cTn id="970" fill="hold">
                      <p:stCondLst>
                        <p:cond delay="indefinite"/>
                      </p:stCondLst>
                      <p:childTnLst>
                        <p:par>
                          <p:cTn id="971" fill="hold">
                            <p:stCondLst>
                              <p:cond delay="0"/>
                            </p:stCondLst>
                            <p:childTnLst>
                              <p:par>
                                <p:cTn id="972" presetID="22" presetClass="entr" presetSubtype="8" fill="hold" nodeType="clickEffect">
                                  <p:stCondLst>
                                    <p:cond delay="0"/>
                                  </p:stCondLst>
                                  <p:childTnLst>
                                    <p:set>
                                      <p:cBhvr>
                                        <p:cTn id="973" dur="1" fill="hold">
                                          <p:stCondLst>
                                            <p:cond delay="0"/>
                                          </p:stCondLst>
                                        </p:cTn>
                                        <p:tgtEl>
                                          <p:spTgt spid="115"/>
                                        </p:tgtEl>
                                        <p:attrNameLst>
                                          <p:attrName>style.visibility</p:attrName>
                                        </p:attrNameLst>
                                      </p:cBhvr>
                                      <p:to>
                                        <p:strVal val="visible"/>
                                      </p:to>
                                    </p:set>
                                    <p:animEffect transition="in" filter="wipe(left)">
                                      <p:cBhvr>
                                        <p:cTn id="974" dur="500"/>
                                        <p:tgtEl>
                                          <p:spTgt spid="115"/>
                                        </p:tgtEl>
                                      </p:cBhvr>
                                    </p:animEffect>
                                  </p:childTnLst>
                                </p:cTn>
                              </p:par>
                              <p:par>
                                <p:cTn id="975" presetID="22" presetClass="entr" presetSubtype="8" fill="hold" nodeType="withEffect">
                                  <p:stCondLst>
                                    <p:cond delay="0"/>
                                  </p:stCondLst>
                                  <p:childTnLst>
                                    <p:set>
                                      <p:cBhvr>
                                        <p:cTn id="976" dur="1" fill="hold">
                                          <p:stCondLst>
                                            <p:cond delay="0"/>
                                          </p:stCondLst>
                                        </p:cTn>
                                        <p:tgtEl>
                                          <p:spTgt spid="115">
                                            <p:txEl>
                                              <p:pRg st="0" end="0"/>
                                            </p:txEl>
                                          </p:spTgt>
                                        </p:tgtEl>
                                        <p:attrNameLst>
                                          <p:attrName>style.visibility</p:attrName>
                                        </p:attrNameLst>
                                      </p:cBhvr>
                                      <p:to>
                                        <p:strVal val="visible"/>
                                      </p:to>
                                    </p:set>
                                    <p:animEffect transition="in" filter="wipe(left)">
                                      <p:cBhvr>
                                        <p:cTn id="977"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1" grpId="1" animBg="1"/>
      <p:bldP spid="221" grpId="2" animBg="1"/>
      <p:bldP spid="215" grpId="0" animBg="1"/>
      <p:bldP spid="215" grpId="1" animBg="1"/>
      <p:bldP spid="215" grpId="2" animBg="1"/>
      <p:bldP spid="214" grpId="0" animBg="1"/>
      <p:bldP spid="214" grpId="1" animBg="1"/>
      <p:bldP spid="214" grpId="2" animBg="1"/>
      <p:bldP spid="195" grpId="0"/>
      <p:bldP spid="225" grpId="0" animBg="1"/>
      <p:bldP spid="225" grpId="1" animBg="1"/>
      <p:bldP spid="225" grpId="2" animBg="1"/>
      <p:bldP spid="226" grpId="0" animBg="1"/>
      <p:bldP spid="226" grpId="1" animBg="1"/>
      <p:bldP spid="209" grpId="0" animBg="1"/>
      <p:bldP spid="209" grpId="1" animBg="1"/>
      <p:bldP spid="210" grpId="0"/>
      <p:bldP spid="210" grpId="1"/>
      <p:bldP spid="211" grpId="0"/>
      <p:bldP spid="211" grpId="1"/>
      <p:bldP spid="212" grpId="0"/>
      <p:bldP spid="212" grpId="1"/>
      <p:bldP spid="205" grpId="0" animBg="1"/>
      <p:bldP spid="205" grpId="1" animBg="1"/>
      <p:bldP spid="205" grpId="2" animBg="1"/>
      <p:bldP spid="158" grpId="0" animBg="1"/>
      <p:bldP spid="158" grpId="1" animBg="1"/>
      <p:bldP spid="158" grpId="2" animBg="1"/>
      <p:bldP spid="159" grpId="0" animBg="1"/>
      <p:bldP spid="159" grpId="1" animBg="1"/>
      <p:bldP spid="159" grpId="2" animBg="1"/>
      <p:bldP spid="151" grpId="0" animBg="1"/>
      <p:bldP spid="151" grpId="1" animBg="1"/>
      <p:bldP spid="151" grpId="2" animBg="1"/>
      <p:bldP spid="150" grpId="0" animBg="1"/>
      <p:bldP spid="150" grpId="1" animBg="1"/>
      <p:bldP spid="150" grpId="2" animBg="1"/>
      <p:bldP spid="149" grpId="0" animBg="1"/>
      <p:bldP spid="149" grpId="1" animBg="1"/>
      <p:bldP spid="149" grpId="2" animBg="1"/>
      <p:bldP spid="123" grpId="0" animBg="1"/>
      <p:bldP spid="123" grpId="1" animBg="1"/>
      <p:bldP spid="123" grpId="2" animBg="1"/>
      <p:bldP spid="119" grpId="0" animBg="1"/>
      <p:bldP spid="119" grpId="1" animBg="1"/>
      <p:bldP spid="119" grpId="2" animBg="1"/>
      <p:bldP spid="2" grpId="0"/>
      <p:bldP spid="3" grpId="0"/>
      <p:bldP spid="4" grpId="0"/>
      <p:bldP spid="5" grpId="0"/>
      <p:bldP spid="6" grpId="0"/>
      <p:bldP spid="7" grpId="0"/>
      <p:bldP spid="8" grpId="0"/>
      <p:bldP spid="10" grpId="0"/>
      <p:bldP spid="11" grpId="0"/>
      <p:bldP spid="17" grpId="0"/>
      <p:bldP spid="18" grpId="0"/>
      <p:bldP spid="19" grpId="0"/>
      <p:bldP spid="20" grpId="0"/>
      <p:bldP spid="21" grpId="0"/>
      <p:bldP spid="22" grpId="0"/>
      <p:bldP spid="23" grpId="0"/>
      <p:bldP spid="24" grpId="0"/>
      <p:bldP spid="26" grpId="0"/>
      <p:bldP spid="27" grpId="0"/>
      <p:bldP spid="33" grpId="0"/>
      <p:bldP spid="34" grpId="0"/>
      <p:bldP spid="35" grpId="0"/>
      <p:bldP spid="36" grpId="0"/>
      <p:bldP spid="37" grpId="0"/>
      <p:bldP spid="79" grpId="0"/>
      <p:bldP spid="80" grpId="0"/>
      <p:bldP spid="81" grpId="0"/>
      <p:bldP spid="82" grpId="0"/>
      <p:bldP spid="83" grpId="0"/>
      <p:bldP spid="84" grpId="0"/>
      <p:bldP spid="85" grpId="0"/>
      <p:bldP spid="86" grpId="0"/>
      <p:bldP spid="87" grpId="0"/>
      <p:bldP spid="88" grpId="0"/>
      <p:bldP spid="89" grpId="0"/>
      <p:bldP spid="90" grpId="0"/>
      <p:bldP spid="94" grpId="0"/>
      <p:bldP spid="95" grpId="0"/>
      <p:bldP spid="96" grpId="0"/>
      <p:bldP spid="97" grpId="0"/>
      <p:bldP spid="98" grpId="0"/>
      <p:bldP spid="99" grpId="0"/>
      <p:bldP spid="101" grpId="0"/>
      <p:bldP spid="102" grpId="0"/>
      <p:bldP spid="103" grpId="0"/>
      <p:bldP spid="104" grpId="0"/>
      <p:bldP spid="105" grpId="0"/>
      <p:bldP spid="106" grpId="0"/>
      <p:bldP spid="107" grpId="0"/>
      <p:bldP spid="108" grpId="0"/>
      <p:bldP spid="110" grpId="0"/>
      <p:bldP spid="111" grpId="0"/>
      <p:bldP spid="112" grpId="0"/>
      <p:bldP spid="113" grpId="0"/>
      <p:bldP spid="116" grpId="0"/>
      <p:bldP spid="117" grpId="0"/>
      <p:bldP spid="139" grpId="0"/>
      <p:bldP spid="140" grpId="0"/>
      <p:bldP spid="141" grpId="0"/>
      <p:bldP spid="142" grpId="0"/>
      <p:bldP spid="100" grpId="0"/>
      <p:bldP spid="109" grpId="0"/>
      <p:bldP spid="114" grpId="0"/>
      <p:bldP spid="134" grpId="0"/>
      <p:bldP spid="135" grpId="0"/>
      <p:bldP spid="175" grpId="0"/>
      <p:bldP spid="175" grpId="1"/>
      <p:bldP spid="176" grpId="0"/>
      <p:bldP spid="176" grpId="1"/>
      <p:bldP spid="177" grpId="0"/>
      <p:bldP spid="177" grpId="1"/>
      <p:bldP spid="178" grpId="0"/>
      <p:bldP spid="178" grpId="1"/>
      <p:bldP spid="179" grpId="0"/>
      <p:bldP spid="179" grpId="1"/>
      <p:bldP spid="181" grpId="0"/>
      <p:bldP spid="181" grpId="1"/>
      <p:bldP spid="183" grpId="0"/>
      <p:bldP spid="183" grpId="1"/>
      <p:bldP spid="184" grpId="0"/>
      <p:bldP spid="184" grpId="1"/>
      <p:bldP spid="186" grpId="0"/>
      <p:bldP spid="186" grpId="1"/>
      <p:bldP spid="189" grpId="0" animBg="1"/>
      <p:bldP spid="189" grpId="1" animBg="1"/>
      <p:bldP spid="189" grpId="2" animBg="1"/>
      <p:bldP spid="189" grpId="3" animBg="1"/>
      <p:bldP spid="190" grpId="0" animBg="1"/>
      <p:bldP spid="190" grpId="1" animBg="1"/>
      <p:bldP spid="190" grpId="2" animBg="1"/>
      <p:bldP spid="190" grpId="3" animBg="1"/>
      <p:bldP spid="201" grpId="0" animBg="1"/>
      <p:bldP spid="201" grpId="1" animBg="1"/>
      <p:bldP spid="187" grpId="0"/>
      <p:bldP spid="188" grpId="0"/>
      <p:bldP spid="191" grpId="0"/>
      <p:bldP spid="192" grpId="0"/>
      <p:bldP spid="193" grpId="0"/>
      <p:bldP spid="194" grpId="0"/>
      <p:bldP spid="197" grpId="0" animBg="1"/>
      <p:bldP spid="197" grpId="1" animBg="1"/>
      <p:bldP spid="206" grpId="0" animBg="1"/>
      <p:bldP spid="206" grpId="1" animBg="1"/>
      <p:bldP spid="207" grpId="0" animBg="1"/>
      <p:bldP spid="207" grpId="1" animBg="1"/>
      <p:bldP spid="208" grpId="0" animBg="1"/>
      <p:bldP spid="208" grpId="1" animBg="1"/>
      <p:bldP spid="248" grpId="0"/>
      <p:bldP spid="248" grpId="1"/>
      <p:bldP spid="249" grpId="0"/>
      <p:bldP spid="249" grpId="1"/>
      <p:bldP spid="250" grpId="0" animBg="1"/>
      <p:bldP spid="250" grpId="1" animBg="1"/>
      <p:bldP spid="250" grpId="2" animBg="1"/>
      <p:bldP spid="251" grpId="0" animBg="1"/>
      <p:bldP spid="251" grpId="1" animBg="1"/>
      <p:bldP spid="251" grpId="2" animBg="1"/>
      <p:bldP spid="252" grpId="0"/>
      <p:bldP spid="253" grpId="0"/>
      <p:bldP spid="254" grpId="0"/>
      <p:bldP spid="255" grpId="0"/>
      <p:bldP spid="256" grpId="0"/>
      <p:bldP spid="196" grpId="0" animBg="1"/>
      <p:bldP spid="196" grpId="1" animBg="1"/>
      <p:bldP spid="196" grpId="2" animBg="1"/>
      <p:bldP spid="213" grpId="0" animBg="1"/>
      <p:bldP spid="213" grpId="1" animBg="1"/>
      <p:bldP spid="213" grpId="2" animBg="1"/>
      <p:bldP spid="216" grpId="0" animBg="1"/>
      <p:bldP spid="216" grpId="1" animBg="1"/>
      <p:bldP spid="216" grpId="2" animBg="1"/>
      <p:bldP spid="220" grpId="0" animBg="1"/>
      <p:bldP spid="220" grpId="1" animBg="1"/>
      <p:bldP spid="261" grpId="0"/>
      <p:bldP spid="262" grpId="0"/>
      <p:bldP spid="92" grpId="0"/>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3127245"/>
            <a:ext cx="7702624" cy="4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rectangular park	</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193886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a:xfrm>
            <a:off x="3917859" y="3195256"/>
            <a:ext cx="630068" cy="217886"/>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89" name="Rounded Rectangle 88"/>
          <p:cNvSpPr/>
          <p:nvPr/>
        </p:nvSpPr>
        <p:spPr>
          <a:xfrm>
            <a:off x="1675846" y="3902293"/>
            <a:ext cx="794104" cy="290007"/>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87" name="Rounded Rectangle 86"/>
          <p:cNvSpPr/>
          <p:nvPr/>
        </p:nvSpPr>
        <p:spPr>
          <a:xfrm>
            <a:off x="921524" y="3913095"/>
            <a:ext cx="636981" cy="263643"/>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86" name="Rounded Rectangle 85"/>
          <p:cNvSpPr/>
          <p:nvPr/>
        </p:nvSpPr>
        <p:spPr>
          <a:xfrm>
            <a:off x="3545226" y="2976382"/>
            <a:ext cx="209113" cy="198078"/>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80" name="Rounded Rectangle 79"/>
          <p:cNvSpPr/>
          <p:nvPr/>
        </p:nvSpPr>
        <p:spPr>
          <a:xfrm>
            <a:off x="3766244" y="1267229"/>
            <a:ext cx="209113" cy="198078"/>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81" name="Rounded Rectangle 80"/>
          <p:cNvSpPr/>
          <p:nvPr/>
        </p:nvSpPr>
        <p:spPr>
          <a:xfrm>
            <a:off x="1674011" y="1923573"/>
            <a:ext cx="794104" cy="290007"/>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79" name="Rounded Rectangle 78"/>
          <p:cNvSpPr/>
          <p:nvPr/>
        </p:nvSpPr>
        <p:spPr>
          <a:xfrm>
            <a:off x="3810000" y="988589"/>
            <a:ext cx="178057" cy="198078"/>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78" name="Rounded Rectangle 77"/>
          <p:cNvSpPr/>
          <p:nvPr/>
        </p:nvSpPr>
        <p:spPr>
          <a:xfrm>
            <a:off x="786731" y="1931167"/>
            <a:ext cx="676170" cy="290007"/>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rial"/>
            </a:endParaRPr>
          </a:p>
        </p:txBody>
      </p:sp>
      <p:sp>
        <p:nvSpPr>
          <p:cNvPr id="111" name="Rounded Rectangle 110"/>
          <p:cNvSpPr/>
          <p:nvPr/>
        </p:nvSpPr>
        <p:spPr>
          <a:xfrm>
            <a:off x="5707821" y="438150"/>
            <a:ext cx="1683579" cy="277565"/>
          </a:xfrm>
          <a:prstGeom prst="roundRect">
            <a:avLst/>
          </a:prstGeom>
          <a:solidFill>
            <a:srgbClr val="FFC000"/>
          </a:solidFill>
          <a:ln w="19050" cap="flat" cmpd="sng" algn="ctr">
            <a:noFill/>
            <a:prstDash val="solid"/>
          </a:ln>
          <a:effectLst/>
        </p:spPr>
        <p:txBody>
          <a:bodyPr rtlCol="0" anchor="ctr"/>
          <a:lstStyle/>
          <a:p>
            <a:pPr algn="ctr">
              <a:defRPr/>
            </a:pPr>
            <a:endParaRPr lang="en-US" kern="0" dirty="0">
              <a:solidFill>
                <a:prstClr val="white"/>
              </a:solidFill>
              <a:latin typeface="Arial"/>
            </a:endParaRPr>
          </a:p>
        </p:txBody>
      </p:sp>
      <p:cxnSp>
        <p:nvCxnSpPr>
          <p:cNvPr id="286" name="Straight Connector 285"/>
          <p:cNvCxnSpPr/>
          <p:nvPr/>
        </p:nvCxnSpPr>
        <p:spPr>
          <a:xfrm>
            <a:off x="4787042" y="1006164"/>
            <a:ext cx="0" cy="3851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ounded Rectangle 168"/>
          <p:cNvSpPr/>
          <p:nvPr/>
        </p:nvSpPr>
        <p:spPr>
          <a:xfrm>
            <a:off x="1371600" y="674017"/>
            <a:ext cx="1294861" cy="277565"/>
          </a:xfrm>
          <a:prstGeom prst="roundRect">
            <a:avLst/>
          </a:prstGeom>
          <a:solidFill>
            <a:srgbClr val="FFC000"/>
          </a:solidFill>
          <a:ln w="19050" cap="flat" cmpd="sng" algn="ctr">
            <a:noFill/>
            <a:prstDash val="solid"/>
          </a:ln>
          <a:effectLst/>
        </p:spPr>
        <p:txBody>
          <a:bodyPr rtlCol="0" anchor="ctr"/>
          <a:lstStyle/>
          <a:p>
            <a:pPr algn="ctr">
              <a:defRPr/>
            </a:pPr>
            <a:endParaRPr lang="en-US" kern="0">
              <a:solidFill>
                <a:prstClr val="white"/>
              </a:solidFill>
              <a:latin typeface="Arial"/>
            </a:endParaRPr>
          </a:p>
        </p:txBody>
      </p:sp>
      <p:sp>
        <p:nvSpPr>
          <p:cNvPr id="172" name="Rounded Rectangle 171"/>
          <p:cNvSpPr/>
          <p:nvPr/>
        </p:nvSpPr>
        <p:spPr>
          <a:xfrm>
            <a:off x="3453720" y="671088"/>
            <a:ext cx="2883580" cy="277565"/>
          </a:xfrm>
          <a:prstGeom prst="roundRect">
            <a:avLst/>
          </a:prstGeom>
          <a:solidFill>
            <a:srgbClr val="FFC000"/>
          </a:solidFill>
          <a:ln w="19050" cap="flat" cmpd="sng" algn="ctr">
            <a:noFill/>
            <a:prstDash val="solid"/>
          </a:ln>
          <a:effectLst/>
        </p:spPr>
        <p:txBody>
          <a:bodyPr rtlCol="0" anchor="ctr"/>
          <a:lstStyle/>
          <a:p>
            <a:pPr algn="ctr">
              <a:defRPr/>
            </a:pPr>
            <a:endParaRPr lang="en-US" kern="0">
              <a:solidFill>
                <a:prstClr val="white"/>
              </a:solidFill>
              <a:latin typeface="Arial"/>
            </a:endParaRPr>
          </a:p>
        </p:txBody>
      </p:sp>
      <p:sp>
        <p:nvSpPr>
          <p:cNvPr id="173" name="Rectangle 172"/>
          <p:cNvSpPr/>
          <p:nvPr/>
        </p:nvSpPr>
        <p:spPr>
          <a:xfrm>
            <a:off x="511792" y="386775"/>
            <a:ext cx="8479808" cy="584775"/>
          </a:xfrm>
          <a:prstGeom prst="rect">
            <a:avLst/>
          </a:prstGeom>
        </p:spPr>
        <p:txBody>
          <a:bodyPr wrap="square">
            <a:spAutoFit/>
          </a:bodyPr>
          <a:lstStyle/>
          <a:p>
            <a:pPr defTabSz="287338" fontAlgn="base">
              <a:spcBef>
                <a:spcPct val="0"/>
              </a:spcBef>
              <a:spcAft>
                <a:spcPct val="0"/>
              </a:spcAft>
            </a:pPr>
            <a:r>
              <a:rPr lang="en-US" sz="1600" b="1" dirty="0" smtClean="0">
                <a:solidFill>
                  <a:srgbClr val="0000FF"/>
                </a:solidFill>
                <a:latin typeface="Bookman Old Style" pitchFamily="18" charset="0"/>
              </a:rPr>
              <a:t>Q.  Is </a:t>
            </a:r>
            <a:r>
              <a:rPr lang="en-US" sz="1600" b="1" dirty="0">
                <a:solidFill>
                  <a:srgbClr val="0000FF"/>
                </a:solidFill>
                <a:latin typeface="Bookman Old Style" pitchFamily="18" charset="0"/>
              </a:rPr>
              <a:t>it possible to design a rectangular park of perimeter 80 m </a:t>
            </a:r>
            <a:endParaRPr lang="en-US" sz="1600" b="1" dirty="0" smtClean="0">
              <a:solidFill>
                <a:srgbClr val="0000FF"/>
              </a:solidFill>
              <a:latin typeface="Bookman Old Style" pitchFamily="18" charset="0"/>
            </a:endParaRPr>
          </a:p>
          <a:p>
            <a:pPr defTabSz="287338" fontAlgn="base">
              <a:spcBef>
                <a:spcPct val="0"/>
              </a:spcBef>
              <a:spcAft>
                <a:spcPct val="0"/>
              </a:spcAft>
            </a:pPr>
            <a:r>
              <a:rPr lang="en-US" sz="1600" b="1" dirty="0">
                <a:solidFill>
                  <a:srgbClr val="0000FF"/>
                </a:solidFill>
                <a:latin typeface="Bookman Old Style" pitchFamily="18" charset="0"/>
              </a:rPr>
              <a:t> </a:t>
            </a:r>
            <a:r>
              <a:rPr lang="en-US" sz="1600" b="1" dirty="0" smtClean="0">
                <a:solidFill>
                  <a:srgbClr val="0000FF"/>
                </a:solidFill>
                <a:latin typeface="Bookman Old Style" pitchFamily="18" charset="0"/>
              </a:rPr>
              <a:t>    and area </a:t>
            </a:r>
            <a:r>
              <a:rPr lang="en-US" sz="1600" b="1" dirty="0">
                <a:solidFill>
                  <a:srgbClr val="0000FF"/>
                </a:solidFill>
                <a:latin typeface="Bookman Old Style" pitchFamily="18" charset="0"/>
              </a:rPr>
              <a:t>400m² ? If so, find its length and breadth.</a:t>
            </a:r>
            <a:endParaRPr lang="en-US" sz="1600" b="1" dirty="0" smtClean="0">
              <a:solidFill>
                <a:srgbClr val="0000FF"/>
              </a:solidFill>
              <a:latin typeface="Bookman Old Style" pitchFamily="18" charset="0"/>
            </a:endParaRPr>
          </a:p>
        </p:txBody>
      </p:sp>
      <p:sp>
        <p:nvSpPr>
          <p:cNvPr id="174" name="TextBox 173"/>
          <p:cNvSpPr txBox="1"/>
          <p:nvPr/>
        </p:nvSpPr>
        <p:spPr>
          <a:xfrm>
            <a:off x="368300" y="915446"/>
            <a:ext cx="588623" cy="338554"/>
          </a:xfrm>
          <a:prstGeom prst="rect">
            <a:avLst/>
          </a:prstGeom>
          <a:noFill/>
          <a:ln w="9525">
            <a:noFill/>
            <a:miter lim="800000"/>
            <a:headEnd/>
            <a:tailEnd/>
          </a:ln>
        </p:spPr>
        <p:txBody>
          <a:bodyPr>
            <a:spAutoFit/>
          </a:bodyPr>
          <a:lstStyle>
            <a:defPPr>
              <a:defRPr lang="en-US"/>
            </a:defPPr>
            <a:lvl1pPr marR="0" lvl="0" indent="0" defTabSz="912813"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bg1"/>
                </a:solidFill>
                <a:effectLst/>
                <a:uLnTx/>
                <a:uFillTx/>
                <a:latin typeface="Bookman Old Style" pitchFamily="18" charset="0"/>
              </a:defRPr>
            </a:lvl1pPr>
          </a:lstStyle>
          <a:p>
            <a:pPr>
              <a:defRPr/>
            </a:pPr>
            <a:r>
              <a:rPr lang="en-US" dirty="0">
                <a:solidFill>
                  <a:sysClr val="windowText" lastClr="000000"/>
                </a:solidFill>
              </a:rPr>
              <a:t>Sol.</a:t>
            </a:r>
          </a:p>
        </p:txBody>
      </p:sp>
      <p:sp>
        <p:nvSpPr>
          <p:cNvPr id="175" name="TextBox 174"/>
          <p:cNvSpPr txBox="1"/>
          <p:nvPr/>
        </p:nvSpPr>
        <p:spPr>
          <a:xfrm>
            <a:off x="845327" y="906226"/>
            <a:ext cx="3498073"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Let the Length of rectangle = x m</a:t>
            </a:r>
            <a:endParaRPr lang="en-US" sz="1600" kern="0" dirty="0">
              <a:solidFill>
                <a:sysClr val="windowText" lastClr="000000"/>
              </a:solidFill>
              <a:latin typeface="Bookman Old Style" pitchFamily="18" charset="0"/>
            </a:endParaRPr>
          </a:p>
        </p:txBody>
      </p:sp>
      <p:sp>
        <p:nvSpPr>
          <p:cNvPr id="176" name="TextBox 175"/>
          <p:cNvSpPr txBox="1"/>
          <p:nvPr/>
        </p:nvSpPr>
        <p:spPr>
          <a:xfrm>
            <a:off x="620097" y="1157176"/>
            <a:ext cx="3718785" cy="338554"/>
          </a:xfrm>
          <a:prstGeom prst="rect">
            <a:avLst/>
          </a:prstGeom>
          <a:noFill/>
        </p:spPr>
        <p:txBody>
          <a:bodyPr wrap="square" rtlCol="0">
            <a:spAutoFit/>
          </a:bodyPr>
          <a:lstStyle/>
          <a:p>
            <a:pPr>
              <a:defRPr/>
            </a:pPr>
            <a:r>
              <a:rPr lang="en-US" sz="1600" kern="0" dirty="0" smtClean="0">
                <a:solidFill>
                  <a:sysClr val="windowText" lastClr="000000"/>
                </a:solidFill>
                <a:latin typeface="Bookman Old Style" pitchFamily="18" charset="0"/>
                <a:sym typeface="Symbol"/>
              </a:rPr>
              <a:t>and the breadth</a:t>
            </a:r>
            <a:r>
              <a:rPr lang="en-US" sz="1600" kern="0" dirty="0" smtClean="0">
                <a:solidFill>
                  <a:sysClr val="windowText" lastClr="000000"/>
                </a:solidFill>
                <a:latin typeface="Bookman Old Style" pitchFamily="18" charset="0"/>
              </a:rPr>
              <a:t> of rectangle </a:t>
            </a:r>
          </a:p>
        </p:txBody>
      </p:sp>
      <p:sp>
        <p:nvSpPr>
          <p:cNvPr id="177" name="TextBox 176"/>
          <p:cNvSpPr txBox="1"/>
          <p:nvPr/>
        </p:nvSpPr>
        <p:spPr>
          <a:xfrm>
            <a:off x="1089356" y="1428750"/>
            <a:ext cx="3483646"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According to the given condition,</a:t>
            </a:r>
          </a:p>
        </p:txBody>
      </p:sp>
      <p:sp>
        <p:nvSpPr>
          <p:cNvPr id="178" name="TextBox 177"/>
          <p:cNvSpPr txBox="1"/>
          <p:nvPr/>
        </p:nvSpPr>
        <p:spPr>
          <a:xfrm>
            <a:off x="632156" y="1428750"/>
            <a:ext cx="360996" cy="338554"/>
          </a:xfrm>
          <a:prstGeom prst="rect">
            <a:avLst/>
          </a:prstGeom>
          <a:noFill/>
        </p:spPr>
        <p:txBody>
          <a:bodyPr wrap="none" rtlCol="0">
            <a:spAutoFit/>
          </a:bodyPr>
          <a:lstStyle/>
          <a:p>
            <a:r>
              <a:rPr lang="en-US" sz="1600" kern="0" dirty="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181" name="TextBox 180"/>
          <p:cNvSpPr txBox="1"/>
          <p:nvPr/>
        </p:nvSpPr>
        <p:spPr>
          <a:xfrm>
            <a:off x="2461740" y="1677402"/>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t>
            </a:r>
            <a:endParaRPr lang="en-US" sz="1600" b="1" kern="0" baseline="30000" dirty="0">
              <a:solidFill>
                <a:sysClr val="windowText" lastClr="000000"/>
              </a:solidFill>
              <a:latin typeface="Bookman Old Style" pitchFamily="18" charset="0"/>
            </a:endParaRPr>
          </a:p>
        </p:txBody>
      </p:sp>
      <p:sp>
        <p:nvSpPr>
          <p:cNvPr id="182" name="TextBox 181"/>
          <p:cNvSpPr txBox="1"/>
          <p:nvPr/>
        </p:nvSpPr>
        <p:spPr>
          <a:xfrm>
            <a:off x="2689556" y="1677402"/>
            <a:ext cx="696024" cy="338554"/>
          </a:xfrm>
          <a:prstGeom prst="rect">
            <a:avLst/>
          </a:prstGeom>
          <a:noFill/>
        </p:spPr>
        <p:txBody>
          <a:bodyPr wrap="none" rtlCol="0">
            <a:spAutoFit/>
          </a:bodyPr>
          <a:lstStyle/>
          <a:p>
            <a:r>
              <a:rPr lang="en-US" sz="1600" kern="0" dirty="0">
                <a:solidFill>
                  <a:sysClr val="windowText" lastClr="000000"/>
                </a:solidFill>
                <a:latin typeface="Bookman Old Style" pitchFamily="18" charset="0"/>
              </a:rPr>
              <a:t>80 m</a:t>
            </a:r>
            <a:endParaRPr lang="en-US" sz="1600" b="1" kern="0" baseline="30000" dirty="0">
              <a:solidFill>
                <a:sysClr val="windowText" lastClr="000000"/>
              </a:solidFill>
              <a:latin typeface="Bookman Old Style" pitchFamily="18" charset="0"/>
            </a:endParaRPr>
          </a:p>
        </p:txBody>
      </p:sp>
      <p:sp>
        <p:nvSpPr>
          <p:cNvPr id="220" name="Rectangle 219"/>
          <p:cNvSpPr/>
          <p:nvPr/>
        </p:nvSpPr>
        <p:spPr>
          <a:xfrm>
            <a:off x="1392291" y="1677402"/>
            <a:ext cx="1144865" cy="338554"/>
          </a:xfrm>
          <a:prstGeom prst="rect">
            <a:avLst/>
          </a:prstGeom>
        </p:spPr>
        <p:txBody>
          <a:bodyPr wrap="none">
            <a:spAutoFit/>
          </a:bodyPr>
          <a:lstStyle/>
          <a:p>
            <a:r>
              <a:rPr lang="en-US" sz="1600" kern="0" dirty="0">
                <a:solidFill>
                  <a:prstClr val="black"/>
                </a:solidFill>
                <a:latin typeface="Bookman Old Style" pitchFamily="18" charset="0"/>
              </a:rPr>
              <a:t>Perimeter</a:t>
            </a:r>
            <a:endParaRPr lang="en-US" kern="0" dirty="0">
              <a:solidFill>
                <a:sysClr val="windowText" lastClr="000000"/>
              </a:solidFill>
            </a:endParaRPr>
          </a:p>
        </p:txBody>
      </p:sp>
      <p:sp>
        <p:nvSpPr>
          <p:cNvPr id="221" name="Rectangle 220"/>
          <p:cNvSpPr/>
          <p:nvPr/>
        </p:nvSpPr>
        <p:spPr>
          <a:xfrm>
            <a:off x="3505200" y="1200150"/>
            <a:ext cx="308098" cy="338554"/>
          </a:xfrm>
          <a:prstGeom prst="rect">
            <a:avLst/>
          </a:prstGeom>
        </p:spPr>
        <p:txBody>
          <a:bodyPr wrap="none">
            <a:spAutoFit/>
          </a:bodyPr>
          <a:lstStyle/>
          <a:p>
            <a:r>
              <a:rPr lang="en-US" sz="1600" dirty="0" smtClean="0">
                <a:solidFill>
                  <a:prstClr val="black"/>
                </a:solidFill>
                <a:latin typeface="Bookman Old Style" pitchFamily="18" charset="0"/>
              </a:rPr>
              <a:t>=</a:t>
            </a:r>
            <a:endParaRPr lang="en-US" sz="1600" dirty="0">
              <a:solidFill>
                <a:prstClr val="black"/>
              </a:solidFill>
              <a:latin typeface="Bookman Old Style" pitchFamily="18" charset="0"/>
            </a:endParaRPr>
          </a:p>
        </p:txBody>
      </p:sp>
      <p:sp>
        <p:nvSpPr>
          <p:cNvPr id="222" name="Rectangle 221"/>
          <p:cNvSpPr/>
          <p:nvPr/>
        </p:nvSpPr>
        <p:spPr>
          <a:xfrm>
            <a:off x="3724340" y="1160786"/>
            <a:ext cx="553357" cy="338554"/>
          </a:xfrm>
          <a:prstGeom prst="rect">
            <a:avLst/>
          </a:prstGeom>
        </p:spPr>
        <p:txBody>
          <a:bodyPr wrap="none">
            <a:spAutoFit/>
          </a:bodyPr>
          <a:lstStyle/>
          <a:p>
            <a:r>
              <a:rPr lang="en-US" sz="1600" dirty="0" smtClean="0">
                <a:solidFill>
                  <a:prstClr val="black"/>
                </a:solidFill>
                <a:latin typeface="Bookman Old Style" pitchFamily="18" charset="0"/>
              </a:rPr>
              <a:t>y </a:t>
            </a:r>
            <a:r>
              <a:rPr lang="en-US" sz="1600" dirty="0">
                <a:solidFill>
                  <a:prstClr val="black"/>
                </a:solidFill>
                <a:latin typeface="Bookman Old Style" pitchFamily="18" charset="0"/>
              </a:rPr>
              <a:t>m</a:t>
            </a:r>
          </a:p>
        </p:txBody>
      </p:sp>
      <p:sp>
        <p:nvSpPr>
          <p:cNvPr id="253" name="TextBox 252"/>
          <p:cNvSpPr txBox="1"/>
          <p:nvPr/>
        </p:nvSpPr>
        <p:spPr>
          <a:xfrm>
            <a:off x="533400" y="1907757"/>
            <a:ext cx="2101857" cy="338554"/>
          </a:xfrm>
          <a:prstGeom prst="rect">
            <a:avLst/>
          </a:prstGeom>
          <a:noFill/>
        </p:spPr>
        <p:txBody>
          <a:bodyPr wrap="none" rtlCol="0">
            <a:spAutoFit/>
          </a:bodyPr>
          <a:lstStyle/>
          <a:p>
            <a:r>
              <a:rPr lang="en-US" sz="1600" kern="0" dirty="0" smtClean="0">
                <a:solidFill>
                  <a:prstClr val="black"/>
                </a:solidFill>
                <a:latin typeface="Bookman Old Style" pitchFamily="18" charset="0"/>
              </a:rPr>
              <a:t>2(length + breadth)</a:t>
            </a:r>
            <a:endParaRPr lang="en-US" kern="0" dirty="0">
              <a:solidFill>
                <a:sysClr val="windowText" lastClr="000000"/>
              </a:solidFill>
            </a:endParaRPr>
          </a:p>
        </p:txBody>
      </p:sp>
      <p:sp>
        <p:nvSpPr>
          <p:cNvPr id="257" name="TextBox 256"/>
          <p:cNvSpPr txBox="1"/>
          <p:nvPr/>
        </p:nvSpPr>
        <p:spPr>
          <a:xfrm>
            <a:off x="2461740" y="1923146"/>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t>
            </a:r>
            <a:endParaRPr lang="en-US" sz="1600" b="1" kern="0" baseline="30000" dirty="0">
              <a:solidFill>
                <a:sysClr val="windowText" lastClr="000000"/>
              </a:solidFill>
              <a:latin typeface="Bookman Old Style" pitchFamily="18" charset="0"/>
            </a:endParaRPr>
          </a:p>
        </p:txBody>
      </p:sp>
      <p:sp>
        <p:nvSpPr>
          <p:cNvPr id="258" name="TextBox 257"/>
          <p:cNvSpPr txBox="1"/>
          <p:nvPr/>
        </p:nvSpPr>
        <p:spPr>
          <a:xfrm>
            <a:off x="2689556" y="1907757"/>
            <a:ext cx="696024"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80 m</a:t>
            </a:r>
            <a:endParaRPr lang="en-US" sz="1600" b="1" kern="0" baseline="30000" dirty="0">
              <a:solidFill>
                <a:sysClr val="windowText" lastClr="000000"/>
              </a:solidFill>
              <a:latin typeface="Bookman Old Style" pitchFamily="18" charset="0"/>
            </a:endParaRPr>
          </a:p>
        </p:txBody>
      </p:sp>
      <p:sp>
        <p:nvSpPr>
          <p:cNvPr id="264" name="TextBox 263"/>
          <p:cNvSpPr txBox="1"/>
          <p:nvPr/>
        </p:nvSpPr>
        <p:spPr>
          <a:xfrm>
            <a:off x="632156" y="2158851"/>
            <a:ext cx="360996"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265" name="TextBox 264"/>
          <p:cNvSpPr txBox="1"/>
          <p:nvPr/>
        </p:nvSpPr>
        <p:spPr>
          <a:xfrm>
            <a:off x="1623123" y="2174240"/>
            <a:ext cx="372218" cy="338554"/>
          </a:xfrm>
          <a:prstGeom prst="rect">
            <a:avLst/>
          </a:prstGeom>
          <a:noFill/>
        </p:spPr>
        <p:txBody>
          <a:bodyPr wrap="none" rtlCol="0">
            <a:spAutoFit/>
          </a:bodyPr>
          <a:lstStyle/>
          <a:p>
            <a:r>
              <a:rPr lang="en-US" sz="1600" kern="0" dirty="0" smtClean="0">
                <a:solidFill>
                  <a:prstClr val="black"/>
                </a:solidFill>
                <a:latin typeface="Bookman Old Style" pitchFamily="18" charset="0"/>
              </a:rPr>
              <a:t>2(</a:t>
            </a:r>
            <a:endParaRPr lang="en-US" kern="0" dirty="0">
              <a:solidFill>
                <a:sysClr val="windowText" lastClr="000000"/>
              </a:solidFill>
            </a:endParaRPr>
          </a:p>
        </p:txBody>
      </p:sp>
      <p:sp>
        <p:nvSpPr>
          <p:cNvPr id="267" name="TextBox 266"/>
          <p:cNvSpPr txBox="1"/>
          <p:nvPr/>
        </p:nvSpPr>
        <p:spPr>
          <a:xfrm>
            <a:off x="2461740" y="2189629"/>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t>
            </a:r>
            <a:endParaRPr lang="en-US" sz="1600" b="1" kern="0" baseline="30000" dirty="0">
              <a:solidFill>
                <a:sysClr val="windowText" lastClr="000000"/>
              </a:solidFill>
              <a:latin typeface="Bookman Old Style" pitchFamily="18" charset="0"/>
            </a:endParaRPr>
          </a:p>
        </p:txBody>
      </p:sp>
      <p:sp>
        <p:nvSpPr>
          <p:cNvPr id="268" name="TextBox 267"/>
          <p:cNvSpPr txBox="1"/>
          <p:nvPr/>
        </p:nvSpPr>
        <p:spPr>
          <a:xfrm>
            <a:off x="2689556" y="2174240"/>
            <a:ext cx="437940"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80</a:t>
            </a:r>
            <a:endParaRPr lang="en-US" sz="1600" b="1" kern="0" baseline="30000" dirty="0">
              <a:solidFill>
                <a:sysClr val="windowText" lastClr="000000"/>
              </a:solidFill>
              <a:latin typeface="Bookman Old Style" pitchFamily="18" charset="0"/>
            </a:endParaRPr>
          </a:p>
        </p:txBody>
      </p:sp>
      <p:sp>
        <p:nvSpPr>
          <p:cNvPr id="269" name="TextBox 268"/>
          <p:cNvSpPr txBox="1"/>
          <p:nvPr/>
        </p:nvSpPr>
        <p:spPr>
          <a:xfrm>
            <a:off x="632156" y="2413411"/>
            <a:ext cx="360996"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270" name="TextBox 269"/>
          <p:cNvSpPr txBox="1"/>
          <p:nvPr/>
        </p:nvSpPr>
        <p:spPr>
          <a:xfrm>
            <a:off x="1871589" y="2428800"/>
            <a:ext cx="665567" cy="338554"/>
          </a:xfrm>
          <a:prstGeom prst="rect">
            <a:avLst/>
          </a:prstGeom>
          <a:noFill/>
        </p:spPr>
        <p:txBody>
          <a:bodyPr wrap="none" rtlCol="0">
            <a:spAutoFit/>
          </a:bodyPr>
          <a:lstStyle/>
          <a:p>
            <a:r>
              <a:rPr lang="en-US" sz="1600" kern="0" dirty="0">
                <a:solidFill>
                  <a:prstClr val="black"/>
                </a:solidFill>
                <a:latin typeface="Bookman Old Style" pitchFamily="18" charset="0"/>
              </a:rPr>
              <a:t>x + y</a:t>
            </a:r>
            <a:endParaRPr lang="en-US" kern="0" dirty="0">
              <a:solidFill>
                <a:sysClr val="windowText" lastClr="000000"/>
              </a:solidFill>
            </a:endParaRPr>
          </a:p>
        </p:txBody>
      </p:sp>
      <p:sp>
        <p:nvSpPr>
          <p:cNvPr id="271" name="TextBox 270"/>
          <p:cNvSpPr txBox="1"/>
          <p:nvPr/>
        </p:nvSpPr>
        <p:spPr>
          <a:xfrm>
            <a:off x="2461740" y="2444189"/>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t>
            </a:r>
            <a:endParaRPr lang="en-US" sz="1600" b="1" kern="0" baseline="30000" dirty="0">
              <a:solidFill>
                <a:sysClr val="windowText" lastClr="000000"/>
              </a:solidFill>
              <a:latin typeface="Bookman Old Style" pitchFamily="18" charset="0"/>
            </a:endParaRPr>
          </a:p>
        </p:txBody>
      </p:sp>
      <p:sp>
        <p:nvSpPr>
          <p:cNvPr id="272" name="TextBox 271"/>
          <p:cNvSpPr txBox="1"/>
          <p:nvPr/>
        </p:nvSpPr>
        <p:spPr>
          <a:xfrm>
            <a:off x="2689556" y="2413411"/>
            <a:ext cx="437940"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40</a:t>
            </a:r>
            <a:endParaRPr lang="en-US" sz="1600" b="1" kern="0" baseline="30000" dirty="0">
              <a:solidFill>
                <a:sysClr val="windowText" lastClr="000000"/>
              </a:solidFill>
              <a:latin typeface="Bookman Old Style" pitchFamily="18" charset="0"/>
            </a:endParaRPr>
          </a:p>
        </p:txBody>
      </p:sp>
      <p:sp>
        <p:nvSpPr>
          <p:cNvPr id="273" name="TextBox 272"/>
          <p:cNvSpPr txBox="1"/>
          <p:nvPr/>
        </p:nvSpPr>
        <p:spPr>
          <a:xfrm>
            <a:off x="632156" y="2631963"/>
            <a:ext cx="360996"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274" name="TextBox 273"/>
          <p:cNvSpPr txBox="1"/>
          <p:nvPr/>
        </p:nvSpPr>
        <p:spPr>
          <a:xfrm>
            <a:off x="2241882" y="2647352"/>
            <a:ext cx="295274" cy="338554"/>
          </a:xfrm>
          <a:prstGeom prst="rect">
            <a:avLst/>
          </a:prstGeom>
          <a:noFill/>
        </p:spPr>
        <p:txBody>
          <a:bodyPr wrap="none" rtlCol="0">
            <a:spAutoFit/>
          </a:bodyPr>
          <a:lstStyle/>
          <a:p>
            <a:r>
              <a:rPr lang="en-US" sz="1600" kern="0" dirty="0" smtClean="0">
                <a:solidFill>
                  <a:prstClr val="black"/>
                </a:solidFill>
                <a:latin typeface="Bookman Old Style" pitchFamily="18" charset="0"/>
              </a:rPr>
              <a:t>y</a:t>
            </a:r>
            <a:endParaRPr lang="en-US" kern="0" dirty="0">
              <a:solidFill>
                <a:sysClr val="windowText" lastClr="000000"/>
              </a:solidFill>
            </a:endParaRPr>
          </a:p>
        </p:txBody>
      </p:sp>
      <p:sp>
        <p:nvSpPr>
          <p:cNvPr id="275" name="TextBox 274"/>
          <p:cNvSpPr txBox="1"/>
          <p:nvPr/>
        </p:nvSpPr>
        <p:spPr>
          <a:xfrm>
            <a:off x="2461740" y="2678130"/>
            <a:ext cx="308098"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rPr>
              <a:t>=</a:t>
            </a:r>
            <a:endParaRPr lang="en-US" sz="1600" b="1" kern="0" baseline="30000" dirty="0">
              <a:solidFill>
                <a:sysClr val="windowText" lastClr="000000"/>
              </a:solidFill>
              <a:latin typeface="Bookman Old Style" pitchFamily="18" charset="0"/>
            </a:endParaRPr>
          </a:p>
        </p:txBody>
      </p:sp>
      <p:sp>
        <p:nvSpPr>
          <p:cNvPr id="276" name="TextBox 275"/>
          <p:cNvSpPr txBox="1"/>
          <p:nvPr/>
        </p:nvSpPr>
        <p:spPr>
          <a:xfrm>
            <a:off x="2689556" y="2647352"/>
            <a:ext cx="787395"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40 – x</a:t>
            </a:r>
            <a:endParaRPr lang="en-US" sz="1600" b="1" kern="0" baseline="30000" dirty="0">
              <a:solidFill>
                <a:sysClr val="windowText" lastClr="000000"/>
              </a:solidFill>
              <a:latin typeface="Bookman Old Style" pitchFamily="18" charset="0"/>
            </a:endParaRPr>
          </a:p>
        </p:txBody>
      </p:sp>
      <p:sp>
        <p:nvSpPr>
          <p:cNvPr id="277" name="TextBox 276"/>
          <p:cNvSpPr txBox="1"/>
          <p:nvPr/>
        </p:nvSpPr>
        <p:spPr>
          <a:xfrm>
            <a:off x="444500" y="2880659"/>
            <a:ext cx="3643946"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So</a:t>
            </a:r>
            <a:r>
              <a:rPr lang="en-US" sz="1600" kern="0" dirty="0">
                <a:solidFill>
                  <a:sysClr val="windowText" lastClr="000000"/>
                </a:solidFill>
                <a:latin typeface="Bookman Old Style" pitchFamily="18" charset="0"/>
              </a:rPr>
              <a:t>, length of given </a:t>
            </a:r>
            <a:r>
              <a:rPr lang="en-US" sz="1600" kern="0" dirty="0" smtClean="0">
                <a:solidFill>
                  <a:sysClr val="windowText" lastClr="000000"/>
                </a:solidFill>
                <a:latin typeface="Bookman Old Style" pitchFamily="18" charset="0"/>
              </a:rPr>
              <a:t>rectangle = x </a:t>
            </a:r>
            <a:r>
              <a:rPr lang="en-US" sz="1600" kern="0" dirty="0">
                <a:solidFill>
                  <a:sysClr val="windowText" lastClr="000000"/>
                </a:solidFill>
                <a:latin typeface="Bookman Old Style" pitchFamily="18" charset="0"/>
              </a:rPr>
              <a:t>m</a:t>
            </a:r>
            <a:endParaRPr lang="en-US" sz="1600" b="1" kern="0" baseline="30000" dirty="0">
              <a:solidFill>
                <a:sysClr val="windowText" lastClr="000000"/>
              </a:solidFill>
              <a:latin typeface="Bookman Old Style" pitchFamily="18" charset="0"/>
            </a:endParaRPr>
          </a:p>
        </p:txBody>
      </p:sp>
      <p:sp>
        <p:nvSpPr>
          <p:cNvPr id="278" name="TextBox 277"/>
          <p:cNvSpPr txBox="1"/>
          <p:nvPr/>
        </p:nvSpPr>
        <p:spPr>
          <a:xfrm>
            <a:off x="444500" y="3129355"/>
            <a:ext cx="4471096"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and, breadth </a:t>
            </a:r>
            <a:r>
              <a:rPr lang="en-US" sz="1600" kern="0" dirty="0">
                <a:solidFill>
                  <a:sysClr val="windowText" lastClr="000000"/>
                </a:solidFill>
                <a:latin typeface="Bookman Old Style" pitchFamily="18" charset="0"/>
              </a:rPr>
              <a:t>of given rectangle = (40 – </a:t>
            </a:r>
            <a:r>
              <a:rPr lang="en-US" sz="1600" kern="0" dirty="0" smtClean="0">
                <a:solidFill>
                  <a:sysClr val="windowText" lastClr="000000"/>
                </a:solidFill>
                <a:latin typeface="Bookman Old Style" pitchFamily="18" charset="0"/>
              </a:rPr>
              <a:t>x)m</a:t>
            </a:r>
            <a:endParaRPr lang="en-US" sz="1600" b="1" kern="0" baseline="30000" dirty="0">
              <a:solidFill>
                <a:sysClr val="windowText" lastClr="000000"/>
              </a:solidFill>
              <a:latin typeface="Bookman Old Style" pitchFamily="18" charset="0"/>
            </a:endParaRPr>
          </a:p>
        </p:txBody>
      </p:sp>
      <p:sp>
        <p:nvSpPr>
          <p:cNvPr id="279" name="TextBox 278"/>
          <p:cNvSpPr txBox="1"/>
          <p:nvPr/>
        </p:nvSpPr>
        <p:spPr>
          <a:xfrm>
            <a:off x="444500" y="3354370"/>
            <a:ext cx="3483646" cy="338554"/>
          </a:xfrm>
          <a:prstGeom prst="rect">
            <a:avLst/>
          </a:prstGeom>
          <a:noFill/>
        </p:spPr>
        <p:txBody>
          <a:bodyPr wrap="none" rtlCol="0">
            <a:spAutoFit/>
          </a:bodyPr>
          <a:lstStyle/>
          <a:p>
            <a:r>
              <a:rPr lang="en-US" sz="1600" kern="0" dirty="0" smtClean="0">
                <a:solidFill>
                  <a:sysClr val="windowText" lastClr="000000"/>
                </a:solidFill>
                <a:latin typeface="Bookman Old Style" pitchFamily="18" charset="0"/>
              </a:rPr>
              <a:t>According </a:t>
            </a:r>
            <a:r>
              <a:rPr lang="en-US" sz="1600" kern="0" dirty="0">
                <a:solidFill>
                  <a:sysClr val="windowText" lastClr="000000"/>
                </a:solidFill>
                <a:latin typeface="Bookman Old Style" pitchFamily="18" charset="0"/>
              </a:rPr>
              <a:t>to the given condition,</a:t>
            </a:r>
            <a:endParaRPr lang="en-US" sz="1600" b="1" kern="0" baseline="30000" dirty="0">
              <a:solidFill>
                <a:sysClr val="windowText" lastClr="000000"/>
              </a:solidFill>
              <a:latin typeface="Bookman Old Style" pitchFamily="18" charset="0"/>
            </a:endParaRPr>
          </a:p>
        </p:txBody>
      </p:sp>
      <p:sp>
        <p:nvSpPr>
          <p:cNvPr id="280" name="TextBox 279"/>
          <p:cNvSpPr txBox="1"/>
          <p:nvPr/>
        </p:nvSpPr>
        <p:spPr>
          <a:xfrm>
            <a:off x="444500" y="3604970"/>
            <a:ext cx="3764172" cy="338554"/>
          </a:xfrm>
          <a:prstGeom prst="rect">
            <a:avLst/>
          </a:prstGeom>
          <a:noFill/>
        </p:spPr>
        <p:txBody>
          <a:bodyPr wrap="none" rtlCol="0">
            <a:spAutoFit/>
          </a:bodyPr>
          <a:lstStyle/>
          <a:p>
            <a:r>
              <a:rPr lang="en-US" sz="1600" kern="0" dirty="0">
                <a:solidFill>
                  <a:sysClr val="windowText" lastClr="000000"/>
                </a:solidFill>
                <a:latin typeface="Bookman Old Style" pitchFamily="18" charset="0"/>
              </a:rPr>
              <a:t>Area of rectangle is given as 400 m²</a:t>
            </a:r>
            <a:endParaRPr lang="en-US" sz="1600" b="1" kern="0" baseline="30000" dirty="0">
              <a:solidFill>
                <a:sysClr val="windowText" lastClr="000000"/>
              </a:solidFill>
              <a:latin typeface="Bookman Old Style" pitchFamily="18" charset="0"/>
            </a:endParaRPr>
          </a:p>
        </p:txBody>
      </p:sp>
      <p:sp>
        <p:nvSpPr>
          <p:cNvPr id="282" name="TextBox 281"/>
          <p:cNvSpPr txBox="1"/>
          <p:nvPr/>
        </p:nvSpPr>
        <p:spPr>
          <a:xfrm>
            <a:off x="785965" y="3860890"/>
            <a:ext cx="936475" cy="338554"/>
          </a:xfrm>
          <a:prstGeom prst="rect">
            <a:avLst/>
          </a:prstGeom>
          <a:noFill/>
        </p:spPr>
        <p:txBody>
          <a:bodyPr wrap="none" rtlCol="0">
            <a:spAutoFit/>
          </a:bodyPr>
          <a:lstStyle/>
          <a:p>
            <a:r>
              <a:rPr lang="en-US" sz="1600" dirty="0" smtClean="0">
                <a:solidFill>
                  <a:srgbClr val="000000"/>
                </a:solidFill>
                <a:latin typeface="Bookman Old Style"/>
              </a:rPr>
              <a:t>(length)</a:t>
            </a:r>
            <a:endParaRPr lang="en-US" sz="1600" b="1" kern="0" baseline="30000" dirty="0">
              <a:solidFill>
                <a:sysClr val="windowText" lastClr="000000"/>
              </a:solidFill>
              <a:latin typeface="Bookman Old Style" pitchFamily="18" charset="0"/>
            </a:endParaRPr>
          </a:p>
        </p:txBody>
      </p:sp>
      <p:sp>
        <p:nvSpPr>
          <p:cNvPr id="283" name="TextBox 282"/>
          <p:cNvSpPr txBox="1"/>
          <p:nvPr/>
        </p:nvSpPr>
        <p:spPr>
          <a:xfrm>
            <a:off x="1536989" y="3860890"/>
            <a:ext cx="1090363" cy="338554"/>
          </a:xfrm>
          <a:prstGeom prst="rect">
            <a:avLst/>
          </a:prstGeom>
          <a:noFill/>
        </p:spPr>
        <p:txBody>
          <a:bodyPr wrap="none" rtlCol="0">
            <a:spAutoFit/>
          </a:bodyPr>
          <a:lstStyle/>
          <a:p>
            <a:r>
              <a:rPr lang="en-US" sz="1600" dirty="0" smtClean="0">
                <a:solidFill>
                  <a:srgbClr val="000000"/>
                </a:solidFill>
                <a:latin typeface="Bookman Old Style"/>
              </a:rPr>
              <a:t>(breadth)</a:t>
            </a:r>
            <a:endParaRPr lang="en-US" sz="1600" b="1" kern="0" baseline="30000" dirty="0">
              <a:solidFill>
                <a:sysClr val="windowText" lastClr="000000"/>
              </a:solidFill>
              <a:latin typeface="Bookman Old Style" pitchFamily="18" charset="0"/>
            </a:endParaRPr>
          </a:p>
        </p:txBody>
      </p:sp>
      <p:sp>
        <p:nvSpPr>
          <p:cNvPr id="284" name="TextBox 283"/>
          <p:cNvSpPr txBox="1"/>
          <p:nvPr/>
        </p:nvSpPr>
        <p:spPr>
          <a:xfrm>
            <a:off x="2450404" y="3860890"/>
            <a:ext cx="308098" cy="338554"/>
          </a:xfrm>
          <a:prstGeom prst="rect">
            <a:avLst/>
          </a:prstGeom>
          <a:noFill/>
        </p:spPr>
        <p:txBody>
          <a:bodyPr wrap="none" rtlCol="0">
            <a:spAutoFit/>
          </a:bodyPr>
          <a:lstStyle/>
          <a:p>
            <a:r>
              <a:rPr lang="en-US" sz="1600" dirty="0" smtClean="0">
                <a:solidFill>
                  <a:srgbClr val="000000"/>
                </a:solidFill>
                <a:latin typeface="Bookman Old Style"/>
              </a:rPr>
              <a:t>=</a:t>
            </a:r>
            <a:endParaRPr lang="en-US" sz="1600" b="1" kern="0" baseline="30000" dirty="0">
              <a:solidFill>
                <a:sysClr val="windowText" lastClr="000000"/>
              </a:solidFill>
              <a:latin typeface="Bookman Old Style" pitchFamily="18" charset="0"/>
            </a:endParaRPr>
          </a:p>
        </p:txBody>
      </p:sp>
      <p:sp>
        <p:nvSpPr>
          <p:cNvPr id="285" name="TextBox 284"/>
          <p:cNvSpPr txBox="1"/>
          <p:nvPr/>
        </p:nvSpPr>
        <p:spPr>
          <a:xfrm>
            <a:off x="2614556" y="3860890"/>
            <a:ext cx="564578" cy="338554"/>
          </a:xfrm>
          <a:prstGeom prst="rect">
            <a:avLst/>
          </a:prstGeom>
          <a:noFill/>
        </p:spPr>
        <p:txBody>
          <a:bodyPr wrap="none" rtlCol="0">
            <a:spAutoFit/>
          </a:bodyPr>
          <a:lstStyle/>
          <a:p>
            <a:r>
              <a:rPr lang="en-US" sz="1600" dirty="0">
                <a:solidFill>
                  <a:srgbClr val="000000"/>
                </a:solidFill>
                <a:latin typeface="Bookman Old Style"/>
              </a:rPr>
              <a:t>400</a:t>
            </a:r>
            <a:endParaRPr lang="en-US" sz="1600" b="1" kern="0" baseline="30000" dirty="0">
              <a:solidFill>
                <a:sysClr val="windowText" lastClr="000000"/>
              </a:solidFill>
              <a:latin typeface="Bookman Old Style" pitchFamily="18" charset="0"/>
            </a:endParaRPr>
          </a:p>
        </p:txBody>
      </p:sp>
      <p:sp>
        <p:nvSpPr>
          <p:cNvPr id="289" name="TextBox 288"/>
          <p:cNvSpPr txBox="1"/>
          <p:nvPr/>
        </p:nvSpPr>
        <p:spPr>
          <a:xfrm>
            <a:off x="1257566" y="4353148"/>
            <a:ext cx="360996" cy="338554"/>
          </a:xfrm>
          <a:prstGeom prst="rect">
            <a:avLst/>
          </a:prstGeom>
          <a:noFill/>
        </p:spPr>
        <p:txBody>
          <a:bodyPr wrap="none" rtlCol="0">
            <a:spAutoFit/>
          </a:bodyPr>
          <a:lstStyle/>
          <a:p>
            <a:pPr>
              <a:defRPr/>
            </a:pPr>
            <a:r>
              <a:rPr lang="en-US" sz="1600" kern="0" dirty="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291" name="TextBox 290"/>
          <p:cNvSpPr txBox="1"/>
          <p:nvPr/>
        </p:nvSpPr>
        <p:spPr>
          <a:xfrm>
            <a:off x="1564883" y="4353148"/>
            <a:ext cx="553357" cy="338554"/>
          </a:xfrm>
          <a:prstGeom prst="rect">
            <a:avLst/>
          </a:prstGeom>
          <a:noFill/>
        </p:spPr>
        <p:txBody>
          <a:bodyPr wrap="none" rtlCol="0">
            <a:spAutoFit/>
          </a:bodyPr>
          <a:lstStyle/>
          <a:p>
            <a:r>
              <a:rPr lang="en-US" sz="1600" dirty="0">
                <a:solidFill>
                  <a:srgbClr val="000000"/>
                </a:solidFill>
                <a:latin typeface="Bookman Old Style"/>
              </a:rPr>
              <a:t>40x</a:t>
            </a:r>
            <a:endParaRPr lang="en-US" sz="1600" b="1" kern="0" baseline="30000" dirty="0">
              <a:solidFill>
                <a:sysClr val="windowText" lastClr="000000"/>
              </a:solidFill>
              <a:latin typeface="Bookman Old Style" pitchFamily="18" charset="0"/>
            </a:endParaRPr>
          </a:p>
        </p:txBody>
      </p:sp>
      <p:sp>
        <p:nvSpPr>
          <p:cNvPr id="292" name="TextBox 291"/>
          <p:cNvSpPr txBox="1"/>
          <p:nvPr/>
        </p:nvSpPr>
        <p:spPr>
          <a:xfrm>
            <a:off x="2013866" y="4353148"/>
            <a:ext cx="287258" cy="338554"/>
          </a:xfrm>
          <a:prstGeom prst="rect">
            <a:avLst/>
          </a:prstGeom>
          <a:noFill/>
        </p:spPr>
        <p:txBody>
          <a:bodyPr wrap="none" rtlCol="0">
            <a:spAutoFit/>
          </a:bodyPr>
          <a:lstStyle/>
          <a:p>
            <a:r>
              <a:rPr lang="en-US" sz="1600" dirty="0">
                <a:solidFill>
                  <a:srgbClr val="000000"/>
                </a:solidFill>
                <a:latin typeface="Bookman Old Style"/>
              </a:rPr>
              <a:t>–</a:t>
            </a:r>
            <a:endParaRPr lang="en-US" sz="1600" b="1" kern="0" baseline="30000" dirty="0">
              <a:solidFill>
                <a:sysClr val="windowText" lastClr="000000"/>
              </a:solidFill>
              <a:latin typeface="Bookman Old Style" pitchFamily="18" charset="0"/>
            </a:endParaRPr>
          </a:p>
        </p:txBody>
      </p:sp>
      <p:sp>
        <p:nvSpPr>
          <p:cNvPr id="293" name="TextBox 292"/>
          <p:cNvSpPr txBox="1"/>
          <p:nvPr/>
        </p:nvSpPr>
        <p:spPr>
          <a:xfrm>
            <a:off x="2178018" y="4353148"/>
            <a:ext cx="385042" cy="338554"/>
          </a:xfrm>
          <a:prstGeom prst="rect">
            <a:avLst/>
          </a:prstGeom>
          <a:noFill/>
        </p:spPr>
        <p:txBody>
          <a:bodyPr wrap="none" rtlCol="0">
            <a:spAutoFit/>
          </a:bodyPr>
          <a:lstStyle/>
          <a:p>
            <a:r>
              <a:rPr lang="en-US" sz="1600" dirty="0" smtClean="0">
                <a:solidFill>
                  <a:srgbClr val="000000"/>
                </a:solidFill>
                <a:latin typeface="Bookman Old Style"/>
              </a:rPr>
              <a:t>x</a:t>
            </a:r>
            <a:r>
              <a:rPr lang="en-US" sz="1600" baseline="30000" dirty="0" smtClean="0">
                <a:solidFill>
                  <a:srgbClr val="000000"/>
                </a:solidFill>
                <a:latin typeface="Bookman Old Style"/>
              </a:rPr>
              <a:t>2</a:t>
            </a:r>
            <a:endParaRPr lang="en-US" sz="1600" b="1" kern="0" baseline="30000" dirty="0">
              <a:solidFill>
                <a:sysClr val="windowText" lastClr="000000"/>
              </a:solidFill>
              <a:latin typeface="Bookman Old Style" pitchFamily="18" charset="0"/>
            </a:endParaRPr>
          </a:p>
        </p:txBody>
      </p:sp>
      <p:sp>
        <p:nvSpPr>
          <p:cNvPr id="294" name="TextBox 293"/>
          <p:cNvSpPr txBox="1"/>
          <p:nvPr/>
        </p:nvSpPr>
        <p:spPr>
          <a:xfrm>
            <a:off x="2446668" y="4353148"/>
            <a:ext cx="753732" cy="338554"/>
          </a:xfrm>
          <a:prstGeom prst="rect">
            <a:avLst/>
          </a:prstGeom>
          <a:noFill/>
        </p:spPr>
        <p:txBody>
          <a:bodyPr wrap="none" rtlCol="0">
            <a:spAutoFit/>
          </a:bodyPr>
          <a:lstStyle/>
          <a:p>
            <a:r>
              <a:rPr lang="en-US" sz="1600" dirty="0" smtClean="0">
                <a:solidFill>
                  <a:srgbClr val="000000"/>
                </a:solidFill>
                <a:latin typeface="Bookman Old Style"/>
              </a:rPr>
              <a:t>= 400</a:t>
            </a:r>
            <a:endParaRPr lang="en-US" sz="1600" b="1" kern="0" baseline="30000" dirty="0">
              <a:solidFill>
                <a:sysClr val="windowText" lastClr="000000"/>
              </a:solidFill>
              <a:latin typeface="Bookman Old Style" pitchFamily="18" charset="0"/>
            </a:endParaRPr>
          </a:p>
        </p:txBody>
      </p:sp>
      <p:sp>
        <p:nvSpPr>
          <p:cNvPr id="295" name="TextBox 294"/>
          <p:cNvSpPr txBox="1"/>
          <p:nvPr/>
        </p:nvSpPr>
        <p:spPr>
          <a:xfrm>
            <a:off x="4849338" y="905983"/>
            <a:ext cx="2595582" cy="338554"/>
          </a:xfrm>
          <a:prstGeom prst="rect">
            <a:avLst/>
          </a:prstGeom>
          <a:noFill/>
        </p:spPr>
        <p:txBody>
          <a:bodyPr wrap="none" rtlCol="0">
            <a:spAutoFit/>
          </a:bodyPr>
          <a:lstStyle/>
          <a:p>
            <a:r>
              <a:rPr lang="en-US" sz="1600" dirty="0" smtClean="0">
                <a:solidFill>
                  <a:srgbClr val="000000"/>
                </a:solidFill>
                <a:latin typeface="Bookman Old Style"/>
              </a:rPr>
              <a:t>i.e</a:t>
            </a:r>
            <a:r>
              <a:rPr lang="en-US" sz="1600" dirty="0">
                <a:solidFill>
                  <a:srgbClr val="000000"/>
                </a:solidFill>
                <a:latin typeface="Bookman Old Style"/>
              </a:rPr>
              <a:t>. – x² + 40x – </a:t>
            </a:r>
            <a:r>
              <a:rPr lang="en-US" sz="1600" dirty="0" smtClean="0">
                <a:solidFill>
                  <a:srgbClr val="000000"/>
                </a:solidFill>
                <a:latin typeface="Bookman Old Style"/>
              </a:rPr>
              <a:t>400 = 0</a:t>
            </a:r>
            <a:endParaRPr lang="en-US" sz="1600" b="1" kern="0" baseline="30000" dirty="0">
              <a:solidFill>
                <a:sysClr val="windowText" lastClr="000000"/>
              </a:solidFill>
              <a:latin typeface="Bookman Old Style" pitchFamily="18" charset="0"/>
            </a:endParaRPr>
          </a:p>
        </p:txBody>
      </p:sp>
      <p:sp>
        <p:nvSpPr>
          <p:cNvPr id="300" name="TextBox 299"/>
          <p:cNvSpPr txBox="1"/>
          <p:nvPr/>
        </p:nvSpPr>
        <p:spPr>
          <a:xfrm>
            <a:off x="4849338" y="1180639"/>
            <a:ext cx="2427268" cy="338554"/>
          </a:xfrm>
          <a:prstGeom prst="rect">
            <a:avLst/>
          </a:prstGeom>
          <a:noFill/>
        </p:spPr>
        <p:txBody>
          <a:bodyPr wrap="none" rtlCol="0">
            <a:spAutoFit/>
          </a:bodyPr>
          <a:lstStyle/>
          <a:p>
            <a:r>
              <a:rPr lang="en-US" sz="1600" dirty="0">
                <a:solidFill>
                  <a:srgbClr val="000000"/>
                </a:solidFill>
                <a:latin typeface="Bookman Old Style"/>
              </a:rPr>
              <a:t>i.e. </a:t>
            </a:r>
            <a:r>
              <a:rPr lang="en-US" sz="1600" dirty="0" smtClean="0">
                <a:solidFill>
                  <a:srgbClr val="000000"/>
                </a:solidFill>
                <a:latin typeface="Bookman Old Style"/>
              </a:rPr>
              <a:t>x² </a:t>
            </a:r>
            <a:r>
              <a:rPr lang="en-US" sz="1600" dirty="0">
                <a:solidFill>
                  <a:srgbClr val="000000"/>
                </a:solidFill>
                <a:latin typeface="Bookman Old Style"/>
              </a:rPr>
              <a:t>– 40x + </a:t>
            </a:r>
            <a:r>
              <a:rPr lang="en-US" sz="1600" dirty="0" smtClean="0">
                <a:solidFill>
                  <a:srgbClr val="000000"/>
                </a:solidFill>
                <a:latin typeface="Bookman Old Style"/>
              </a:rPr>
              <a:t>400 = 0</a:t>
            </a:r>
            <a:endParaRPr lang="en-US" sz="1600" b="1" kern="0" baseline="30000" dirty="0">
              <a:solidFill>
                <a:sysClr val="windowText" lastClr="000000"/>
              </a:solidFill>
              <a:latin typeface="Bookman Old Style" pitchFamily="18" charset="0"/>
            </a:endParaRPr>
          </a:p>
        </p:txBody>
      </p:sp>
      <p:sp>
        <p:nvSpPr>
          <p:cNvPr id="303" name="TextBox 302"/>
          <p:cNvSpPr txBox="1"/>
          <p:nvPr/>
        </p:nvSpPr>
        <p:spPr>
          <a:xfrm>
            <a:off x="4724400" y="1428750"/>
            <a:ext cx="4054315" cy="584775"/>
          </a:xfrm>
          <a:prstGeom prst="rect">
            <a:avLst/>
          </a:prstGeom>
          <a:noFill/>
        </p:spPr>
        <p:txBody>
          <a:bodyPr wrap="none" rtlCol="0">
            <a:spAutoFit/>
          </a:bodyPr>
          <a:lstStyle/>
          <a:p>
            <a:r>
              <a:rPr lang="en-US" sz="1600" dirty="0" smtClean="0">
                <a:solidFill>
                  <a:srgbClr val="000000"/>
                </a:solidFill>
                <a:latin typeface="Bookman Old Style"/>
              </a:rPr>
              <a:t>So, to </a:t>
            </a:r>
            <a:r>
              <a:rPr lang="en-US" sz="1600" dirty="0">
                <a:solidFill>
                  <a:srgbClr val="000000"/>
                </a:solidFill>
                <a:latin typeface="Bookman Old Style"/>
              </a:rPr>
              <a:t>make the situation </a:t>
            </a:r>
            <a:r>
              <a:rPr lang="en-US" sz="1600" dirty="0" smtClean="0">
                <a:solidFill>
                  <a:srgbClr val="000000"/>
                </a:solidFill>
                <a:latin typeface="Bookman Old Style"/>
              </a:rPr>
              <a:t>possible </a:t>
            </a:r>
            <a:r>
              <a:rPr lang="en-US" sz="1600" dirty="0">
                <a:solidFill>
                  <a:srgbClr val="000000"/>
                </a:solidFill>
                <a:latin typeface="Bookman Old Style"/>
              </a:rPr>
              <a:t>the </a:t>
            </a:r>
          </a:p>
          <a:p>
            <a:r>
              <a:rPr lang="en-US" sz="1600" dirty="0" smtClean="0">
                <a:solidFill>
                  <a:srgbClr val="000000"/>
                </a:solidFill>
                <a:latin typeface="Bookman Old Style"/>
              </a:rPr>
              <a:t>equation </a:t>
            </a:r>
            <a:r>
              <a:rPr lang="en-US" sz="1600" dirty="0">
                <a:solidFill>
                  <a:srgbClr val="000000"/>
                </a:solidFill>
                <a:latin typeface="Bookman Old Style"/>
              </a:rPr>
              <a:t>should contain real roots.</a:t>
            </a:r>
            <a:endParaRPr lang="en-US" sz="1600" b="1" kern="0" baseline="30000" dirty="0">
              <a:solidFill>
                <a:sysClr val="windowText" lastClr="000000"/>
              </a:solidFill>
              <a:latin typeface="Bookman Old Style" pitchFamily="18" charset="0"/>
            </a:endParaRPr>
          </a:p>
        </p:txBody>
      </p:sp>
      <p:sp>
        <p:nvSpPr>
          <p:cNvPr id="304" name="TextBox 4"/>
          <p:cNvSpPr txBox="1">
            <a:spLocks noChangeArrowheads="1"/>
          </p:cNvSpPr>
          <p:nvPr/>
        </p:nvSpPr>
        <p:spPr bwMode="auto">
          <a:xfrm>
            <a:off x="5117176" y="1942054"/>
            <a:ext cx="1295400" cy="338554"/>
          </a:xfrm>
          <a:prstGeom prst="rect">
            <a:avLst/>
          </a:prstGeom>
          <a:noFill/>
          <a:ln w="9525">
            <a:noFill/>
            <a:miter lim="800000"/>
            <a:headEnd/>
            <a:tailEnd/>
          </a:ln>
        </p:spPr>
        <p:txBody>
          <a:bodyPr>
            <a:spAutoFit/>
          </a:bodyPr>
          <a:lstStyle/>
          <a:p>
            <a:pPr defTabSz="912813"/>
            <a:r>
              <a:rPr lang="en-US" sz="1600" dirty="0">
                <a:solidFill>
                  <a:prstClr val="black"/>
                </a:solidFill>
                <a:latin typeface="Bookman Old Style" pitchFamily="18" charset="0"/>
              </a:rPr>
              <a:t>b</a:t>
            </a:r>
            <a:r>
              <a:rPr lang="en-US" sz="1600" baseline="30000" dirty="0">
                <a:solidFill>
                  <a:prstClr val="black"/>
                </a:solidFill>
                <a:latin typeface="Bookman Old Style" pitchFamily="18" charset="0"/>
              </a:rPr>
              <a:t>2</a:t>
            </a:r>
            <a:r>
              <a:rPr lang="en-US" sz="1600" dirty="0">
                <a:solidFill>
                  <a:prstClr val="black"/>
                </a:solidFill>
                <a:latin typeface="Bookman Old Style" pitchFamily="18" charset="0"/>
              </a:rPr>
              <a:t> </a:t>
            </a:r>
            <a:r>
              <a:rPr lang="en-US" sz="1600" dirty="0" smtClean="0">
                <a:solidFill>
                  <a:prstClr val="black"/>
                </a:solidFill>
                <a:latin typeface="Bookman Old Style" pitchFamily="18" charset="0"/>
              </a:rPr>
              <a:t>– </a:t>
            </a:r>
            <a:r>
              <a:rPr lang="en-US" sz="1600" dirty="0">
                <a:solidFill>
                  <a:prstClr val="black"/>
                </a:solidFill>
                <a:latin typeface="Bookman Old Style" pitchFamily="18" charset="0"/>
              </a:rPr>
              <a:t>4ac </a:t>
            </a:r>
          </a:p>
        </p:txBody>
      </p:sp>
      <p:sp>
        <p:nvSpPr>
          <p:cNvPr id="305" name="TextBox 5"/>
          <p:cNvSpPr txBox="1">
            <a:spLocks noChangeArrowheads="1"/>
          </p:cNvSpPr>
          <p:nvPr/>
        </p:nvSpPr>
        <p:spPr bwMode="auto">
          <a:xfrm>
            <a:off x="5976433" y="1942054"/>
            <a:ext cx="2471521" cy="338554"/>
          </a:xfrm>
          <a:prstGeom prst="rect">
            <a:avLst/>
          </a:prstGeom>
          <a:noFill/>
          <a:ln w="9525">
            <a:noFill/>
            <a:miter lim="800000"/>
            <a:headEnd/>
            <a:tailEnd/>
          </a:ln>
        </p:spPr>
        <p:txBody>
          <a:bodyPr wrap="square">
            <a:spAutoFit/>
          </a:bodyPr>
          <a:lstStyle/>
          <a:p>
            <a:pPr defTabSz="912813"/>
            <a:r>
              <a:rPr lang="en-US" sz="1600" dirty="0">
                <a:solidFill>
                  <a:prstClr val="black"/>
                </a:solidFill>
                <a:latin typeface="Bookman Old Style" pitchFamily="18" charset="0"/>
              </a:rPr>
              <a:t>= (– 40)² – 4 × 1 × 400</a:t>
            </a:r>
          </a:p>
        </p:txBody>
      </p:sp>
      <p:sp>
        <p:nvSpPr>
          <p:cNvPr id="306" name="TextBox 7"/>
          <p:cNvSpPr txBox="1">
            <a:spLocks noChangeArrowheads="1"/>
          </p:cNvSpPr>
          <p:nvPr/>
        </p:nvSpPr>
        <p:spPr bwMode="auto">
          <a:xfrm>
            <a:off x="5903444" y="2469304"/>
            <a:ext cx="1128943" cy="338554"/>
          </a:xfrm>
          <a:prstGeom prst="rect">
            <a:avLst/>
          </a:prstGeom>
          <a:noFill/>
          <a:ln w="9525">
            <a:noFill/>
            <a:miter lim="800000"/>
            <a:headEnd/>
            <a:tailEnd/>
          </a:ln>
        </p:spPr>
        <p:txBody>
          <a:bodyPr wrap="square">
            <a:spAutoFit/>
          </a:bodyPr>
          <a:lstStyle/>
          <a:p>
            <a:pPr defTabSz="912813"/>
            <a:r>
              <a:rPr lang="en-US" sz="1600" dirty="0">
                <a:solidFill>
                  <a:prstClr val="black"/>
                </a:solidFill>
                <a:latin typeface="Bookman Old Style" pitchFamily="18" charset="0"/>
              </a:rPr>
              <a:t> = </a:t>
            </a:r>
            <a:r>
              <a:rPr lang="en-US" sz="1600" dirty="0" smtClean="0">
                <a:solidFill>
                  <a:prstClr val="black"/>
                </a:solidFill>
                <a:latin typeface="Bookman Old Style" pitchFamily="18" charset="0"/>
              </a:rPr>
              <a:t>0</a:t>
            </a:r>
            <a:endParaRPr lang="en-US" sz="1600" dirty="0">
              <a:solidFill>
                <a:prstClr val="black"/>
              </a:solidFill>
              <a:latin typeface="Bookman Old Style" pitchFamily="18" charset="0"/>
            </a:endParaRPr>
          </a:p>
        </p:txBody>
      </p:sp>
      <p:sp>
        <p:nvSpPr>
          <p:cNvPr id="307" name="TextBox 306"/>
          <p:cNvSpPr txBox="1">
            <a:spLocks noChangeArrowheads="1"/>
          </p:cNvSpPr>
          <p:nvPr/>
        </p:nvSpPr>
        <p:spPr bwMode="auto">
          <a:xfrm>
            <a:off x="5970529" y="2206662"/>
            <a:ext cx="1963478" cy="338554"/>
          </a:xfrm>
          <a:prstGeom prst="rect">
            <a:avLst/>
          </a:prstGeom>
          <a:noFill/>
          <a:ln w="9525">
            <a:noFill/>
            <a:miter lim="800000"/>
            <a:headEnd/>
            <a:tailEnd/>
          </a:ln>
        </p:spPr>
        <p:txBody>
          <a:bodyPr wrap="square">
            <a:spAutoFit/>
          </a:bodyPr>
          <a:lstStyle/>
          <a:p>
            <a:pPr defTabSz="912813"/>
            <a:r>
              <a:rPr lang="en-US" sz="1600" dirty="0">
                <a:solidFill>
                  <a:prstClr val="black"/>
                </a:solidFill>
                <a:latin typeface="Bookman Old Style" pitchFamily="18" charset="0"/>
              </a:rPr>
              <a:t>= 1600 – 1600</a:t>
            </a:r>
          </a:p>
        </p:txBody>
      </p:sp>
      <p:sp>
        <p:nvSpPr>
          <p:cNvPr id="308" name="TextBox 4"/>
          <p:cNvSpPr txBox="1">
            <a:spLocks noChangeArrowheads="1"/>
          </p:cNvSpPr>
          <p:nvPr/>
        </p:nvSpPr>
        <p:spPr bwMode="auto">
          <a:xfrm>
            <a:off x="5088797" y="2718000"/>
            <a:ext cx="1066800" cy="338554"/>
          </a:xfrm>
          <a:prstGeom prst="rect">
            <a:avLst/>
          </a:prstGeom>
          <a:noFill/>
          <a:ln w="9525">
            <a:noFill/>
            <a:miter lim="800000"/>
            <a:headEnd/>
            <a:tailEnd/>
          </a:ln>
        </p:spPr>
        <p:txBody>
          <a:bodyPr wrap="square">
            <a:spAutoFit/>
          </a:bodyPr>
          <a:lstStyle/>
          <a:p>
            <a:pPr defTabSz="912813"/>
            <a:r>
              <a:rPr lang="en-US" sz="1600" dirty="0">
                <a:solidFill>
                  <a:prstClr val="black"/>
                </a:solidFill>
                <a:latin typeface="Bookman Old Style" pitchFamily="18" charset="0"/>
              </a:rPr>
              <a:t>b</a:t>
            </a:r>
            <a:r>
              <a:rPr lang="en-US" sz="1600" baseline="30000" dirty="0">
                <a:solidFill>
                  <a:prstClr val="black"/>
                </a:solidFill>
                <a:latin typeface="Bookman Old Style" pitchFamily="18" charset="0"/>
              </a:rPr>
              <a:t>2</a:t>
            </a:r>
            <a:r>
              <a:rPr lang="en-US" sz="1600" dirty="0">
                <a:solidFill>
                  <a:prstClr val="black"/>
                </a:solidFill>
                <a:latin typeface="Bookman Old Style" pitchFamily="18" charset="0"/>
              </a:rPr>
              <a:t> – 4ac</a:t>
            </a:r>
          </a:p>
        </p:txBody>
      </p:sp>
      <p:sp>
        <p:nvSpPr>
          <p:cNvPr id="309" name="TextBox 7"/>
          <p:cNvSpPr txBox="1">
            <a:spLocks noChangeArrowheads="1"/>
          </p:cNvSpPr>
          <p:nvPr/>
        </p:nvSpPr>
        <p:spPr bwMode="auto">
          <a:xfrm>
            <a:off x="5900042" y="2718000"/>
            <a:ext cx="731609" cy="338554"/>
          </a:xfrm>
          <a:prstGeom prst="rect">
            <a:avLst/>
          </a:prstGeom>
          <a:noFill/>
          <a:ln w="9525">
            <a:noFill/>
            <a:miter lim="800000"/>
            <a:headEnd/>
            <a:tailEnd/>
          </a:ln>
        </p:spPr>
        <p:txBody>
          <a:bodyPr wrap="square">
            <a:spAutoFit/>
          </a:bodyPr>
          <a:lstStyle/>
          <a:p>
            <a:pPr defTabSz="912813"/>
            <a:r>
              <a:rPr lang="en-US" sz="1600" dirty="0">
                <a:solidFill>
                  <a:prstClr val="black"/>
                </a:solidFill>
                <a:latin typeface="Bookman Old Style" pitchFamily="18" charset="0"/>
              </a:rPr>
              <a:t> </a:t>
            </a:r>
            <a:r>
              <a:rPr lang="en-US" sz="1600" dirty="0" smtClean="0">
                <a:solidFill>
                  <a:prstClr val="black"/>
                </a:solidFill>
                <a:latin typeface="Bookman Old Style" pitchFamily="18" charset="0"/>
              </a:rPr>
              <a:t>= 0 </a:t>
            </a:r>
            <a:endParaRPr lang="en-US" sz="1600" dirty="0">
              <a:solidFill>
                <a:prstClr val="black"/>
              </a:solidFill>
              <a:latin typeface="Bookman Old Style" pitchFamily="18" charset="0"/>
            </a:endParaRPr>
          </a:p>
        </p:txBody>
      </p:sp>
      <p:sp>
        <p:nvSpPr>
          <p:cNvPr id="311" name="TextBox 310"/>
          <p:cNvSpPr txBox="1"/>
          <p:nvPr/>
        </p:nvSpPr>
        <p:spPr>
          <a:xfrm>
            <a:off x="4724400" y="3037863"/>
            <a:ext cx="3877985" cy="584775"/>
          </a:xfrm>
          <a:prstGeom prst="rect">
            <a:avLst/>
          </a:prstGeom>
          <a:noFill/>
        </p:spPr>
        <p:txBody>
          <a:bodyPr wrap="none" rtlCol="0">
            <a:spAutoFit/>
          </a:bodyPr>
          <a:lstStyle/>
          <a:p>
            <a:r>
              <a:rPr lang="en-US" sz="1600" dirty="0">
                <a:solidFill>
                  <a:srgbClr val="000000"/>
                </a:solidFill>
                <a:latin typeface="Bookman Old Style"/>
              </a:rPr>
              <a:t>So, the given equation has two </a:t>
            </a:r>
            <a:r>
              <a:rPr lang="en-US" sz="1600" dirty="0" smtClean="0">
                <a:solidFill>
                  <a:srgbClr val="000000"/>
                </a:solidFill>
                <a:latin typeface="Bookman Old Style"/>
              </a:rPr>
              <a:t>equal</a:t>
            </a:r>
          </a:p>
          <a:p>
            <a:r>
              <a:rPr lang="en-US" sz="1600" dirty="0" smtClean="0">
                <a:solidFill>
                  <a:srgbClr val="000000"/>
                </a:solidFill>
                <a:latin typeface="Bookman Old Style"/>
              </a:rPr>
              <a:t>real </a:t>
            </a:r>
            <a:r>
              <a:rPr lang="en-US" sz="1600" dirty="0">
                <a:solidFill>
                  <a:srgbClr val="000000"/>
                </a:solidFill>
                <a:latin typeface="Bookman Old Style"/>
              </a:rPr>
              <a:t>roots.</a:t>
            </a:r>
            <a:endParaRPr lang="en-US" sz="1600" b="1" kern="0" baseline="30000" dirty="0">
              <a:solidFill>
                <a:sysClr val="windowText" lastClr="000000"/>
              </a:solidFill>
              <a:latin typeface="Bookman Old Style" pitchFamily="18" charset="0"/>
            </a:endParaRPr>
          </a:p>
        </p:txBody>
      </p:sp>
      <p:sp>
        <p:nvSpPr>
          <p:cNvPr id="312" name="TextBox 311"/>
          <p:cNvSpPr txBox="1"/>
          <p:nvPr/>
        </p:nvSpPr>
        <p:spPr>
          <a:xfrm>
            <a:off x="4724400" y="3502636"/>
            <a:ext cx="3334567" cy="338554"/>
          </a:xfrm>
          <a:prstGeom prst="rect">
            <a:avLst/>
          </a:prstGeom>
          <a:noFill/>
        </p:spPr>
        <p:txBody>
          <a:bodyPr wrap="none" rtlCol="0">
            <a:spAutoFit/>
          </a:bodyPr>
          <a:lstStyle/>
          <a:p>
            <a:r>
              <a:rPr lang="en-US" sz="1600" dirty="0">
                <a:solidFill>
                  <a:srgbClr val="000000"/>
                </a:solidFill>
                <a:latin typeface="Bookman Old Style"/>
              </a:rPr>
              <a:t>Hence the situation is possible.</a:t>
            </a:r>
            <a:endParaRPr lang="en-US" sz="1600" b="1" kern="0" baseline="30000" dirty="0">
              <a:solidFill>
                <a:sysClr val="windowText" lastClr="000000"/>
              </a:solidFill>
              <a:latin typeface="Bookman Old Style" pitchFamily="18" charset="0"/>
            </a:endParaRPr>
          </a:p>
        </p:txBody>
      </p:sp>
      <p:sp>
        <p:nvSpPr>
          <p:cNvPr id="92" name="TextBox 91"/>
          <p:cNvSpPr txBox="1"/>
          <p:nvPr/>
        </p:nvSpPr>
        <p:spPr>
          <a:xfrm>
            <a:off x="1022499" y="4115684"/>
            <a:ext cx="615874" cy="338554"/>
          </a:xfrm>
          <a:prstGeom prst="rect">
            <a:avLst/>
          </a:prstGeom>
          <a:noFill/>
        </p:spPr>
        <p:txBody>
          <a:bodyPr wrap="none" rtlCol="0">
            <a:spAutoFit/>
          </a:bodyPr>
          <a:lstStyle/>
          <a:p>
            <a:r>
              <a:rPr lang="en-US" sz="1600" dirty="0">
                <a:solidFill>
                  <a:srgbClr val="000000"/>
                </a:solidFill>
                <a:latin typeface="Bookman Old Style"/>
              </a:rPr>
              <a:t> i.e. </a:t>
            </a:r>
            <a:endParaRPr lang="en-US" sz="1600" b="1" kern="0" baseline="30000" dirty="0">
              <a:solidFill>
                <a:sysClr val="windowText" lastClr="000000"/>
              </a:solidFill>
              <a:latin typeface="Bookman Old Style" pitchFamily="18" charset="0"/>
            </a:endParaRPr>
          </a:p>
        </p:txBody>
      </p:sp>
      <p:sp>
        <p:nvSpPr>
          <p:cNvPr id="93" name="TextBox 92"/>
          <p:cNvSpPr txBox="1"/>
          <p:nvPr/>
        </p:nvSpPr>
        <p:spPr>
          <a:xfrm>
            <a:off x="1389364" y="4115684"/>
            <a:ext cx="421910" cy="338554"/>
          </a:xfrm>
          <a:prstGeom prst="rect">
            <a:avLst/>
          </a:prstGeom>
          <a:noFill/>
        </p:spPr>
        <p:txBody>
          <a:bodyPr wrap="none" rtlCol="0">
            <a:spAutoFit/>
          </a:bodyPr>
          <a:lstStyle/>
          <a:p>
            <a:r>
              <a:rPr lang="en-US" sz="1600" dirty="0">
                <a:solidFill>
                  <a:srgbClr val="000000"/>
                </a:solidFill>
                <a:latin typeface="Bookman Old Style"/>
              </a:rPr>
              <a:t>(</a:t>
            </a:r>
            <a:r>
              <a:rPr lang="en-US" sz="1600" dirty="0" smtClean="0">
                <a:solidFill>
                  <a:srgbClr val="000000"/>
                </a:solidFill>
                <a:latin typeface="Bookman Old Style"/>
              </a:rPr>
              <a:t>x)</a:t>
            </a:r>
            <a:endParaRPr lang="en-US" sz="1600" b="1" kern="0" baseline="30000" dirty="0">
              <a:solidFill>
                <a:sysClr val="windowText" lastClr="000000"/>
              </a:solidFill>
              <a:latin typeface="Bookman Old Style" pitchFamily="18" charset="0"/>
            </a:endParaRPr>
          </a:p>
        </p:txBody>
      </p:sp>
      <p:sp>
        <p:nvSpPr>
          <p:cNvPr id="94" name="TextBox 93"/>
          <p:cNvSpPr txBox="1"/>
          <p:nvPr/>
        </p:nvSpPr>
        <p:spPr>
          <a:xfrm>
            <a:off x="1710816" y="4115684"/>
            <a:ext cx="904415" cy="338554"/>
          </a:xfrm>
          <a:prstGeom prst="rect">
            <a:avLst/>
          </a:prstGeom>
          <a:noFill/>
        </p:spPr>
        <p:txBody>
          <a:bodyPr wrap="none" rtlCol="0">
            <a:spAutoFit/>
          </a:bodyPr>
          <a:lstStyle/>
          <a:p>
            <a:r>
              <a:rPr lang="en-US" sz="1600" dirty="0">
                <a:solidFill>
                  <a:srgbClr val="000000"/>
                </a:solidFill>
                <a:latin typeface="Bookman Old Style"/>
              </a:rPr>
              <a:t>(40 – x</a:t>
            </a:r>
            <a:r>
              <a:rPr lang="en-US" sz="1600" dirty="0" smtClean="0">
                <a:solidFill>
                  <a:srgbClr val="000000"/>
                </a:solidFill>
                <a:latin typeface="Bookman Old Style"/>
              </a:rPr>
              <a:t>)</a:t>
            </a:r>
            <a:endParaRPr lang="en-US" sz="1600" b="1" kern="0" baseline="30000" dirty="0">
              <a:solidFill>
                <a:sysClr val="windowText" lastClr="000000"/>
              </a:solidFill>
              <a:latin typeface="Bookman Old Style" pitchFamily="18" charset="0"/>
            </a:endParaRPr>
          </a:p>
        </p:txBody>
      </p:sp>
      <p:sp>
        <p:nvSpPr>
          <p:cNvPr id="95" name="TextBox 94"/>
          <p:cNvSpPr txBox="1"/>
          <p:nvPr/>
        </p:nvSpPr>
        <p:spPr>
          <a:xfrm>
            <a:off x="2446121" y="4115684"/>
            <a:ext cx="308098" cy="338554"/>
          </a:xfrm>
          <a:prstGeom prst="rect">
            <a:avLst/>
          </a:prstGeom>
          <a:noFill/>
        </p:spPr>
        <p:txBody>
          <a:bodyPr wrap="none" rtlCol="0">
            <a:spAutoFit/>
          </a:bodyPr>
          <a:lstStyle/>
          <a:p>
            <a:r>
              <a:rPr lang="en-US" sz="1600" dirty="0" smtClean="0">
                <a:solidFill>
                  <a:srgbClr val="000000"/>
                </a:solidFill>
                <a:latin typeface="Bookman Old Style"/>
              </a:rPr>
              <a:t>=</a:t>
            </a:r>
            <a:endParaRPr lang="en-US" sz="1600" b="1" kern="0" baseline="30000" dirty="0">
              <a:solidFill>
                <a:sysClr val="windowText" lastClr="000000"/>
              </a:solidFill>
              <a:latin typeface="Bookman Old Style" pitchFamily="18" charset="0"/>
            </a:endParaRPr>
          </a:p>
        </p:txBody>
      </p:sp>
      <p:sp>
        <p:nvSpPr>
          <p:cNvPr id="96" name="TextBox 95"/>
          <p:cNvSpPr txBox="1"/>
          <p:nvPr/>
        </p:nvSpPr>
        <p:spPr>
          <a:xfrm>
            <a:off x="2610273" y="4115684"/>
            <a:ext cx="564578" cy="338554"/>
          </a:xfrm>
          <a:prstGeom prst="rect">
            <a:avLst/>
          </a:prstGeom>
          <a:noFill/>
        </p:spPr>
        <p:txBody>
          <a:bodyPr wrap="none" rtlCol="0">
            <a:spAutoFit/>
          </a:bodyPr>
          <a:lstStyle/>
          <a:p>
            <a:r>
              <a:rPr lang="en-US" sz="1600" dirty="0">
                <a:solidFill>
                  <a:srgbClr val="000000"/>
                </a:solidFill>
                <a:latin typeface="Bookman Old Style"/>
              </a:rPr>
              <a:t>400</a:t>
            </a:r>
            <a:endParaRPr lang="en-US" sz="1600" b="1" kern="0" baseline="30000" dirty="0">
              <a:solidFill>
                <a:sysClr val="windowText" lastClr="000000"/>
              </a:solidFill>
              <a:latin typeface="Bookman Old Style" pitchFamily="18" charset="0"/>
            </a:endParaRPr>
          </a:p>
        </p:txBody>
      </p:sp>
      <p:grpSp>
        <p:nvGrpSpPr>
          <p:cNvPr id="102" name="Group 101"/>
          <p:cNvGrpSpPr/>
          <p:nvPr/>
        </p:nvGrpSpPr>
        <p:grpSpPr>
          <a:xfrm>
            <a:off x="5257800" y="974964"/>
            <a:ext cx="1834826" cy="606186"/>
            <a:chOff x="2026331" y="3455088"/>
            <a:chExt cx="2191325" cy="493453"/>
          </a:xfrm>
        </p:grpSpPr>
        <p:sp>
          <p:nvSpPr>
            <p:cNvPr id="103" name="Rounded Rectangle 102"/>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04" name="TextBox 103"/>
            <p:cNvSpPr txBox="1"/>
            <p:nvPr/>
          </p:nvSpPr>
          <p:spPr>
            <a:xfrm>
              <a:off x="2026331" y="3512034"/>
              <a:ext cx="2094150" cy="35055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we need to find?</a:t>
              </a:r>
              <a:endParaRPr lang="en-US" sz="1400" b="1" kern="0" dirty="0">
                <a:solidFill>
                  <a:prstClr val="white"/>
                </a:solidFill>
                <a:latin typeface="Bookman Old Style"/>
              </a:endParaRPr>
            </a:p>
          </p:txBody>
        </p:sp>
      </p:grpSp>
      <p:grpSp>
        <p:nvGrpSpPr>
          <p:cNvPr id="105" name="Group 104"/>
          <p:cNvGrpSpPr/>
          <p:nvPr/>
        </p:nvGrpSpPr>
        <p:grpSpPr>
          <a:xfrm>
            <a:off x="5181600" y="971550"/>
            <a:ext cx="1970567" cy="957139"/>
            <a:chOff x="2038092" y="3455088"/>
            <a:chExt cx="2179564" cy="617106"/>
          </a:xfrm>
        </p:grpSpPr>
        <p:sp>
          <p:nvSpPr>
            <p:cNvPr id="106" name="Rounded Rectangle 105"/>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07" name="TextBox 106"/>
            <p:cNvSpPr txBox="1"/>
            <p:nvPr/>
          </p:nvSpPr>
          <p:spPr>
            <a:xfrm>
              <a:off x="2038092" y="3470900"/>
              <a:ext cx="2094150" cy="601294"/>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So let us assume for length and breadth</a:t>
              </a:r>
              <a:endParaRPr lang="en-US" sz="1400" b="1" kern="0" dirty="0">
                <a:solidFill>
                  <a:prstClr val="white"/>
                </a:solidFill>
                <a:latin typeface="Bookman Old Style"/>
              </a:endParaRPr>
            </a:p>
          </p:txBody>
        </p:sp>
      </p:grpSp>
      <p:grpSp>
        <p:nvGrpSpPr>
          <p:cNvPr id="108" name="Group 107"/>
          <p:cNvGrpSpPr/>
          <p:nvPr/>
        </p:nvGrpSpPr>
        <p:grpSpPr>
          <a:xfrm>
            <a:off x="5257800" y="1123950"/>
            <a:ext cx="1793001" cy="499937"/>
            <a:chOff x="2076283" y="3455088"/>
            <a:chExt cx="2141373" cy="493453"/>
          </a:xfrm>
        </p:grpSpPr>
        <p:sp>
          <p:nvSpPr>
            <p:cNvPr id="109" name="Rounded Rectangle 108"/>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10" name="TextBox 109"/>
            <p:cNvSpPr txBox="1"/>
            <p:nvPr/>
          </p:nvSpPr>
          <p:spPr>
            <a:xfrm>
              <a:off x="2077127" y="3554014"/>
              <a:ext cx="2094150" cy="250539"/>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It is given that ..</a:t>
              </a:r>
              <a:endParaRPr lang="en-US" sz="1400" b="1" kern="0" dirty="0">
                <a:solidFill>
                  <a:prstClr val="white"/>
                </a:solidFill>
                <a:latin typeface="Bookman Old Style"/>
              </a:endParaRPr>
            </a:p>
          </p:txBody>
        </p:sp>
      </p:grpSp>
      <p:grpSp>
        <p:nvGrpSpPr>
          <p:cNvPr id="119" name="Group 118"/>
          <p:cNvGrpSpPr/>
          <p:nvPr/>
        </p:nvGrpSpPr>
        <p:grpSpPr>
          <a:xfrm>
            <a:off x="5029200" y="1123950"/>
            <a:ext cx="3469021" cy="1435534"/>
            <a:chOff x="2076283" y="3455088"/>
            <a:chExt cx="2141373" cy="688068"/>
          </a:xfrm>
        </p:grpSpPr>
        <p:sp>
          <p:nvSpPr>
            <p:cNvPr id="120" name="Rounded Rectangle 119"/>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21" name="TextBox 120"/>
            <p:cNvSpPr txBox="1"/>
            <p:nvPr/>
          </p:nvSpPr>
          <p:spPr>
            <a:xfrm>
              <a:off x="2077127" y="3529002"/>
              <a:ext cx="2094151" cy="614154"/>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We know that</a:t>
              </a:r>
            </a:p>
            <a:p>
              <a:pPr algn="ctr">
                <a:defRPr/>
              </a:pPr>
              <a:r>
                <a:rPr lang="en-US" sz="1400" b="1" kern="0" dirty="0" smtClean="0">
                  <a:solidFill>
                    <a:prstClr val="white"/>
                  </a:solidFill>
                  <a:latin typeface="Bookman Old Style"/>
                </a:rPr>
                <a:t>Perimeter of a rectangle =  2(length + breadth)</a:t>
              </a:r>
              <a:endParaRPr lang="en-US" sz="1400" b="1" kern="0" dirty="0">
                <a:solidFill>
                  <a:prstClr val="white"/>
                </a:solidFill>
                <a:latin typeface="Bookman Old Style"/>
              </a:endParaRPr>
            </a:p>
          </p:txBody>
        </p:sp>
      </p:grpSp>
      <p:grpSp>
        <p:nvGrpSpPr>
          <p:cNvPr id="122" name="Group 121"/>
          <p:cNvGrpSpPr/>
          <p:nvPr/>
        </p:nvGrpSpPr>
        <p:grpSpPr>
          <a:xfrm>
            <a:off x="5029200" y="1199999"/>
            <a:ext cx="3393888" cy="914551"/>
            <a:chOff x="2077127" y="3455088"/>
            <a:chExt cx="2094151" cy="493453"/>
          </a:xfrm>
        </p:grpSpPr>
        <p:sp>
          <p:nvSpPr>
            <p:cNvPr id="123" name="Rounded Rectangle 122"/>
            <p:cNvSpPr/>
            <p:nvPr/>
          </p:nvSpPr>
          <p:spPr>
            <a:xfrm>
              <a:off x="2173618" y="3455088"/>
              <a:ext cx="194670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24" name="TextBox 123"/>
            <p:cNvSpPr txBox="1"/>
            <p:nvPr/>
          </p:nvSpPr>
          <p:spPr>
            <a:xfrm>
              <a:off x="2077127" y="3510186"/>
              <a:ext cx="2094151" cy="386095"/>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We know that</a:t>
              </a:r>
            </a:p>
            <a:p>
              <a:pPr algn="ctr">
                <a:defRPr/>
              </a:pPr>
              <a:r>
                <a:rPr lang="en-US" sz="1400" b="1" kern="0" dirty="0" smtClean="0">
                  <a:solidFill>
                    <a:prstClr val="white"/>
                  </a:solidFill>
                  <a:latin typeface="Bookman Old Style"/>
                </a:rPr>
                <a:t>Area of a rectangle =  length × breadth</a:t>
              </a:r>
              <a:endParaRPr lang="en-US" sz="1400" b="1" kern="0" dirty="0">
                <a:solidFill>
                  <a:prstClr val="white"/>
                </a:solidFill>
                <a:latin typeface="Bookman Old Style"/>
              </a:endParaRPr>
            </a:p>
          </p:txBody>
        </p:sp>
      </p:grpSp>
      <p:sp>
        <p:nvSpPr>
          <p:cNvPr id="82" name="TextBox 81"/>
          <p:cNvSpPr txBox="1"/>
          <p:nvPr/>
        </p:nvSpPr>
        <p:spPr>
          <a:xfrm>
            <a:off x="1842530" y="2174240"/>
            <a:ext cx="300082" cy="338554"/>
          </a:xfrm>
          <a:prstGeom prst="rect">
            <a:avLst/>
          </a:prstGeom>
          <a:noFill/>
        </p:spPr>
        <p:txBody>
          <a:bodyPr wrap="none" rtlCol="0">
            <a:spAutoFit/>
          </a:bodyPr>
          <a:lstStyle/>
          <a:p>
            <a:r>
              <a:rPr lang="en-US" sz="1600" kern="0" dirty="0" smtClean="0">
                <a:solidFill>
                  <a:prstClr val="black"/>
                </a:solidFill>
                <a:latin typeface="Bookman Old Style" pitchFamily="18" charset="0"/>
              </a:rPr>
              <a:t>x</a:t>
            </a:r>
            <a:endParaRPr lang="en-US" sz="1600" kern="0" dirty="0">
              <a:solidFill>
                <a:sysClr val="windowText" lastClr="000000"/>
              </a:solidFill>
            </a:endParaRPr>
          </a:p>
        </p:txBody>
      </p:sp>
      <p:sp>
        <p:nvSpPr>
          <p:cNvPr id="83" name="TextBox 82"/>
          <p:cNvSpPr txBox="1"/>
          <p:nvPr/>
        </p:nvSpPr>
        <p:spPr>
          <a:xfrm>
            <a:off x="1966155" y="2174240"/>
            <a:ext cx="373820" cy="338554"/>
          </a:xfrm>
          <a:prstGeom prst="rect">
            <a:avLst/>
          </a:prstGeom>
          <a:noFill/>
        </p:spPr>
        <p:txBody>
          <a:bodyPr wrap="none" rtlCol="0">
            <a:spAutoFit/>
          </a:bodyPr>
          <a:lstStyle/>
          <a:p>
            <a:r>
              <a:rPr lang="en-US" sz="1600" kern="0" dirty="0">
                <a:solidFill>
                  <a:prstClr val="black"/>
                </a:solidFill>
                <a:latin typeface="Bookman Old Style" pitchFamily="18" charset="0"/>
              </a:rPr>
              <a:t> </a:t>
            </a:r>
            <a:r>
              <a:rPr lang="en-US" sz="1600" kern="0" dirty="0" smtClean="0">
                <a:solidFill>
                  <a:prstClr val="black"/>
                </a:solidFill>
                <a:latin typeface="Bookman Old Style" pitchFamily="18" charset="0"/>
              </a:rPr>
              <a:t>+</a:t>
            </a:r>
            <a:endParaRPr lang="en-US" sz="1600" kern="0" dirty="0">
              <a:solidFill>
                <a:sysClr val="windowText" lastClr="000000"/>
              </a:solidFill>
            </a:endParaRPr>
          </a:p>
        </p:txBody>
      </p:sp>
      <p:sp>
        <p:nvSpPr>
          <p:cNvPr id="84" name="TextBox 83"/>
          <p:cNvSpPr txBox="1"/>
          <p:nvPr/>
        </p:nvSpPr>
        <p:spPr>
          <a:xfrm>
            <a:off x="2180454" y="2174240"/>
            <a:ext cx="421910" cy="338554"/>
          </a:xfrm>
          <a:prstGeom prst="rect">
            <a:avLst/>
          </a:prstGeom>
          <a:noFill/>
        </p:spPr>
        <p:txBody>
          <a:bodyPr wrap="none" rtlCol="0">
            <a:spAutoFit/>
          </a:bodyPr>
          <a:lstStyle/>
          <a:p>
            <a:r>
              <a:rPr lang="en-US" sz="1600" kern="0" dirty="0">
                <a:solidFill>
                  <a:prstClr val="black"/>
                </a:solidFill>
                <a:latin typeface="Bookman Old Style" pitchFamily="18" charset="0"/>
              </a:rPr>
              <a:t> y)</a:t>
            </a:r>
            <a:endParaRPr lang="en-US" sz="1600" kern="0" dirty="0">
              <a:solidFill>
                <a:sysClr val="windowText" lastClr="000000"/>
              </a:solidFill>
            </a:endParaRPr>
          </a:p>
        </p:txBody>
      </p:sp>
      <p:grpSp>
        <p:nvGrpSpPr>
          <p:cNvPr id="90" name="Group 89"/>
          <p:cNvGrpSpPr/>
          <p:nvPr/>
        </p:nvGrpSpPr>
        <p:grpSpPr>
          <a:xfrm>
            <a:off x="6705600" y="829330"/>
            <a:ext cx="1849464" cy="523220"/>
            <a:chOff x="2069559" y="3445797"/>
            <a:chExt cx="2208805" cy="516434"/>
          </a:xfrm>
        </p:grpSpPr>
        <p:sp>
          <p:nvSpPr>
            <p:cNvPr id="91" name="Rounded Rectangle 90"/>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97" name="TextBox 96"/>
            <p:cNvSpPr txBox="1"/>
            <p:nvPr/>
          </p:nvSpPr>
          <p:spPr>
            <a:xfrm>
              <a:off x="2069559" y="3445797"/>
              <a:ext cx="2208805" cy="516434"/>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Let </a:t>
              </a:r>
              <a:r>
                <a:rPr lang="en-US" sz="1400" b="1" kern="0" smtClean="0">
                  <a:solidFill>
                    <a:prstClr val="white"/>
                  </a:solidFill>
                  <a:latin typeface="Bookman Old Style"/>
                </a:rPr>
                <a:t>us check </a:t>
              </a:r>
              <a:r>
                <a:rPr lang="en-US" sz="1400" b="1" kern="0" dirty="0" smtClean="0">
                  <a:solidFill>
                    <a:prstClr val="white"/>
                  </a:solidFill>
                  <a:latin typeface="Bookman Old Style"/>
                </a:rPr>
                <a:t>the </a:t>
              </a:r>
              <a:r>
                <a:rPr lang="en-US" sz="1400" b="1" kern="0" smtClean="0">
                  <a:solidFill>
                    <a:prstClr val="white"/>
                  </a:solidFill>
                  <a:latin typeface="Bookman Old Style"/>
                </a:rPr>
                <a:t>value of b</a:t>
              </a:r>
              <a:r>
                <a:rPr lang="en-US" sz="1400" b="1" kern="0" baseline="30000" smtClean="0">
                  <a:solidFill>
                    <a:prstClr val="white"/>
                  </a:solidFill>
                  <a:latin typeface="Bookman Old Style"/>
                </a:rPr>
                <a:t>2</a:t>
              </a:r>
              <a:r>
                <a:rPr lang="en-US" sz="1400" b="1" kern="0" smtClean="0">
                  <a:solidFill>
                    <a:prstClr val="white"/>
                  </a:solidFill>
                  <a:latin typeface="Bookman Old Style"/>
                </a:rPr>
                <a:t> </a:t>
              </a:r>
              <a:r>
                <a:rPr lang="en-US" sz="1400" b="1" kern="0" dirty="0" smtClean="0">
                  <a:solidFill>
                    <a:prstClr val="white"/>
                  </a:solidFill>
                  <a:latin typeface="Bookman Old Style"/>
                </a:rPr>
                <a:t>– 4ac</a:t>
              </a:r>
              <a:endParaRPr lang="en-US" sz="1400" b="1" kern="0" baseline="30000" dirty="0">
                <a:solidFill>
                  <a:prstClr val="white"/>
                </a:solidFill>
                <a:latin typeface="Bookman Old Style"/>
              </a:endParaRPr>
            </a:p>
          </p:txBody>
        </p:sp>
      </p:grpSp>
      <p:grpSp>
        <p:nvGrpSpPr>
          <p:cNvPr id="98" name="Group 97"/>
          <p:cNvGrpSpPr/>
          <p:nvPr/>
        </p:nvGrpSpPr>
        <p:grpSpPr>
          <a:xfrm>
            <a:off x="6477000" y="733990"/>
            <a:ext cx="2152533" cy="1249426"/>
            <a:chOff x="2069559" y="3445797"/>
            <a:chExt cx="2208805" cy="502744"/>
          </a:xfrm>
        </p:grpSpPr>
        <p:sp>
          <p:nvSpPr>
            <p:cNvPr id="99" name="Rounded Rectangle 98"/>
            <p:cNvSpPr/>
            <p:nvPr/>
          </p:nvSpPr>
          <p:spPr>
            <a:xfrm>
              <a:off x="2076283" y="3455088"/>
              <a:ext cx="2141373" cy="49345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400" b="1" kern="0" dirty="0" smtClean="0">
                  <a:solidFill>
                    <a:prstClr val="white"/>
                  </a:solidFill>
                  <a:latin typeface="Bookman Old Style" panose="02050604050505020204" pitchFamily="18" charset="0"/>
                </a:rPr>
                <a:t>So let us solve the Quadratic </a:t>
              </a:r>
              <a:r>
                <a:rPr lang="en-US" sz="1400" b="1" kern="0" dirty="0">
                  <a:solidFill>
                    <a:prstClr val="white"/>
                  </a:solidFill>
                  <a:latin typeface="Bookman Old Style" panose="02050604050505020204" pitchFamily="18" charset="0"/>
                </a:rPr>
                <a:t>E</a:t>
              </a:r>
              <a:r>
                <a:rPr lang="en-US" sz="1400" b="1" kern="0" dirty="0" err="1" smtClean="0">
                  <a:solidFill>
                    <a:prstClr val="white"/>
                  </a:solidFill>
                  <a:latin typeface="Bookman Old Style" panose="02050604050505020204" pitchFamily="18" charset="0"/>
                </a:rPr>
                <a:t>quation</a:t>
              </a:r>
              <a:r>
                <a:rPr lang="en-US" sz="1400" b="1" kern="0" dirty="0" smtClean="0">
                  <a:solidFill>
                    <a:prstClr val="white"/>
                  </a:solidFill>
                  <a:latin typeface="Bookman Old Style" panose="02050604050505020204" pitchFamily="18" charset="0"/>
                </a:rPr>
                <a:t> to find  the length and breadth</a:t>
              </a:r>
              <a:endParaRPr lang="en-US" sz="1400" b="1" kern="0" dirty="0">
                <a:solidFill>
                  <a:prstClr val="white"/>
                </a:solidFill>
                <a:latin typeface="Bookman Old Style" panose="02050604050505020204" pitchFamily="18" charset="0"/>
              </a:endParaRPr>
            </a:p>
          </p:txBody>
        </p:sp>
        <p:sp>
          <p:nvSpPr>
            <p:cNvPr id="100" name="TextBox 99"/>
            <p:cNvSpPr txBox="1"/>
            <p:nvPr/>
          </p:nvSpPr>
          <p:spPr>
            <a:xfrm>
              <a:off x="2069559" y="3445797"/>
              <a:ext cx="2208805" cy="232902"/>
            </a:xfrm>
            <a:prstGeom prst="rect">
              <a:avLst/>
            </a:prstGeom>
            <a:noFill/>
          </p:spPr>
          <p:txBody>
            <a:bodyPr wrap="square" rtlCol="0">
              <a:spAutoFit/>
            </a:bodyPr>
            <a:lstStyle/>
            <a:p>
              <a:pPr algn="ctr">
                <a:defRPr/>
              </a:pPr>
              <a:endParaRPr lang="en-US" sz="1400" b="1" kern="0" baseline="30000" dirty="0">
                <a:solidFill>
                  <a:prstClr val="white"/>
                </a:solidFill>
                <a:latin typeface="Bookman Old Style"/>
              </a:endParaRPr>
            </a:p>
          </p:txBody>
        </p:sp>
      </p:grpSp>
      <p:grpSp>
        <p:nvGrpSpPr>
          <p:cNvPr id="101" name="Group 100"/>
          <p:cNvGrpSpPr/>
          <p:nvPr/>
        </p:nvGrpSpPr>
        <p:grpSpPr>
          <a:xfrm>
            <a:off x="5791200" y="-1009650"/>
            <a:ext cx="3429000" cy="800100"/>
            <a:chOff x="5562600" y="4248150"/>
            <a:chExt cx="3429000" cy="800100"/>
          </a:xfrm>
          <a:solidFill>
            <a:srgbClr val="FF0066"/>
          </a:solidFill>
        </p:grpSpPr>
        <p:sp>
          <p:nvSpPr>
            <p:cNvPr id="112" name="Rectangle 111"/>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smtClean="0"/>
                <a:t>EX 4.4 </a:t>
              </a:r>
              <a:r>
                <a:rPr lang="en-US" sz="4000" dirty="0" smtClean="0"/>
                <a:t>5</a:t>
              </a:r>
              <a:endParaRPr lang="en-US" sz="4000" dirty="0"/>
            </a:p>
          </p:txBody>
        </p:sp>
      </p:grpSp>
      <p:sp>
        <p:nvSpPr>
          <p:cNvPr id="114" name="TextBox 113"/>
          <p:cNvSpPr txBox="1"/>
          <p:nvPr/>
        </p:nvSpPr>
        <p:spPr>
          <a:xfrm>
            <a:off x="990600" y="-1009650"/>
            <a:ext cx="3047598" cy="769441"/>
          </a:xfrm>
          <a:prstGeom prst="rect">
            <a:avLst/>
          </a:prstGeom>
          <a:solidFill>
            <a:srgbClr val="FF0000"/>
          </a:solidFill>
        </p:spPr>
        <p:txBody>
          <a:bodyPr wrap="square" rtlCol="0">
            <a:spAutoFit/>
          </a:bodyPr>
          <a:lstStyle/>
          <a:p>
            <a:r>
              <a:rPr lang="en-US" sz="4400" dirty="0" smtClean="0"/>
              <a:t>homework</a:t>
            </a:r>
            <a:endParaRPr lang="en-US" sz="4400" dirty="0"/>
          </a:p>
        </p:txBody>
      </p:sp>
    </p:spTree>
    <p:extLst>
      <p:ext uri="{BB962C8B-B14F-4D97-AF65-F5344CB8AC3E}">
        <p14:creationId xmlns:p14="http://schemas.microsoft.com/office/powerpoint/2010/main" val="192214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left)">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wipe(left)">
                                      <p:cBhvr>
                                        <p:cTn id="12" dur="5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wipe(left)">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72"/>
                                        </p:tgtEl>
                                      </p:cBhvr>
                                    </p:animEffect>
                                    <p:set>
                                      <p:cBhvr>
                                        <p:cTn id="26" dur="1" fill="hold">
                                          <p:stCondLst>
                                            <p:cond delay="499"/>
                                          </p:stCondLst>
                                        </p:cTn>
                                        <p:tgtEl>
                                          <p:spTgt spid="17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02"/>
                                        </p:tgtEl>
                                      </p:cBhvr>
                                    </p:animEffect>
                                    <p:set>
                                      <p:cBhvr>
                                        <p:cTn id="29" dur="1" fill="hold">
                                          <p:stCondLst>
                                            <p:cond delay="499"/>
                                          </p:stCondLst>
                                        </p:cTn>
                                        <p:tgtEl>
                                          <p:spTgt spid="10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wipe(left)">
                                      <p:cBhvr>
                                        <p:cTn id="34" dur="500"/>
                                        <p:tgtEl>
                                          <p:spTgt spid="10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wipe(left)">
                                      <p:cBhvr>
                                        <p:cTn id="39" dur="500"/>
                                        <p:tgtEl>
                                          <p:spTgt spid="1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6"/>
                                        </p:tgtEl>
                                        <p:attrNameLst>
                                          <p:attrName>style.visibility</p:attrName>
                                        </p:attrNameLst>
                                      </p:cBhvr>
                                      <p:to>
                                        <p:strVal val="visible"/>
                                      </p:to>
                                    </p:set>
                                    <p:animEffect transition="in" filter="wipe(left)">
                                      <p:cBhvr>
                                        <p:cTn id="44" dur="500"/>
                                        <p:tgtEl>
                                          <p:spTgt spid="1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21"/>
                                        </p:tgtEl>
                                        <p:attrNameLst>
                                          <p:attrName>style.visibility</p:attrName>
                                        </p:attrNameLst>
                                      </p:cBhvr>
                                      <p:to>
                                        <p:strVal val="visible"/>
                                      </p:to>
                                    </p:set>
                                    <p:animEffect transition="in" filter="wipe(left)">
                                      <p:cBhvr>
                                        <p:cTn id="49" dur="500"/>
                                        <p:tgtEl>
                                          <p:spTgt spid="2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2"/>
                                        </p:tgtEl>
                                        <p:attrNameLst>
                                          <p:attrName>style.visibility</p:attrName>
                                        </p:attrNameLst>
                                      </p:cBhvr>
                                      <p:to>
                                        <p:strVal val="visible"/>
                                      </p:to>
                                    </p:set>
                                    <p:animEffect transition="in" filter="wipe(left)">
                                      <p:cBhvr>
                                        <p:cTn id="54" dur="500"/>
                                        <p:tgtEl>
                                          <p:spTgt spid="2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05"/>
                                        </p:tgtEl>
                                      </p:cBhvr>
                                    </p:animEffect>
                                    <p:set>
                                      <p:cBhvr>
                                        <p:cTn id="59" dur="1" fill="hold">
                                          <p:stCondLst>
                                            <p:cond delay="499"/>
                                          </p:stCondLst>
                                        </p:cTn>
                                        <p:tgtEl>
                                          <p:spTgt spid="10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8"/>
                                        </p:tgtEl>
                                        <p:attrNameLst>
                                          <p:attrName>style.visibility</p:attrName>
                                        </p:attrNameLst>
                                      </p:cBhvr>
                                      <p:to>
                                        <p:strVal val="visible"/>
                                      </p:to>
                                    </p:set>
                                    <p:animEffect transition="in" filter="wipe(left)">
                                      <p:cBhvr>
                                        <p:cTn id="64" dur="500"/>
                                        <p:tgtEl>
                                          <p:spTgt spid="10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08"/>
                                        </p:tgtEl>
                                      </p:cBhvr>
                                    </p:animEffect>
                                    <p:set>
                                      <p:cBhvr>
                                        <p:cTn id="73" dur="1" fill="hold">
                                          <p:stCondLst>
                                            <p:cond delay="499"/>
                                          </p:stCondLst>
                                        </p:cTn>
                                        <p:tgtEl>
                                          <p:spTgt spid="1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19"/>
                                        </p:tgtEl>
                                        <p:attrNameLst>
                                          <p:attrName>style.visibility</p:attrName>
                                        </p:attrNameLst>
                                      </p:cBhvr>
                                      <p:to>
                                        <p:strVal val="visible"/>
                                      </p:to>
                                    </p:set>
                                    <p:animEffect transition="in" filter="wipe(left)">
                                      <p:cBhvr>
                                        <p:cTn id="78" dur="500"/>
                                        <p:tgtEl>
                                          <p:spTgt spid="11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animEffect transition="in" filter="wipe(left)">
                                      <p:cBhvr>
                                        <p:cTn id="83" dur="500"/>
                                        <p:tgtEl>
                                          <p:spTgt spid="178"/>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77"/>
                                        </p:tgtEl>
                                        <p:attrNameLst>
                                          <p:attrName>style.visibility</p:attrName>
                                        </p:attrNameLst>
                                      </p:cBhvr>
                                      <p:to>
                                        <p:strVal val="visible"/>
                                      </p:to>
                                    </p:set>
                                    <p:animEffect transition="in" filter="wipe(left)">
                                      <p:cBhvr>
                                        <p:cTn id="87" dur="500"/>
                                        <p:tgtEl>
                                          <p:spTgt spid="17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0"/>
                                        </p:tgtEl>
                                        <p:attrNameLst>
                                          <p:attrName>style.visibility</p:attrName>
                                        </p:attrNameLst>
                                      </p:cBhvr>
                                      <p:to>
                                        <p:strVal val="visible"/>
                                      </p:to>
                                    </p:set>
                                  </p:childTnLst>
                                </p:cTn>
                              </p:par>
                            </p:childTnLst>
                          </p:cTn>
                        </p:par>
                        <p:par>
                          <p:cTn id="92" fill="hold">
                            <p:stCondLst>
                              <p:cond delay="0"/>
                            </p:stCondLst>
                            <p:childTnLst>
                              <p:par>
                                <p:cTn id="93" presetID="22" presetClass="entr" presetSubtype="8" fill="hold" grpId="0" nodeType="afterEffect">
                                  <p:stCondLst>
                                    <p:cond delay="0"/>
                                  </p:stCondLst>
                                  <p:childTnLst>
                                    <p:set>
                                      <p:cBhvr>
                                        <p:cTn id="94" dur="1" fill="hold">
                                          <p:stCondLst>
                                            <p:cond delay="0"/>
                                          </p:stCondLst>
                                        </p:cTn>
                                        <p:tgtEl>
                                          <p:spTgt spid="181"/>
                                        </p:tgtEl>
                                        <p:attrNameLst>
                                          <p:attrName>style.visibility</p:attrName>
                                        </p:attrNameLst>
                                      </p:cBhvr>
                                      <p:to>
                                        <p:strVal val="visible"/>
                                      </p:to>
                                    </p:set>
                                    <p:animEffect transition="in" filter="wipe(left)">
                                      <p:cBhvr>
                                        <p:cTn id="95" dur="500"/>
                                        <p:tgtEl>
                                          <p:spTgt spid="18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wipe(left)">
                                      <p:cBhvr>
                                        <p:cTn id="100" dur="500"/>
                                        <p:tgtEl>
                                          <p:spTgt spid="18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53"/>
                                        </p:tgtEl>
                                        <p:attrNameLst>
                                          <p:attrName>style.visibility</p:attrName>
                                        </p:attrNameLst>
                                      </p:cBhvr>
                                      <p:to>
                                        <p:strVal val="visible"/>
                                      </p:to>
                                    </p:set>
                                    <p:animEffect transition="in" filter="wipe(left)">
                                      <p:cBhvr>
                                        <p:cTn id="105" dur="500"/>
                                        <p:tgtEl>
                                          <p:spTgt spid="25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11"/>
                                        </p:tgtEl>
                                      </p:cBhvr>
                                    </p:animEffect>
                                    <p:set>
                                      <p:cBhvr>
                                        <p:cTn id="110" dur="1" fill="hold">
                                          <p:stCondLst>
                                            <p:cond delay="499"/>
                                          </p:stCondLst>
                                        </p:cTn>
                                        <p:tgtEl>
                                          <p:spTgt spid="111"/>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19"/>
                                        </p:tgtEl>
                                      </p:cBhvr>
                                    </p:animEffect>
                                    <p:set>
                                      <p:cBhvr>
                                        <p:cTn id="113" dur="1" fill="hold">
                                          <p:stCondLst>
                                            <p:cond delay="499"/>
                                          </p:stCondLst>
                                        </p:cTn>
                                        <p:tgtEl>
                                          <p:spTgt spid="119"/>
                                        </p:tgtEl>
                                        <p:attrNameLst>
                                          <p:attrName>style.visibility</p:attrName>
                                        </p:attrNameLst>
                                      </p:cBhvr>
                                      <p:to>
                                        <p:strVal val="hidden"/>
                                      </p:to>
                                    </p:se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257"/>
                                        </p:tgtEl>
                                        <p:attrNameLst>
                                          <p:attrName>style.visibility</p:attrName>
                                        </p:attrNameLst>
                                      </p:cBhvr>
                                      <p:to>
                                        <p:strVal val="visible"/>
                                      </p:to>
                                    </p:set>
                                    <p:animEffect transition="in" filter="wipe(left)">
                                      <p:cBhvr>
                                        <p:cTn id="117" dur="500"/>
                                        <p:tgtEl>
                                          <p:spTgt spid="25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58"/>
                                        </p:tgtEl>
                                        <p:attrNameLst>
                                          <p:attrName>style.visibility</p:attrName>
                                        </p:attrNameLst>
                                      </p:cBhvr>
                                      <p:to>
                                        <p:strVal val="visible"/>
                                      </p:to>
                                    </p:set>
                                    <p:animEffect transition="in" filter="wipe(left)">
                                      <p:cBhvr>
                                        <p:cTn id="122" dur="500"/>
                                        <p:tgtEl>
                                          <p:spTgt spid="25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64"/>
                                        </p:tgtEl>
                                        <p:attrNameLst>
                                          <p:attrName>style.visibility</p:attrName>
                                        </p:attrNameLst>
                                      </p:cBhvr>
                                      <p:to>
                                        <p:strVal val="visible"/>
                                      </p:to>
                                    </p:set>
                                    <p:animEffect transition="in" filter="wipe(left)">
                                      <p:cBhvr>
                                        <p:cTn id="127" dur="500"/>
                                        <p:tgtEl>
                                          <p:spTgt spid="26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65"/>
                                        </p:tgtEl>
                                        <p:attrNameLst>
                                          <p:attrName>style.visibility</p:attrName>
                                        </p:attrNameLst>
                                      </p:cBhvr>
                                      <p:to>
                                        <p:strVal val="visible"/>
                                      </p:to>
                                    </p:set>
                                    <p:animEffect transition="in" filter="wipe(left)">
                                      <p:cBhvr>
                                        <p:cTn id="132" dur="500"/>
                                        <p:tgtEl>
                                          <p:spTgt spid="265"/>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8"/>
                                        </p:tgtEl>
                                        <p:attrNameLst>
                                          <p:attrName>style.visibility</p:attrName>
                                        </p:attrNameLst>
                                      </p:cBhvr>
                                      <p:to>
                                        <p:strVal val="visible"/>
                                      </p:to>
                                    </p:set>
                                  </p:childTnLst>
                                </p:cTn>
                              </p:par>
                              <p:par>
                                <p:cTn id="137" presetID="26" presetClass="emph" presetSubtype="0" repeatCount="3000" fill="hold" grpId="1" nodeType="withEffect">
                                  <p:stCondLst>
                                    <p:cond delay="0"/>
                                  </p:stCondLst>
                                  <p:childTnLst>
                                    <p:animEffect transition="out" filter="fade">
                                      <p:cBhvr>
                                        <p:cTn id="138" dur="500" tmFilter="0, 0; .2, .5; .8, .5; 1, 0"/>
                                        <p:tgtEl>
                                          <p:spTgt spid="78"/>
                                        </p:tgtEl>
                                      </p:cBhvr>
                                    </p:animEffect>
                                    <p:animScale>
                                      <p:cBhvr>
                                        <p:cTn id="139" dur="250" autoRev="1" fill="hold"/>
                                        <p:tgtEl>
                                          <p:spTgt spid="78"/>
                                        </p:tgtEl>
                                      </p:cBhvr>
                                      <p:by x="105000" y="105000"/>
                                    </p:animScale>
                                  </p:childTnLst>
                                </p:cTn>
                              </p:par>
                              <p:par>
                                <p:cTn id="140" presetID="1" presetClass="entr" presetSubtype="0"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childTnLst>
                                </p:cTn>
                              </p:par>
                              <p:par>
                                <p:cTn id="142" presetID="26" presetClass="emph" presetSubtype="0" repeatCount="3000" fill="hold" grpId="1" nodeType="withEffect">
                                  <p:stCondLst>
                                    <p:cond delay="0"/>
                                  </p:stCondLst>
                                  <p:childTnLst>
                                    <p:animEffect transition="out" filter="fade">
                                      <p:cBhvr>
                                        <p:cTn id="143" dur="500" tmFilter="0, 0; .2, .5; .8, .5; 1, 0"/>
                                        <p:tgtEl>
                                          <p:spTgt spid="79"/>
                                        </p:tgtEl>
                                      </p:cBhvr>
                                    </p:animEffect>
                                    <p:animScale>
                                      <p:cBhvr>
                                        <p:cTn id="144" dur="250" autoRev="1" fill="hold"/>
                                        <p:tgtEl>
                                          <p:spTgt spid="79"/>
                                        </p:tgtEl>
                                      </p:cBhvr>
                                      <p:by x="105000" y="105000"/>
                                    </p:animScale>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wipe(left)">
                                      <p:cBhvr>
                                        <p:cTn id="149" dur="500"/>
                                        <p:tgtEl>
                                          <p:spTgt spid="82"/>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2" nodeType="clickEffect">
                                  <p:stCondLst>
                                    <p:cond delay="0"/>
                                  </p:stCondLst>
                                  <p:childTnLst>
                                    <p:animEffect transition="out" filter="fade">
                                      <p:cBhvr>
                                        <p:cTn id="153" dur="500"/>
                                        <p:tgtEl>
                                          <p:spTgt spid="78"/>
                                        </p:tgtEl>
                                      </p:cBhvr>
                                    </p:animEffect>
                                    <p:set>
                                      <p:cBhvr>
                                        <p:cTn id="154" dur="1" fill="hold">
                                          <p:stCondLst>
                                            <p:cond delay="499"/>
                                          </p:stCondLst>
                                        </p:cTn>
                                        <p:tgtEl>
                                          <p:spTgt spid="78"/>
                                        </p:tgtEl>
                                        <p:attrNameLst>
                                          <p:attrName>style.visibility</p:attrName>
                                        </p:attrNameLst>
                                      </p:cBhvr>
                                      <p:to>
                                        <p:strVal val="hidden"/>
                                      </p:to>
                                    </p:set>
                                  </p:childTnLst>
                                </p:cTn>
                              </p:par>
                              <p:par>
                                <p:cTn id="155" presetID="10" presetClass="exit" presetSubtype="0" fill="hold" grpId="2" nodeType="withEffect">
                                  <p:stCondLst>
                                    <p:cond delay="0"/>
                                  </p:stCondLst>
                                  <p:childTnLst>
                                    <p:animEffect transition="out" filter="fade">
                                      <p:cBhvr>
                                        <p:cTn id="156" dur="500"/>
                                        <p:tgtEl>
                                          <p:spTgt spid="79"/>
                                        </p:tgtEl>
                                      </p:cBhvr>
                                    </p:animEffect>
                                    <p:set>
                                      <p:cBhvr>
                                        <p:cTn id="157" dur="1" fill="hold">
                                          <p:stCondLst>
                                            <p:cond delay="499"/>
                                          </p:stCondLst>
                                        </p:cTn>
                                        <p:tgtEl>
                                          <p:spTgt spid="79"/>
                                        </p:tgtEl>
                                        <p:attrNameLst>
                                          <p:attrName>style.visibility</p:attrName>
                                        </p:attrNameLst>
                                      </p:cBhvr>
                                      <p:to>
                                        <p:strVal val="hidden"/>
                                      </p:to>
                                    </p:se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81"/>
                                        </p:tgtEl>
                                        <p:attrNameLst>
                                          <p:attrName>style.visibility</p:attrName>
                                        </p:attrNameLst>
                                      </p:cBhvr>
                                      <p:to>
                                        <p:strVal val="visible"/>
                                      </p:to>
                                    </p:set>
                                  </p:childTnLst>
                                </p:cTn>
                              </p:par>
                              <p:par>
                                <p:cTn id="166" presetID="26" presetClass="emph" presetSubtype="0" repeatCount="3000" fill="hold" grpId="1" nodeType="withEffect">
                                  <p:stCondLst>
                                    <p:cond delay="0"/>
                                  </p:stCondLst>
                                  <p:childTnLst>
                                    <p:animEffect transition="out" filter="fade">
                                      <p:cBhvr>
                                        <p:cTn id="167" dur="500" tmFilter="0, 0; .2, .5; .8, .5; 1, 0"/>
                                        <p:tgtEl>
                                          <p:spTgt spid="81"/>
                                        </p:tgtEl>
                                      </p:cBhvr>
                                    </p:animEffect>
                                    <p:animScale>
                                      <p:cBhvr>
                                        <p:cTn id="168" dur="250" autoRev="1" fill="hold"/>
                                        <p:tgtEl>
                                          <p:spTgt spid="81"/>
                                        </p:tgtEl>
                                      </p:cBhvr>
                                      <p:by x="105000" y="105000"/>
                                    </p:animScale>
                                  </p:childTnLst>
                                </p:cTn>
                              </p:par>
                              <p:par>
                                <p:cTn id="169" presetID="1" presetClass="entr" presetSubtype="0" fill="hold" grpId="0" nodeType="with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par>
                                <p:cTn id="171" presetID="26" presetClass="emph" presetSubtype="0" repeatCount="3000" fill="hold" grpId="1" nodeType="withEffect">
                                  <p:stCondLst>
                                    <p:cond delay="0"/>
                                  </p:stCondLst>
                                  <p:childTnLst>
                                    <p:animEffect transition="out" filter="fade">
                                      <p:cBhvr>
                                        <p:cTn id="172" dur="500" tmFilter="0, 0; .2, .5; .8, .5; 1, 0"/>
                                        <p:tgtEl>
                                          <p:spTgt spid="80"/>
                                        </p:tgtEl>
                                      </p:cBhvr>
                                    </p:animEffect>
                                    <p:animScale>
                                      <p:cBhvr>
                                        <p:cTn id="173" dur="250" autoRev="1" fill="hold"/>
                                        <p:tgtEl>
                                          <p:spTgt spid="80"/>
                                        </p:tgtEl>
                                      </p:cBhvr>
                                      <p:by x="105000" y="105000"/>
                                    </p:animScale>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wipe(left)">
                                      <p:cBhvr>
                                        <p:cTn id="178" dur="500"/>
                                        <p:tgtEl>
                                          <p:spTgt spid="84"/>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2" nodeType="clickEffect">
                                  <p:stCondLst>
                                    <p:cond delay="0"/>
                                  </p:stCondLst>
                                  <p:childTnLst>
                                    <p:animEffect transition="out" filter="fade">
                                      <p:cBhvr>
                                        <p:cTn id="182" dur="500"/>
                                        <p:tgtEl>
                                          <p:spTgt spid="81"/>
                                        </p:tgtEl>
                                      </p:cBhvr>
                                    </p:animEffect>
                                    <p:set>
                                      <p:cBhvr>
                                        <p:cTn id="183" dur="1" fill="hold">
                                          <p:stCondLst>
                                            <p:cond delay="499"/>
                                          </p:stCondLst>
                                        </p:cTn>
                                        <p:tgtEl>
                                          <p:spTgt spid="81"/>
                                        </p:tgtEl>
                                        <p:attrNameLst>
                                          <p:attrName>style.visibility</p:attrName>
                                        </p:attrNameLst>
                                      </p:cBhvr>
                                      <p:to>
                                        <p:strVal val="hidden"/>
                                      </p:to>
                                    </p:set>
                                  </p:childTnLst>
                                </p:cTn>
                              </p:par>
                              <p:par>
                                <p:cTn id="184" presetID="10" presetClass="exit" presetSubtype="0" fill="hold" grpId="2" nodeType="withEffect">
                                  <p:stCondLst>
                                    <p:cond delay="0"/>
                                  </p:stCondLst>
                                  <p:childTnLst>
                                    <p:animEffect transition="out" filter="fade">
                                      <p:cBhvr>
                                        <p:cTn id="185" dur="500"/>
                                        <p:tgtEl>
                                          <p:spTgt spid="80"/>
                                        </p:tgtEl>
                                      </p:cBhvr>
                                    </p:animEffect>
                                    <p:set>
                                      <p:cBhvr>
                                        <p:cTn id="186" dur="1" fill="hold">
                                          <p:stCondLst>
                                            <p:cond delay="499"/>
                                          </p:stCondLst>
                                        </p:cTn>
                                        <p:tgtEl>
                                          <p:spTgt spid="80"/>
                                        </p:tgtEl>
                                        <p:attrNameLst>
                                          <p:attrName>style.visibility</p:attrName>
                                        </p:attrNameLst>
                                      </p:cBhvr>
                                      <p:to>
                                        <p:strVal val="hidden"/>
                                      </p:to>
                                    </p:se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267"/>
                                        </p:tgtEl>
                                        <p:attrNameLst>
                                          <p:attrName>style.visibility</p:attrName>
                                        </p:attrNameLst>
                                      </p:cBhvr>
                                      <p:to>
                                        <p:strVal val="visible"/>
                                      </p:to>
                                    </p:set>
                                    <p:animEffect transition="in" filter="wipe(left)">
                                      <p:cBhvr>
                                        <p:cTn id="190" dur="500"/>
                                        <p:tgtEl>
                                          <p:spTgt spid="267"/>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268"/>
                                        </p:tgtEl>
                                        <p:attrNameLst>
                                          <p:attrName>style.visibility</p:attrName>
                                        </p:attrNameLst>
                                      </p:cBhvr>
                                      <p:to>
                                        <p:strVal val="visible"/>
                                      </p:to>
                                    </p:set>
                                    <p:animEffect transition="in" filter="wipe(left)">
                                      <p:cBhvr>
                                        <p:cTn id="194" dur="500"/>
                                        <p:tgtEl>
                                          <p:spTgt spid="268"/>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269"/>
                                        </p:tgtEl>
                                        <p:attrNameLst>
                                          <p:attrName>style.visibility</p:attrName>
                                        </p:attrNameLst>
                                      </p:cBhvr>
                                      <p:to>
                                        <p:strVal val="visible"/>
                                      </p:to>
                                    </p:set>
                                    <p:animEffect transition="in" filter="wipe(left)">
                                      <p:cBhvr>
                                        <p:cTn id="199" dur="500"/>
                                        <p:tgtEl>
                                          <p:spTgt spid="269"/>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270"/>
                                        </p:tgtEl>
                                        <p:attrNameLst>
                                          <p:attrName>style.visibility</p:attrName>
                                        </p:attrNameLst>
                                      </p:cBhvr>
                                      <p:to>
                                        <p:strVal val="visible"/>
                                      </p:to>
                                    </p:set>
                                    <p:animEffect transition="in" filter="wipe(left)">
                                      <p:cBhvr>
                                        <p:cTn id="204" dur="500"/>
                                        <p:tgtEl>
                                          <p:spTgt spid="270"/>
                                        </p:tgtEl>
                                      </p:cBhvr>
                                    </p:animEffect>
                                  </p:childTnLst>
                                </p:cTn>
                              </p:par>
                            </p:childTnLst>
                          </p:cTn>
                        </p:par>
                        <p:par>
                          <p:cTn id="205" fill="hold">
                            <p:stCondLst>
                              <p:cond delay="500"/>
                            </p:stCondLst>
                            <p:childTnLst>
                              <p:par>
                                <p:cTn id="206" presetID="22" presetClass="entr" presetSubtype="8" fill="hold" grpId="0" nodeType="afterEffect">
                                  <p:stCondLst>
                                    <p:cond delay="0"/>
                                  </p:stCondLst>
                                  <p:childTnLst>
                                    <p:set>
                                      <p:cBhvr>
                                        <p:cTn id="207" dur="1" fill="hold">
                                          <p:stCondLst>
                                            <p:cond delay="0"/>
                                          </p:stCondLst>
                                        </p:cTn>
                                        <p:tgtEl>
                                          <p:spTgt spid="271"/>
                                        </p:tgtEl>
                                        <p:attrNameLst>
                                          <p:attrName>style.visibility</p:attrName>
                                        </p:attrNameLst>
                                      </p:cBhvr>
                                      <p:to>
                                        <p:strVal val="visible"/>
                                      </p:to>
                                    </p:set>
                                    <p:animEffect transition="in" filter="wipe(left)">
                                      <p:cBhvr>
                                        <p:cTn id="208" dur="500"/>
                                        <p:tgtEl>
                                          <p:spTgt spid="271"/>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272"/>
                                        </p:tgtEl>
                                        <p:attrNameLst>
                                          <p:attrName>style.visibility</p:attrName>
                                        </p:attrNameLst>
                                      </p:cBhvr>
                                      <p:to>
                                        <p:strVal val="visible"/>
                                      </p:to>
                                    </p:set>
                                    <p:animEffect transition="in" filter="wipe(left)">
                                      <p:cBhvr>
                                        <p:cTn id="213" dur="500"/>
                                        <p:tgtEl>
                                          <p:spTgt spid="272"/>
                                        </p:tgtEl>
                                      </p:cBhvr>
                                    </p:animEffect>
                                  </p:childTnLst>
                                </p:cTn>
                              </p:par>
                            </p:childTnLst>
                          </p:cTn>
                        </p:par>
                        <p:par>
                          <p:cTn id="214" fill="hold">
                            <p:stCondLst>
                              <p:cond delay="500"/>
                            </p:stCondLst>
                            <p:childTnLst>
                              <p:par>
                                <p:cTn id="215" presetID="22" presetClass="entr" presetSubtype="8" fill="hold" grpId="0" nodeType="afterEffect">
                                  <p:stCondLst>
                                    <p:cond delay="0"/>
                                  </p:stCondLst>
                                  <p:childTnLst>
                                    <p:set>
                                      <p:cBhvr>
                                        <p:cTn id="216" dur="1" fill="hold">
                                          <p:stCondLst>
                                            <p:cond delay="0"/>
                                          </p:stCondLst>
                                        </p:cTn>
                                        <p:tgtEl>
                                          <p:spTgt spid="273"/>
                                        </p:tgtEl>
                                        <p:attrNameLst>
                                          <p:attrName>style.visibility</p:attrName>
                                        </p:attrNameLst>
                                      </p:cBhvr>
                                      <p:to>
                                        <p:strVal val="visible"/>
                                      </p:to>
                                    </p:set>
                                    <p:animEffect transition="in" filter="wipe(left)">
                                      <p:cBhvr>
                                        <p:cTn id="217" dur="500"/>
                                        <p:tgtEl>
                                          <p:spTgt spid="273"/>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274"/>
                                        </p:tgtEl>
                                        <p:attrNameLst>
                                          <p:attrName>style.visibility</p:attrName>
                                        </p:attrNameLst>
                                      </p:cBhvr>
                                      <p:to>
                                        <p:strVal val="visible"/>
                                      </p:to>
                                    </p:set>
                                    <p:animEffect transition="in" filter="wipe(left)">
                                      <p:cBhvr>
                                        <p:cTn id="222" dur="500"/>
                                        <p:tgtEl>
                                          <p:spTgt spid="274"/>
                                        </p:tgtEl>
                                      </p:cBhvr>
                                    </p:animEffect>
                                  </p:childTnLst>
                                </p:cTn>
                              </p:par>
                            </p:childTnLst>
                          </p:cTn>
                        </p:par>
                        <p:par>
                          <p:cTn id="223" fill="hold">
                            <p:stCondLst>
                              <p:cond delay="500"/>
                            </p:stCondLst>
                            <p:childTnLst>
                              <p:par>
                                <p:cTn id="224" presetID="22" presetClass="entr" presetSubtype="8" fill="hold" grpId="0" nodeType="afterEffect">
                                  <p:stCondLst>
                                    <p:cond delay="0"/>
                                  </p:stCondLst>
                                  <p:childTnLst>
                                    <p:set>
                                      <p:cBhvr>
                                        <p:cTn id="225" dur="1" fill="hold">
                                          <p:stCondLst>
                                            <p:cond delay="0"/>
                                          </p:stCondLst>
                                        </p:cTn>
                                        <p:tgtEl>
                                          <p:spTgt spid="275"/>
                                        </p:tgtEl>
                                        <p:attrNameLst>
                                          <p:attrName>style.visibility</p:attrName>
                                        </p:attrNameLst>
                                      </p:cBhvr>
                                      <p:to>
                                        <p:strVal val="visible"/>
                                      </p:to>
                                    </p:set>
                                    <p:animEffect transition="in" filter="wipe(left)">
                                      <p:cBhvr>
                                        <p:cTn id="226" dur="500"/>
                                        <p:tgtEl>
                                          <p:spTgt spid="275"/>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276"/>
                                        </p:tgtEl>
                                        <p:attrNameLst>
                                          <p:attrName>style.visibility</p:attrName>
                                        </p:attrNameLst>
                                      </p:cBhvr>
                                      <p:to>
                                        <p:strVal val="visible"/>
                                      </p:to>
                                    </p:set>
                                    <p:animEffect transition="in" filter="wipe(left)">
                                      <p:cBhvr>
                                        <p:cTn id="231" dur="500"/>
                                        <p:tgtEl>
                                          <p:spTgt spid="276"/>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277"/>
                                        </p:tgtEl>
                                        <p:attrNameLst>
                                          <p:attrName>style.visibility</p:attrName>
                                        </p:attrNameLst>
                                      </p:cBhvr>
                                      <p:to>
                                        <p:strVal val="visible"/>
                                      </p:to>
                                    </p:set>
                                    <p:animEffect transition="in" filter="wipe(left)">
                                      <p:cBhvr>
                                        <p:cTn id="236" dur="500"/>
                                        <p:tgtEl>
                                          <p:spTgt spid="27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278"/>
                                        </p:tgtEl>
                                        <p:attrNameLst>
                                          <p:attrName>style.visibility</p:attrName>
                                        </p:attrNameLst>
                                      </p:cBhvr>
                                      <p:to>
                                        <p:strVal val="visible"/>
                                      </p:to>
                                    </p:set>
                                    <p:animEffect transition="in" filter="wipe(left)">
                                      <p:cBhvr>
                                        <p:cTn id="241" dur="500"/>
                                        <p:tgtEl>
                                          <p:spTgt spid="278"/>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69"/>
                                        </p:tgtEl>
                                        <p:attrNameLst>
                                          <p:attrName>style.visibility</p:attrName>
                                        </p:attrNameLst>
                                      </p:cBhvr>
                                      <p:to>
                                        <p:strVal val="visible"/>
                                      </p:to>
                                    </p:set>
                                  </p:childTnLst>
                                </p:cTn>
                              </p:par>
                              <p:par>
                                <p:cTn id="246" presetID="26" presetClass="emph" presetSubtype="0" repeatCount="3000" fill="hold" grpId="1" nodeType="withEffect">
                                  <p:stCondLst>
                                    <p:cond delay="0"/>
                                  </p:stCondLst>
                                  <p:childTnLst>
                                    <p:animEffect transition="out" filter="fade">
                                      <p:cBhvr>
                                        <p:cTn id="247" dur="500" tmFilter="0, 0; .2, .5; .8, .5; 1, 0"/>
                                        <p:tgtEl>
                                          <p:spTgt spid="169"/>
                                        </p:tgtEl>
                                      </p:cBhvr>
                                    </p:animEffect>
                                    <p:animScale>
                                      <p:cBhvr>
                                        <p:cTn id="248" dur="250" autoRev="1" fill="hold"/>
                                        <p:tgtEl>
                                          <p:spTgt spid="169"/>
                                        </p:tgtEl>
                                      </p:cBhvr>
                                      <p:by x="105000" y="105000"/>
                                    </p:animScale>
                                  </p:childTnLst>
                                </p:cTn>
                              </p:par>
                            </p:childTnLst>
                          </p:cTn>
                        </p:par>
                      </p:childTnLst>
                    </p:cTn>
                  </p:par>
                  <p:par>
                    <p:cTn id="249" fill="hold">
                      <p:stCondLst>
                        <p:cond delay="indefinite"/>
                      </p:stCondLst>
                      <p:childTnLst>
                        <p:par>
                          <p:cTn id="250" fill="hold">
                            <p:stCondLst>
                              <p:cond delay="0"/>
                            </p:stCondLst>
                            <p:childTnLst>
                              <p:par>
                                <p:cTn id="251" presetID="10" presetClass="exit" presetSubtype="0" fill="hold" grpId="2" nodeType="clickEffect">
                                  <p:stCondLst>
                                    <p:cond delay="0"/>
                                  </p:stCondLst>
                                  <p:childTnLst>
                                    <p:animEffect transition="out" filter="fade">
                                      <p:cBhvr>
                                        <p:cTn id="252" dur="500"/>
                                        <p:tgtEl>
                                          <p:spTgt spid="169"/>
                                        </p:tgtEl>
                                      </p:cBhvr>
                                    </p:animEffect>
                                    <p:set>
                                      <p:cBhvr>
                                        <p:cTn id="253" dur="1" fill="hold">
                                          <p:stCondLst>
                                            <p:cond delay="499"/>
                                          </p:stCondLst>
                                        </p:cTn>
                                        <p:tgtEl>
                                          <p:spTgt spid="169"/>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279"/>
                                        </p:tgtEl>
                                        <p:attrNameLst>
                                          <p:attrName>style.visibility</p:attrName>
                                        </p:attrNameLst>
                                      </p:cBhvr>
                                      <p:to>
                                        <p:strVal val="visible"/>
                                      </p:to>
                                    </p:set>
                                    <p:animEffect transition="in" filter="wipe(left)">
                                      <p:cBhvr>
                                        <p:cTn id="258" dur="500"/>
                                        <p:tgtEl>
                                          <p:spTgt spid="279"/>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280"/>
                                        </p:tgtEl>
                                        <p:attrNameLst>
                                          <p:attrName>style.visibility</p:attrName>
                                        </p:attrNameLst>
                                      </p:cBhvr>
                                      <p:to>
                                        <p:strVal val="visible"/>
                                      </p:to>
                                    </p:set>
                                    <p:animEffect transition="in" filter="wipe(left)">
                                      <p:cBhvr>
                                        <p:cTn id="263" dur="500"/>
                                        <p:tgtEl>
                                          <p:spTgt spid="280"/>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nodeType="clickEffect">
                                  <p:stCondLst>
                                    <p:cond delay="0"/>
                                  </p:stCondLst>
                                  <p:childTnLst>
                                    <p:set>
                                      <p:cBhvr>
                                        <p:cTn id="267" dur="1" fill="hold">
                                          <p:stCondLst>
                                            <p:cond delay="0"/>
                                          </p:stCondLst>
                                        </p:cTn>
                                        <p:tgtEl>
                                          <p:spTgt spid="122"/>
                                        </p:tgtEl>
                                        <p:attrNameLst>
                                          <p:attrName>style.visibility</p:attrName>
                                        </p:attrNameLst>
                                      </p:cBhvr>
                                      <p:to>
                                        <p:strVal val="visible"/>
                                      </p:to>
                                    </p:set>
                                    <p:animEffect transition="in" filter="wipe(left)">
                                      <p:cBhvr>
                                        <p:cTn id="268" dur="500"/>
                                        <p:tgtEl>
                                          <p:spTgt spid="122"/>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282"/>
                                        </p:tgtEl>
                                        <p:attrNameLst>
                                          <p:attrName>style.visibility</p:attrName>
                                        </p:attrNameLst>
                                      </p:cBhvr>
                                      <p:to>
                                        <p:strVal val="visible"/>
                                      </p:to>
                                    </p:set>
                                    <p:animEffect transition="in" filter="wipe(left)">
                                      <p:cBhvr>
                                        <p:cTn id="273" dur="500"/>
                                        <p:tgtEl>
                                          <p:spTgt spid="282"/>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283"/>
                                        </p:tgtEl>
                                        <p:attrNameLst>
                                          <p:attrName>style.visibility</p:attrName>
                                        </p:attrNameLst>
                                      </p:cBhvr>
                                      <p:to>
                                        <p:strVal val="visible"/>
                                      </p:to>
                                    </p:set>
                                    <p:animEffect transition="in" filter="wipe(left)">
                                      <p:cBhvr>
                                        <p:cTn id="278" dur="500"/>
                                        <p:tgtEl>
                                          <p:spTgt spid="283"/>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284"/>
                                        </p:tgtEl>
                                        <p:attrNameLst>
                                          <p:attrName>style.visibility</p:attrName>
                                        </p:attrNameLst>
                                      </p:cBhvr>
                                      <p:to>
                                        <p:strVal val="visible"/>
                                      </p:to>
                                    </p:set>
                                    <p:animEffect transition="in" filter="wipe(left)">
                                      <p:cBhvr>
                                        <p:cTn id="283" dur="500"/>
                                        <p:tgtEl>
                                          <p:spTgt spid="284"/>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285"/>
                                        </p:tgtEl>
                                        <p:attrNameLst>
                                          <p:attrName>style.visibility</p:attrName>
                                        </p:attrNameLst>
                                      </p:cBhvr>
                                      <p:to>
                                        <p:strVal val="visible"/>
                                      </p:to>
                                    </p:set>
                                    <p:animEffect transition="in" filter="wipe(left)">
                                      <p:cBhvr>
                                        <p:cTn id="288" dur="500"/>
                                        <p:tgtEl>
                                          <p:spTgt spid="285"/>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nodeType="clickEffect">
                                  <p:stCondLst>
                                    <p:cond delay="0"/>
                                  </p:stCondLst>
                                  <p:childTnLst>
                                    <p:animEffect transition="out" filter="fade">
                                      <p:cBhvr>
                                        <p:cTn id="292" dur="500"/>
                                        <p:tgtEl>
                                          <p:spTgt spid="122"/>
                                        </p:tgtEl>
                                      </p:cBhvr>
                                    </p:animEffect>
                                    <p:set>
                                      <p:cBhvr>
                                        <p:cTn id="293" dur="1" fill="hold">
                                          <p:stCondLst>
                                            <p:cond delay="499"/>
                                          </p:stCondLst>
                                        </p:cTn>
                                        <p:tgtEl>
                                          <p:spTgt spid="122"/>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92"/>
                                        </p:tgtEl>
                                        <p:attrNameLst>
                                          <p:attrName>style.visibility</p:attrName>
                                        </p:attrNameLst>
                                      </p:cBhvr>
                                      <p:to>
                                        <p:strVal val="visible"/>
                                      </p:to>
                                    </p:set>
                                    <p:animEffect transition="in" filter="wipe(left)">
                                      <p:cBhvr>
                                        <p:cTn id="298" dur="500"/>
                                        <p:tgtEl>
                                          <p:spTgt spid="92"/>
                                        </p:tgtEl>
                                      </p:cBhvr>
                                    </p:animEffec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87"/>
                                        </p:tgtEl>
                                        <p:attrNameLst>
                                          <p:attrName>style.visibility</p:attrName>
                                        </p:attrNameLst>
                                      </p:cBhvr>
                                      <p:to>
                                        <p:strVal val="visible"/>
                                      </p:to>
                                    </p:set>
                                  </p:childTnLst>
                                </p:cTn>
                              </p:par>
                              <p:par>
                                <p:cTn id="303" presetID="26" presetClass="emph" presetSubtype="0" repeatCount="3000" fill="hold" grpId="1" nodeType="withEffect">
                                  <p:stCondLst>
                                    <p:cond delay="0"/>
                                  </p:stCondLst>
                                  <p:childTnLst>
                                    <p:animEffect transition="out" filter="fade">
                                      <p:cBhvr>
                                        <p:cTn id="304" dur="500" tmFilter="0, 0; .2, .5; .8, .5; 1, 0"/>
                                        <p:tgtEl>
                                          <p:spTgt spid="87"/>
                                        </p:tgtEl>
                                      </p:cBhvr>
                                    </p:animEffect>
                                    <p:animScale>
                                      <p:cBhvr>
                                        <p:cTn id="305" dur="250" autoRev="1" fill="hold"/>
                                        <p:tgtEl>
                                          <p:spTgt spid="87"/>
                                        </p:tgtEl>
                                      </p:cBhvr>
                                      <p:by x="105000" y="105000"/>
                                    </p:animScale>
                                  </p:childTnLst>
                                </p:cTn>
                              </p:par>
                              <p:par>
                                <p:cTn id="306" presetID="1" presetClass="entr" presetSubtype="0" fill="hold" grpId="0" nodeType="withEffect">
                                  <p:stCondLst>
                                    <p:cond delay="0"/>
                                  </p:stCondLst>
                                  <p:childTnLst>
                                    <p:set>
                                      <p:cBhvr>
                                        <p:cTn id="307" dur="1" fill="hold">
                                          <p:stCondLst>
                                            <p:cond delay="0"/>
                                          </p:stCondLst>
                                        </p:cTn>
                                        <p:tgtEl>
                                          <p:spTgt spid="86"/>
                                        </p:tgtEl>
                                        <p:attrNameLst>
                                          <p:attrName>style.visibility</p:attrName>
                                        </p:attrNameLst>
                                      </p:cBhvr>
                                      <p:to>
                                        <p:strVal val="visible"/>
                                      </p:to>
                                    </p:set>
                                  </p:childTnLst>
                                </p:cTn>
                              </p:par>
                              <p:par>
                                <p:cTn id="308" presetID="26" presetClass="emph" presetSubtype="0" repeatCount="3000" fill="hold" grpId="1" nodeType="withEffect">
                                  <p:stCondLst>
                                    <p:cond delay="0"/>
                                  </p:stCondLst>
                                  <p:childTnLst>
                                    <p:animEffect transition="out" filter="fade">
                                      <p:cBhvr>
                                        <p:cTn id="309" dur="500" tmFilter="0, 0; .2, .5; .8, .5; 1, 0"/>
                                        <p:tgtEl>
                                          <p:spTgt spid="86"/>
                                        </p:tgtEl>
                                      </p:cBhvr>
                                    </p:animEffect>
                                    <p:animScale>
                                      <p:cBhvr>
                                        <p:cTn id="310" dur="250" autoRev="1" fill="hold"/>
                                        <p:tgtEl>
                                          <p:spTgt spid="86"/>
                                        </p:tgtEl>
                                      </p:cBhvr>
                                      <p:by x="105000" y="105000"/>
                                    </p:animScale>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93"/>
                                        </p:tgtEl>
                                        <p:attrNameLst>
                                          <p:attrName>style.visibility</p:attrName>
                                        </p:attrNameLst>
                                      </p:cBhvr>
                                      <p:to>
                                        <p:strVal val="visible"/>
                                      </p:to>
                                    </p:set>
                                    <p:animEffect transition="in" filter="wipe(left)">
                                      <p:cBhvr>
                                        <p:cTn id="315" dur="500"/>
                                        <p:tgtEl>
                                          <p:spTgt spid="93"/>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xit" presetSubtype="0" fill="hold" grpId="2" nodeType="clickEffect">
                                  <p:stCondLst>
                                    <p:cond delay="0"/>
                                  </p:stCondLst>
                                  <p:childTnLst>
                                    <p:animEffect transition="out" filter="fade">
                                      <p:cBhvr>
                                        <p:cTn id="319" dur="500"/>
                                        <p:tgtEl>
                                          <p:spTgt spid="87"/>
                                        </p:tgtEl>
                                      </p:cBhvr>
                                    </p:animEffect>
                                    <p:set>
                                      <p:cBhvr>
                                        <p:cTn id="320" dur="1" fill="hold">
                                          <p:stCondLst>
                                            <p:cond delay="499"/>
                                          </p:stCondLst>
                                        </p:cTn>
                                        <p:tgtEl>
                                          <p:spTgt spid="87"/>
                                        </p:tgtEl>
                                        <p:attrNameLst>
                                          <p:attrName>style.visibility</p:attrName>
                                        </p:attrNameLst>
                                      </p:cBhvr>
                                      <p:to>
                                        <p:strVal val="hidden"/>
                                      </p:to>
                                    </p:set>
                                  </p:childTnLst>
                                </p:cTn>
                              </p:par>
                              <p:par>
                                <p:cTn id="321" presetID="10" presetClass="exit" presetSubtype="0" fill="hold" grpId="2" nodeType="withEffect">
                                  <p:stCondLst>
                                    <p:cond delay="0"/>
                                  </p:stCondLst>
                                  <p:childTnLst>
                                    <p:animEffect transition="out" filter="fade">
                                      <p:cBhvr>
                                        <p:cTn id="322" dur="500"/>
                                        <p:tgtEl>
                                          <p:spTgt spid="86"/>
                                        </p:tgtEl>
                                      </p:cBhvr>
                                    </p:animEffect>
                                    <p:set>
                                      <p:cBhvr>
                                        <p:cTn id="323" dur="1" fill="hold">
                                          <p:stCondLst>
                                            <p:cond delay="499"/>
                                          </p:stCondLst>
                                        </p:cTn>
                                        <p:tgtEl>
                                          <p:spTgt spid="8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grpId="0" nodeType="clickEffect">
                                  <p:stCondLst>
                                    <p:cond delay="0"/>
                                  </p:stCondLst>
                                  <p:childTnLst>
                                    <p:set>
                                      <p:cBhvr>
                                        <p:cTn id="327" dur="1" fill="hold">
                                          <p:stCondLst>
                                            <p:cond delay="0"/>
                                          </p:stCondLst>
                                        </p:cTn>
                                        <p:tgtEl>
                                          <p:spTgt spid="89"/>
                                        </p:tgtEl>
                                        <p:attrNameLst>
                                          <p:attrName>style.visibility</p:attrName>
                                        </p:attrNameLst>
                                      </p:cBhvr>
                                      <p:to>
                                        <p:strVal val="visible"/>
                                      </p:to>
                                    </p:set>
                                  </p:childTnLst>
                                </p:cTn>
                              </p:par>
                              <p:par>
                                <p:cTn id="328" presetID="26" presetClass="emph" presetSubtype="0" repeatCount="3000" fill="hold" grpId="1" nodeType="withEffect">
                                  <p:stCondLst>
                                    <p:cond delay="0"/>
                                  </p:stCondLst>
                                  <p:childTnLst>
                                    <p:animEffect transition="out" filter="fade">
                                      <p:cBhvr>
                                        <p:cTn id="329" dur="500" tmFilter="0, 0; .2, .5; .8, .5; 1, 0"/>
                                        <p:tgtEl>
                                          <p:spTgt spid="89"/>
                                        </p:tgtEl>
                                      </p:cBhvr>
                                    </p:animEffect>
                                    <p:animScale>
                                      <p:cBhvr>
                                        <p:cTn id="330" dur="250" autoRev="1" fill="hold"/>
                                        <p:tgtEl>
                                          <p:spTgt spid="89"/>
                                        </p:tgtEl>
                                      </p:cBhvr>
                                      <p:by x="105000" y="105000"/>
                                    </p:animScale>
                                  </p:childTnLst>
                                </p:cTn>
                              </p:par>
                              <p:par>
                                <p:cTn id="331" presetID="1" presetClass="entr" presetSubtype="0" fill="hold" grpId="0" nodeType="withEffect">
                                  <p:stCondLst>
                                    <p:cond delay="0"/>
                                  </p:stCondLst>
                                  <p:childTnLst>
                                    <p:set>
                                      <p:cBhvr>
                                        <p:cTn id="332" dur="1" fill="hold">
                                          <p:stCondLst>
                                            <p:cond delay="0"/>
                                          </p:stCondLst>
                                        </p:cTn>
                                        <p:tgtEl>
                                          <p:spTgt spid="88"/>
                                        </p:tgtEl>
                                        <p:attrNameLst>
                                          <p:attrName>style.visibility</p:attrName>
                                        </p:attrNameLst>
                                      </p:cBhvr>
                                      <p:to>
                                        <p:strVal val="visible"/>
                                      </p:to>
                                    </p:set>
                                  </p:childTnLst>
                                </p:cTn>
                              </p:par>
                              <p:par>
                                <p:cTn id="333" presetID="26" presetClass="emph" presetSubtype="0" repeatCount="3000" fill="hold" grpId="1" nodeType="withEffect">
                                  <p:stCondLst>
                                    <p:cond delay="0"/>
                                  </p:stCondLst>
                                  <p:childTnLst>
                                    <p:animEffect transition="out" filter="fade">
                                      <p:cBhvr>
                                        <p:cTn id="334" dur="500" tmFilter="0, 0; .2, .5; .8, .5; 1, 0"/>
                                        <p:tgtEl>
                                          <p:spTgt spid="88"/>
                                        </p:tgtEl>
                                      </p:cBhvr>
                                    </p:animEffect>
                                    <p:animScale>
                                      <p:cBhvr>
                                        <p:cTn id="335" dur="250" autoRev="1" fill="hold"/>
                                        <p:tgtEl>
                                          <p:spTgt spid="88"/>
                                        </p:tgtEl>
                                      </p:cBhvr>
                                      <p:by x="105000" y="105000"/>
                                    </p:animScale>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94"/>
                                        </p:tgtEl>
                                        <p:attrNameLst>
                                          <p:attrName>style.visibility</p:attrName>
                                        </p:attrNameLst>
                                      </p:cBhvr>
                                      <p:to>
                                        <p:strVal val="visible"/>
                                      </p:to>
                                    </p:set>
                                    <p:animEffect transition="in" filter="wipe(left)">
                                      <p:cBhvr>
                                        <p:cTn id="340" dur="500"/>
                                        <p:tgtEl>
                                          <p:spTgt spid="94"/>
                                        </p:tgtEl>
                                      </p:cBhvr>
                                    </p:animEffect>
                                  </p:childTnLst>
                                </p:cTn>
                              </p:par>
                            </p:childTnLst>
                          </p:cTn>
                        </p:par>
                      </p:childTnLst>
                    </p:cTn>
                  </p:par>
                  <p:par>
                    <p:cTn id="341" fill="hold">
                      <p:stCondLst>
                        <p:cond delay="indefinite"/>
                      </p:stCondLst>
                      <p:childTnLst>
                        <p:par>
                          <p:cTn id="342" fill="hold">
                            <p:stCondLst>
                              <p:cond delay="0"/>
                            </p:stCondLst>
                            <p:childTnLst>
                              <p:par>
                                <p:cTn id="343" presetID="10" presetClass="exit" presetSubtype="0" fill="hold" grpId="2" nodeType="clickEffect">
                                  <p:stCondLst>
                                    <p:cond delay="0"/>
                                  </p:stCondLst>
                                  <p:childTnLst>
                                    <p:animEffect transition="out" filter="fade">
                                      <p:cBhvr>
                                        <p:cTn id="344" dur="500"/>
                                        <p:tgtEl>
                                          <p:spTgt spid="89"/>
                                        </p:tgtEl>
                                      </p:cBhvr>
                                    </p:animEffect>
                                    <p:set>
                                      <p:cBhvr>
                                        <p:cTn id="345" dur="1" fill="hold">
                                          <p:stCondLst>
                                            <p:cond delay="499"/>
                                          </p:stCondLst>
                                        </p:cTn>
                                        <p:tgtEl>
                                          <p:spTgt spid="89"/>
                                        </p:tgtEl>
                                        <p:attrNameLst>
                                          <p:attrName>style.visibility</p:attrName>
                                        </p:attrNameLst>
                                      </p:cBhvr>
                                      <p:to>
                                        <p:strVal val="hidden"/>
                                      </p:to>
                                    </p:set>
                                  </p:childTnLst>
                                </p:cTn>
                              </p:par>
                              <p:par>
                                <p:cTn id="346" presetID="10" presetClass="exit" presetSubtype="0" fill="hold" grpId="2" nodeType="withEffect">
                                  <p:stCondLst>
                                    <p:cond delay="0"/>
                                  </p:stCondLst>
                                  <p:childTnLst>
                                    <p:animEffect transition="out" filter="fade">
                                      <p:cBhvr>
                                        <p:cTn id="347" dur="500"/>
                                        <p:tgtEl>
                                          <p:spTgt spid="88"/>
                                        </p:tgtEl>
                                      </p:cBhvr>
                                    </p:animEffect>
                                    <p:set>
                                      <p:cBhvr>
                                        <p:cTn id="348" dur="1" fill="hold">
                                          <p:stCondLst>
                                            <p:cond delay="499"/>
                                          </p:stCondLst>
                                        </p:cTn>
                                        <p:tgtEl>
                                          <p:spTgt spid="88"/>
                                        </p:tgtEl>
                                        <p:attrNameLst>
                                          <p:attrName>style.visibility</p:attrName>
                                        </p:attrNameLst>
                                      </p:cBhvr>
                                      <p:to>
                                        <p:strVal val="hidden"/>
                                      </p:to>
                                    </p:set>
                                  </p:childTnLst>
                                </p:cTn>
                              </p:par>
                            </p:childTnLst>
                          </p:cTn>
                        </p:par>
                        <p:par>
                          <p:cTn id="349" fill="hold">
                            <p:stCondLst>
                              <p:cond delay="500"/>
                            </p:stCondLst>
                            <p:childTnLst>
                              <p:par>
                                <p:cTn id="350" presetID="22" presetClass="entr" presetSubtype="8" fill="hold" grpId="0" nodeType="afterEffect">
                                  <p:stCondLst>
                                    <p:cond delay="0"/>
                                  </p:stCondLst>
                                  <p:childTnLst>
                                    <p:set>
                                      <p:cBhvr>
                                        <p:cTn id="351" dur="1" fill="hold">
                                          <p:stCondLst>
                                            <p:cond delay="0"/>
                                          </p:stCondLst>
                                        </p:cTn>
                                        <p:tgtEl>
                                          <p:spTgt spid="95"/>
                                        </p:tgtEl>
                                        <p:attrNameLst>
                                          <p:attrName>style.visibility</p:attrName>
                                        </p:attrNameLst>
                                      </p:cBhvr>
                                      <p:to>
                                        <p:strVal val="visible"/>
                                      </p:to>
                                    </p:set>
                                    <p:animEffect transition="in" filter="wipe(left)">
                                      <p:cBhvr>
                                        <p:cTn id="352" dur="500"/>
                                        <p:tgtEl>
                                          <p:spTgt spid="95"/>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96"/>
                                        </p:tgtEl>
                                        <p:attrNameLst>
                                          <p:attrName>style.visibility</p:attrName>
                                        </p:attrNameLst>
                                      </p:cBhvr>
                                      <p:to>
                                        <p:strVal val="visible"/>
                                      </p:to>
                                    </p:set>
                                    <p:animEffect transition="in" filter="wipe(left)">
                                      <p:cBhvr>
                                        <p:cTn id="357" dur="500"/>
                                        <p:tgtEl>
                                          <p:spTgt spid="96"/>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289"/>
                                        </p:tgtEl>
                                        <p:attrNameLst>
                                          <p:attrName>style.visibility</p:attrName>
                                        </p:attrNameLst>
                                      </p:cBhvr>
                                      <p:to>
                                        <p:strVal val="visible"/>
                                      </p:to>
                                    </p:set>
                                    <p:animEffect transition="in" filter="wipe(left)">
                                      <p:cBhvr>
                                        <p:cTn id="362" dur="500"/>
                                        <p:tgtEl>
                                          <p:spTgt spid="289"/>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291"/>
                                        </p:tgtEl>
                                        <p:attrNameLst>
                                          <p:attrName>style.visibility</p:attrName>
                                        </p:attrNameLst>
                                      </p:cBhvr>
                                      <p:to>
                                        <p:strVal val="visible"/>
                                      </p:to>
                                    </p:set>
                                    <p:animEffect transition="in" filter="wipe(left)">
                                      <p:cBhvr>
                                        <p:cTn id="367" dur="500"/>
                                        <p:tgtEl>
                                          <p:spTgt spid="291"/>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grpId="0" nodeType="clickEffect">
                                  <p:stCondLst>
                                    <p:cond delay="0"/>
                                  </p:stCondLst>
                                  <p:childTnLst>
                                    <p:set>
                                      <p:cBhvr>
                                        <p:cTn id="371" dur="1" fill="hold">
                                          <p:stCondLst>
                                            <p:cond delay="0"/>
                                          </p:stCondLst>
                                        </p:cTn>
                                        <p:tgtEl>
                                          <p:spTgt spid="292"/>
                                        </p:tgtEl>
                                        <p:attrNameLst>
                                          <p:attrName>style.visibility</p:attrName>
                                        </p:attrNameLst>
                                      </p:cBhvr>
                                      <p:to>
                                        <p:strVal val="visible"/>
                                      </p:to>
                                    </p:set>
                                    <p:animEffect transition="in" filter="wipe(left)">
                                      <p:cBhvr>
                                        <p:cTn id="372" dur="500"/>
                                        <p:tgtEl>
                                          <p:spTgt spid="292"/>
                                        </p:tgtEl>
                                      </p:cBhvr>
                                    </p:animEffect>
                                  </p:childTnLst>
                                </p:cTn>
                              </p:par>
                            </p:childTnLst>
                          </p:cTn>
                        </p:par>
                      </p:childTnLst>
                    </p:cTn>
                  </p:par>
                  <p:par>
                    <p:cTn id="373" fill="hold">
                      <p:stCondLst>
                        <p:cond delay="indefinite"/>
                      </p:stCondLst>
                      <p:childTnLst>
                        <p:par>
                          <p:cTn id="374" fill="hold">
                            <p:stCondLst>
                              <p:cond delay="0"/>
                            </p:stCondLst>
                            <p:childTnLst>
                              <p:par>
                                <p:cTn id="375" presetID="22" presetClass="entr" presetSubtype="8" fill="hold" grpId="0" nodeType="clickEffect">
                                  <p:stCondLst>
                                    <p:cond delay="0"/>
                                  </p:stCondLst>
                                  <p:childTnLst>
                                    <p:set>
                                      <p:cBhvr>
                                        <p:cTn id="376" dur="1" fill="hold">
                                          <p:stCondLst>
                                            <p:cond delay="0"/>
                                          </p:stCondLst>
                                        </p:cTn>
                                        <p:tgtEl>
                                          <p:spTgt spid="293"/>
                                        </p:tgtEl>
                                        <p:attrNameLst>
                                          <p:attrName>style.visibility</p:attrName>
                                        </p:attrNameLst>
                                      </p:cBhvr>
                                      <p:to>
                                        <p:strVal val="visible"/>
                                      </p:to>
                                    </p:set>
                                    <p:animEffect transition="in" filter="wipe(left)">
                                      <p:cBhvr>
                                        <p:cTn id="377" dur="500"/>
                                        <p:tgtEl>
                                          <p:spTgt spid="293"/>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8" fill="hold" grpId="0" nodeType="clickEffect">
                                  <p:stCondLst>
                                    <p:cond delay="0"/>
                                  </p:stCondLst>
                                  <p:childTnLst>
                                    <p:set>
                                      <p:cBhvr>
                                        <p:cTn id="381" dur="1" fill="hold">
                                          <p:stCondLst>
                                            <p:cond delay="0"/>
                                          </p:stCondLst>
                                        </p:cTn>
                                        <p:tgtEl>
                                          <p:spTgt spid="294"/>
                                        </p:tgtEl>
                                        <p:attrNameLst>
                                          <p:attrName>style.visibility</p:attrName>
                                        </p:attrNameLst>
                                      </p:cBhvr>
                                      <p:to>
                                        <p:strVal val="visible"/>
                                      </p:to>
                                    </p:set>
                                    <p:animEffect transition="in" filter="wipe(left)">
                                      <p:cBhvr>
                                        <p:cTn id="382" dur="500"/>
                                        <p:tgtEl>
                                          <p:spTgt spid="294"/>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1" fill="hold" nodeType="clickEffect">
                                  <p:stCondLst>
                                    <p:cond delay="0"/>
                                  </p:stCondLst>
                                  <p:childTnLst>
                                    <p:set>
                                      <p:cBhvr>
                                        <p:cTn id="386" dur="1" fill="hold">
                                          <p:stCondLst>
                                            <p:cond delay="0"/>
                                          </p:stCondLst>
                                        </p:cTn>
                                        <p:tgtEl>
                                          <p:spTgt spid="286"/>
                                        </p:tgtEl>
                                        <p:attrNameLst>
                                          <p:attrName>style.visibility</p:attrName>
                                        </p:attrNameLst>
                                      </p:cBhvr>
                                      <p:to>
                                        <p:strVal val="visible"/>
                                      </p:to>
                                    </p:set>
                                    <p:animEffect transition="in" filter="wipe(up)">
                                      <p:cBhvr>
                                        <p:cTn id="387" dur="500"/>
                                        <p:tgtEl>
                                          <p:spTgt spid="286"/>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295"/>
                                        </p:tgtEl>
                                        <p:attrNameLst>
                                          <p:attrName>style.visibility</p:attrName>
                                        </p:attrNameLst>
                                      </p:cBhvr>
                                      <p:to>
                                        <p:strVal val="visible"/>
                                      </p:to>
                                    </p:set>
                                    <p:animEffect transition="in" filter="wipe(left)">
                                      <p:cBhvr>
                                        <p:cTn id="392" dur="500"/>
                                        <p:tgtEl>
                                          <p:spTgt spid="295"/>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300"/>
                                        </p:tgtEl>
                                        <p:attrNameLst>
                                          <p:attrName>style.visibility</p:attrName>
                                        </p:attrNameLst>
                                      </p:cBhvr>
                                      <p:to>
                                        <p:strVal val="visible"/>
                                      </p:to>
                                    </p:set>
                                    <p:animEffect transition="in" filter="wipe(left)">
                                      <p:cBhvr>
                                        <p:cTn id="397" dur="500"/>
                                        <p:tgtEl>
                                          <p:spTgt spid="300"/>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303"/>
                                        </p:tgtEl>
                                        <p:attrNameLst>
                                          <p:attrName>style.visibility</p:attrName>
                                        </p:attrNameLst>
                                      </p:cBhvr>
                                      <p:to>
                                        <p:strVal val="visible"/>
                                      </p:to>
                                    </p:set>
                                    <p:animEffect transition="in" filter="wipe(left)">
                                      <p:cBhvr>
                                        <p:cTn id="402" dur="500"/>
                                        <p:tgtEl>
                                          <p:spTgt spid="303"/>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nodeType="clickEffect">
                                  <p:stCondLst>
                                    <p:cond delay="0"/>
                                  </p:stCondLst>
                                  <p:childTnLst>
                                    <p:set>
                                      <p:cBhvr>
                                        <p:cTn id="406" dur="1" fill="hold">
                                          <p:stCondLst>
                                            <p:cond delay="0"/>
                                          </p:stCondLst>
                                        </p:cTn>
                                        <p:tgtEl>
                                          <p:spTgt spid="90"/>
                                        </p:tgtEl>
                                        <p:attrNameLst>
                                          <p:attrName>style.visibility</p:attrName>
                                        </p:attrNameLst>
                                      </p:cBhvr>
                                      <p:to>
                                        <p:strVal val="visible"/>
                                      </p:to>
                                    </p:set>
                                    <p:animEffect transition="in" filter="wipe(left)">
                                      <p:cBhvr>
                                        <p:cTn id="407" dur="500"/>
                                        <p:tgtEl>
                                          <p:spTgt spid="90"/>
                                        </p:tgtEl>
                                      </p:cBhvr>
                                    </p:animEffect>
                                  </p:childTnLst>
                                </p:cTn>
                              </p:par>
                            </p:childTnLst>
                          </p:cTn>
                        </p:par>
                      </p:childTnLst>
                    </p:cTn>
                  </p:par>
                  <p:par>
                    <p:cTn id="408" fill="hold">
                      <p:stCondLst>
                        <p:cond delay="indefinite"/>
                      </p:stCondLst>
                      <p:childTnLst>
                        <p:par>
                          <p:cTn id="409" fill="hold">
                            <p:stCondLst>
                              <p:cond delay="0"/>
                            </p:stCondLst>
                            <p:childTnLst>
                              <p:par>
                                <p:cTn id="410" presetID="10" presetClass="exit" presetSubtype="0" fill="hold" nodeType="clickEffect">
                                  <p:stCondLst>
                                    <p:cond delay="0"/>
                                  </p:stCondLst>
                                  <p:childTnLst>
                                    <p:animEffect transition="out" filter="fade">
                                      <p:cBhvr>
                                        <p:cTn id="411" dur="500"/>
                                        <p:tgtEl>
                                          <p:spTgt spid="90"/>
                                        </p:tgtEl>
                                      </p:cBhvr>
                                    </p:animEffect>
                                    <p:set>
                                      <p:cBhvr>
                                        <p:cTn id="412" dur="1" fill="hold">
                                          <p:stCondLst>
                                            <p:cond delay="499"/>
                                          </p:stCondLst>
                                        </p:cTn>
                                        <p:tgtEl>
                                          <p:spTgt spid="90"/>
                                        </p:tgtEl>
                                        <p:attrNameLst>
                                          <p:attrName>style.visibility</p:attrName>
                                        </p:attrNameLst>
                                      </p:cBhvr>
                                      <p:to>
                                        <p:strVal val="hidden"/>
                                      </p:to>
                                    </p:set>
                                  </p:childTnLst>
                                </p:cTn>
                              </p:par>
                            </p:childTnLst>
                          </p:cTn>
                        </p:par>
                      </p:childTnLst>
                    </p:cTn>
                  </p:par>
                  <p:par>
                    <p:cTn id="413" fill="hold">
                      <p:stCondLst>
                        <p:cond delay="indefinite"/>
                      </p:stCondLst>
                      <p:childTnLst>
                        <p:par>
                          <p:cTn id="414" fill="hold">
                            <p:stCondLst>
                              <p:cond delay="0"/>
                            </p:stCondLst>
                            <p:childTnLst>
                              <p:par>
                                <p:cTn id="415" presetID="22" presetClass="entr" presetSubtype="8" fill="hold" grpId="0" nodeType="clickEffect">
                                  <p:stCondLst>
                                    <p:cond delay="0"/>
                                  </p:stCondLst>
                                  <p:childTnLst>
                                    <p:set>
                                      <p:cBhvr>
                                        <p:cTn id="416" dur="1" fill="hold">
                                          <p:stCondLst>
                                            <p:cond delay="0"/>
                                          </p:stCondLst>
                                        </p:cTn>
                                        <p:tgtEl>
                                          <p:spTgt spid="304"/>
                                        </p:tgtEl>
                                        <p:attrNameLst>
                                          <p:attrName>style.visibility</p:attrName>
                                        </p:attrNameLst>
                                      </p:cBhvr>
                                      <p:to>
                                        <p:strVal val="visible"/>
                                      </p:to>
                                    </p:set>
                                    <p:animEffect transition="in" filter="wipe(left)">
                                      <p:cBhvr>
                                        <p:cTn id="417" dur="1000"/>
                                        <p:tgtEl>
                                          <p:spTgt spid="304"/>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305"/>
                                        </p:tgtEl>
                                        <p:attrNameLst>
                                          <p:attrName>style.visibility</p:attrName>
                                        </p:attrNameLst>
                                      </p:cBhvr>
                                      <p:to>
                                        <p:strVal val="visible"/>
                                      </p:to>
                                    </p:set>
                                    <p:animEffect transition="in" filter="wipe(left)">
                                      <p:cBhvr>
                                        <p:cTn id="422" dur="1000"/>
                                        <p:tgtEl>
                                          <p:spTgt spid="305"/>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307"/>
                                        </p:tgtEl>
                                        <p:attrNameLst>
                                          <p:attrName>style.visibility</p:attrName>
                                        </p:attrNameLst>
                                      </p:cBhvr>
                                      <p:to>
                                        <p:strVal val="visible"/>
                                      </p:to>
                                    </p:set>
                                    <p:animEffect transition="in" filter="wipe(left)">
                                      <p:cBhvr>
                                        <p:cTn id="427" dur="1000"/>
                                        <p:tgtEl>
                                          <p:spTgt spid="307"/>
                                        </p:tgtEl>
                                      </p:cBhvr>
                                    </p:animEffect>
                                  </p:childTnLst>
                                </p:cTn>
                              </p:par>
                            </p:childTnLst>
                          </p:cTn>
                        </p:par>
                      </p:childTnLst>
                    </p:cTn>
                  </p:par>
                  <p:par>
                    <p:cTn id="428" fill="hold">
                      <p:stCondLst>
                        <p:cond delay="indefinite"/>
                      </p:stCondLst>
                      <p:childTnLst>
                        <p:par>
                          <p:cTn id="429" fill="hold">
                            <p:stCondLst>
                              <p:cond delay="0"/>
                            </p:stCondLst>
                            <p:childTnLst>
                              <p:par>
                                <p:cTn id="430" presetID="22" presetClass="entr" presetSubtype="8" fill="hold" grpId="0" nodeType="clickEffect">
                                  <p:stCondLst>
                                    <p:cond delay="0"/>
                                  </p:stCondLst>
                                  <p:childTnLst>
                                    <p:set>
                                      <p:cBhvr>
                                        <p:cTn id="431" dur="1" fill="hold">
                                          <p:stCondLst>
                                            <p:cond delay="0"/>
                                          </p:stCondLst>
                                        </p:cTn>
                                        <p:tgtEl>
                                          <p:spTgt spid="306"/>
                                        </p:tgtEl>
                                        <p:attrNameLst>
                                          <p:attrName>style.visibility</p:attrName>
                                        </p:attrNameLst>
                                      </p:cBhvr>
                                      <p:to>
                                        <p:strVal val="visible"/>
                                      </p:to>
                                    </p:set>
                                    <p:animEffect transition="in" filter="wipe(left)">
                                      <p:cBhvr>
                                        <p:cTn id="432" dur="1000"/>
                                        <p:tgtEl>
                                          <p:spTgt spid="306"/>
                                        </p:tgtEl>
                                      </p:cBhvr>
                                    </p:animEffec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308"/>
                                        </p:tgtEl>
                                        <p:attrNameLst>
                                          <p:attrName>style.visibility</p:attrName>
                                        </p:attrNameLst>
                                      </p:cBhvr>
                                      <p:to>
                                        <p:strVal val="visible"/>
                                      </p:to>
                                    </p:set>
                                    <p:animEffect transition="in" filter="wipe(left)">
                                      <p:cBhvr>
                                        <p:cTn id="437" dur="1000"/>
                                        <p:tgtEl>
                                          <p:spTgt spid="308"/>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309"/>
                                        </p:tgtEl>
                                        <p:attrNameLst>
                                          <p:attrName>style.visibility</p:attrName>
                                        </p:attrNameLst>
                                      </p:cBhvr>
                                      <p:to>
                                        <p:strVal val="visible"/>
                                      </p:to>
                                    </p:set>
                                    <p:animEffect transition="in" filter="wipe(left)">
                                      <p:cBhvr>
                                        <p:cTn id="442" dur="1000"/>
                                        <p:tgtEl>
                                          <p:spTgt spid="309"/>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311"/>
                                        </p:tgtEl>
                                        <p:attrNameLst>
                                          <p:attrName>style.visibility</p:attrName>
                                        </p:attrNameLst>
                                      </p:cBhvr>
                                      <p:to>
                                        <p:strVal val="visible"/>
                                      </p:to>
                                    </p:set>
                                    <p:animEffect transition="in" filter="wipe(left)">
                                      <p:cBhvr>
                                        <p:cTn id="447" dur="500"/>
                                        <p:tgtEl>
                                          <p:spTgt spid="311"/>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8" fill="hold" grpId="0" nodeType="clickEffect">
                                  <p:stCondLst>
                                    <p:cond delay="0"/>
                                  </p:stCondLst>
                                  <p:childTnLst>
                                    <p:set>
                                      <p:cBhvr>
                                        <p:cTn id="451" dur="1" fill="hold">
                                          <p:stCondLst>
                                            <p:cond delay="0"/>
                                          </p:stCondLst>
                                        </p:cTn>
                                        <p:tgtEl>
                                          <p:spTgt spid="312"/>
                                        </p:tgtEl>
                                        <p:attrNameLst>
                                          <p:attrName>style.visibility</p:attrName>
                                        </p:attrNameLst>
                                      </p:cBhvr>
                                      <p:to>
                                        <p:strVal val="visible"/>
                                      </p:to>
                                    </p:set>
                                    <p:animEffect transition="in" filter="wipe(left)">
                                      <p:cBhvr>
                                        <p:cTn id="452" dur="500"/>
                                        <p:tgtEl>
                                          <p:spTgt spid="312"/>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8" fill="hold" nodeType="clickEffect">
                                  <p:stCondLst>
                                    <p:cond delay="0"/>
                                  </p:stCondLst>
                                  <p:childTnLst>
                                    <p:set>
                                      <p:cBhvr>
                                        <p:cTn id="456" dur="1" fill="hold">
                                          <p:stCondLst>
                                            <p:cond delay="0"/>
                                          </p:stCondLst>
                                        </p:cTn>
                                        <p:tgtEl>
                                          <p:spTgt spid="98"/>
                                        </p:tgtEl>
                                        <p:attrNameLst>
                                          <p:attrName>style.visibility</p:attrName>
                                        </p:attrNameLst>
                                      </p:cBhvr>
                                      <p:to>
                                        <p:strVal val="visible"/>
                                      </p:to>
                                    </p:set>
                                    <p:animEffect transition="in" filter="wipe(left)">
                                      <p:cBhvr>
                                        <p:cTn id="457" dur="500"/>
                                        <p:tgtEl>
                                          <p:spTgt spid="98"/>
                                        </p:tgtEl>
                                      </p:cBhvr>
                                    </p:animEffect>
                                  </p:childTnLst>
                                </p:cTn>
                              </p:par>
                            </p:childTnLst>
                          </p:cTn>
                        </p:par>
                      </p:childTnLst>
                    </p:cTn>
                  </p:par>
                  <p:par>
                    <p:cTn id="458" fill="hold">
                      <p:stCondLst>
                        <p:cond delay="indefinite"/>
                      </p:stCondLst>
                      <p:childTnLst>
                        <p:par>
                          <p:cTn id="459" fill="hold">
                            <p:stCondLst>
                              <p:cond delay="0"/>
                            </p:stCondLst>
                            <p:childTnLst>
                              <p:par>
                                <p:cTn id="460" presetID="10" presetClass="exit" presetSubtype="0" fill="hold" nodeType="clickEffect">
                                  <p:stCondLst>
                                    <p:cond delay="0"/>
                                  </p:stCondLst>
                                  <p:childTnLst>
                                    <p:animEffect transition="out" filter="fade">
                                      <p:cBhvr>
                                        <p:cTn id="461" dur="500"/>
                                        <p:tgtEl>
                                          <p:spTgt spid="98"/>
                                        </p:tgtEl>
                                      </p:cBhvr>
                                    </p:animEffect>
                                    <p:set>
                                      <p:cBhvr>
                                        <p:cTn id="462"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8" grpId="2" animBg="1"/>
      <p:bldP spid="89" grpId="0" animBg="1"/>
      <p:bldP spid="89" grpId="1" animBg="1"/>
      <p:bldP spid="89" grpId="2" animBg="1"/>
      <p:bldP spid="87" grpId="0" animBg="1"/>
      <p:bldP spid="87" grpId="1" animBg="1"/>
      <p:bldP spid="87" grpId="2" animBg="1"/>
      <p:bldP spid="86" grpId="0" animBg="1"/>
      <p:bldP spid="86" grpId="1" animBg="1"/>
      <p:bldP spid="86" grpId="2" animBg="1"/>
      <p:bldP spid="80" grpId="0" animBg="1"/>
      <p:bldP spid="80" grpId="1" animBg="1"/>
      <p:bldP spid="80" grpId="2" animBg="1"/>
      <p:bldP spid="81" grpId="0" animBg="1"/>
      <p:bldP spid="81" grpId="1" animBg="1"/>
      <p:bldP spid="81" grpId="2" animBg="1"/>
      <p:bldP spid="79" grpId="0" animBg="1"/>
      <p:bldP spid="79" grpId="1" animBg="1"/>
      <p:bldP spid="79" grpId="2" animBg="1"/>
      <p:bldP spid="78" grpId="0" animBg="1"/>
      <p:bldP spid="78" grpId="1" animBg="1"/>
      <p:bldP spid="78" grpId="2" animBg="1"/>
      <p:bldP spid="111" grpId="0" animBg="1"/>
      <p:bldP spid="111" grpId="1" animBg="1"/>
      <p:bldP spid="169" grpId="0" animBg="1"/>
      <p:bldP spid="169" grpId="1" animBg="1"/>
      <p:bldP spid="169" grpId="2" animBg="1"/>
      <p:bldP spid="172" grpId="0" animBg="1"/>
      <p:bldP spid="172" grpId="1" animBg="1"/>
      <p:bldP spid="173" grpId="0"/>
      <p:bldP spid="174" grpId="0"/>
      <p:bldP spid="175" grpId="0"/>
      <p:bldP spid="176" grpId="0"/>
      <p:bldP spid="177" grpId="0"/>
      <p:bldP spid="178" grpId="0"/>
      <p:bldP spid="181" grpId="0"/>
      <p:bldP spid="182" grpId="0"/>
      <p:bldP spid="220" grpId="0"/>
      <p:bldP spid="221" grpId="0"/>
      <p:bldP spid="222" grpId="0"/>
      <p:bldP spid="253" grpId="0"/>
      <p:bldP spid="257" grpId="0"/>
      <p:bldP spid="258" grpId="0"/>
      <p:bldP spid="264" grpId="0"/>
      <p:bldP spid="265" grpId="0"/>
      <p:bldP spid="267" grpId="0"/>
      <p:bldP spid="268" grpId="0"/>
      <p:bldP spid="269" grpId="0"/>
      <p:bldP spid="270" grpId="0"/>
      <p:bldP spid="271" grpId="0"/>
      <p:bldP spid="272" grpId="0"/>
      <p:bldP spid="273" grpId="0"/>
      <p:bldP spid="274" grpId="0"/>
      <p:bldP spid="275" grpId="0"/>
      <p:bldP spid="276" grpId="0"/>
      <p:bldP spid="277" grpId="0"/>
      <p:bldP spid="278" grpId="0"/>
      <p:bldP spid="279" grpId="0"/>
      <p:bldP spid="280" grpId="0"/>
      <p:bldP spid="282" grpId="0"/>
      <p:bldP spid="283" grpId="0"/>
      <p:bldP spid="284" grpId="0"/>
      <p:bldP spid="285" grpId="0"/>
      <p:bldP spid="289" grpId="0"/>
      <p:bldP spid="291" grpId="0"/>
      <p:bldP spid="292" grpId="0"/>
      <p:bldP spid="293" grpId="0"/>
      <p:bldP spid="294" grpId="0"/>
      <p:bldP spid="295" grpId="0"/>
      <p:bldP spid="300" grpId="0"/>
      <p:bldP spid="303" grpId="0"/>
      <p:bldP spid="304" grpId="0"/>
      <p:bldP spid="305" grpId="0"/>
      <p:bldP spid="306" grpId="0"/>
      <p:bldP spid="307" grpId="0"/>
      <p:bldP spid="308" grpId="0"/>
      <p:bldP spid="309" grpId="0"/>
      <p:bldP spid="311" grpId="0"/>
      <p:bldP spid="312" grpId="0"/>
      <p:bldP spid="92" grpId="0"/>
      <p:bldP spid="93" grpId="0"/>
      <p:bldP spid="94" grpId="0"/>
      <p:bldP spid="95" grpId="0"/>
      <p:bldP spid="96" grpId="0"/>
      <p:bldP spid="82" grpId="0"/>
      <p:bldP spid="83" grpId="0"/>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829208" y="915446"/>
            <a:ext cx="7587333" cy="338554"/>
          </a:xfrm>
          <a:prstGeom prst="rect">
            <a:avLst/>
          </a:prstGeom>
          <a:noFill/>
        </p:spPr>
        <p:txBody>
          <a:bodyPr wrap="none" rtlCol="0">
            <a:spAutoFit/>
          </a:bodyPr>
          <a:lstStyle/>
          <a:p>
            <a:r>
              <a:rPr lang="en-US" sz="1600" dirty="0">
                <a:solidFill>
                  <a:srgbClr val="000000"/>
                </a:solidFill>
                <a:latin typeface="Bookman Old Style"/>
              </a:rPr>
              <a:t>Solving the quadratic equation x² – 40x + 400 = 0 by </a:t>
            </a:r>
            <a:r>
              <a:rPr lang="en-US" sz="1600" dirty="0" err="1">
                <a:solidFill>
                  <a:srgbClr val="000000"/>
                </a:solidFill>
                <a:latin typeface="Bookman Old Style"/>
              </a:rPr>
              <a:t>factorisation</a:t>
            </a:r>
            <a:r>
              <a:rPr lang="en-US" sz="1600" dirty="0">
                <a:solidFill>
                  <a:srgbClr val="000000"/>
                </a:solidFill>
                <a:latin typeface="Bookman Old Style"/>
              </a:rPr>
              <a:t> method</a:t>
            </a:r>
            <a:endParaRPr lang="en-US" sz="1600" b="1" kern="0" baseline="30000" dirty="0">
              <a:solidFill>
                <a:sysClr val="windowText" lastClr="000000"/>
              </a:solidFill>
              <a:latin typeface="Bookman Old Style" pitchFamily="18" charset="0"/>
            </a:endParaRPr>
          </a:p>
        </p:txBody>
      </p:sp>
      <p:grpSp>
        <p:nvGrpSpPr>
          <p:cNvPr id="47" name="Group 46"/>
          <p:cNvGrpSpPr/>
          <p:nvPr/>
        </p:nvGrpSpPr>
        <p:grpSpPr>
          <a:xfrm>
            <a:off x="3305175" y="1123950"/>
            <a:ext cx="2788356" cy="678292"/>
            <a:chOff x="1480358" y="3437964"/>
            <a:chExt cx="3311531" cy="340841"/>
          </a:xfrm>
        </p:grpSpPr>
        <p:sp>
          <p:nvSpPr>
            <p:cNvPr id="48" name="Cloud 47"/>
            <p:cNvSpPr/>
            <p:nvPr/>
          </p:nvSpPr>
          <p:spPr>
            <a:xfrm>
              <a:off x="1918212" y="3437964"/>
              <a:ext cx="2240199" cy="340841"/>
            </a:xfrm>
            <a:prstGeom prst="cloud">
              <a:avLst/>
            </a:prstGeom>
            <a:solidFill>
              <a:srgbClr val="66FF99"/>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49" name="TextBox 48"/>
            <p:cNvSpPr txBox="1"/>
            <p:nvPr/>
          </p:nvSpPr>
          <p:spPr>
            <a:xfrm>
              <a:off x="1480358" y="3514874"/>
              <a:ext cx="3311531" cy="154658"/>
            </a:xfrm>
            <a:prstGeom prst="rect">
              <a:avLst/>
            </a:prstGeom>
            <a:noFill/>
          </p:spPr>
          <p:txBody>
            <a:bodyPr wrap="square" rtlCol="0">
              <a:spAutoFit/>
            </a:bodyPr>
            <a:lstStyle/>
            <a:p>
              <a:pPr algn="ctr"/>
              <a:r>
                <a:rPr lang="en-US" sz="1400" b="1" dirty="0" smtClean="0">
                  <a:solidFill>
                    <a:srgbClr val="002060"/>
                  </a:solidFill>
                  <a:latin typeface="Bookman Old Style"/>
                </a:rPr>
                <a:t>1 </a:t>
              </a:r>
              <a:r>
                <a:rPr lang="en-US" sz="1400" b="1" dirty="0">
                  <a:solidFill>
                    <a:srgbClr val="002060"/>
                  </a:solidFill>
                  <a:latin typeface="Cambria Math"/>
                  <a:ea typeface="Cambria Math"/>
                </a:rPr>
                <a:t>× </a:t>
              </a:r>
              <a:r>
                <a:rPr lang="en-US" sz="1400" b="1" dirty="0" smtClean="0">
                  <a:solidFill>
                    <a:srgbClr val="002060"/>
                  </a:solidFill>
                  <a:latin typeface="Bookman Old Style" pitchFamily="18" charset="0"/>
                  <a:ea typeface="Cambria Math"/>
                </a:rPr>
                <a:t>400</a:t>
              </a:r>
              <a:r>
                <a:rPr lang="en-US" sz="1400" b="1" dirty="0" smtClean="0">
                  <a:solidFill>
                    <a:srgbClr val="002060"/>
                  </a:solidFill>
                  <a:latin typeface="Cambria Math"/>
                  <a:ea typeface="Cambria Math"/>
                </a:rPr>
                <a:t> </a:t>
              </a:r>
              <a:r>
                <a:rPr lang="en-US" sz="1400" b="1" dirty="0" smtClean="0">
                  <a:solidFill>
                    <a:srgbClr val="002060"/>
                  </a:solidFill>
                  <a:latin typeface="Bookman Old Style"/>
                </a:rPr>
                <a:t>= </a:t>
              </a:r>
              <a:r>
                <a:rPr lang="en-US" sz="1400" b="1" dirty="0" smtClean="0">
                  <a:solidFill>
                    <a:srgbClr val="002060"/>
                  </a:solidFill>
                  <a:latin typeface="Bookman Old Style" pitchFamily="18" charset="0"/>
                  <a:ea typeface="Cambria Math"/>
                </a:rPr>
                <a:t>400</a:t>
              </a:r>
              <a:endParaRPr lang="en-US" sz="1400" b="1" dirty="0">
                <a:solidFill>
                  <a:srgbClr val="002060"/>
                </a:solidFill>
                <a:latin typeface="Bookman Old Style" pitchFamily="18" charset="0"/>
              </a:endParaRPr>
            </a:p>
          </p:txBody>
        </p:sp>
      </p:grpSp>
      <p:sp>
        <p:nvSpPr>
          <p:cNvPr id="68" name="Rounded Rectangle 67"/>
          <p:cNvSpPr/>
          <p:nvPr/>
        </p:nvSpPr>
        <p:spPr>
          <a:xfrm>
            <a:off x="894489" y="1486798"/>
            <a:ext cx="221062" cy="265804"/>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Bookman Old Style" pitchFamily="18" charset="0"/>
              </a:rPr>
              <a:t>1</a:t>
            </a:r>
            <a:endParaRPr lang="en-US" dirty="0">
              <a:solidFill>
                <a:sysClr val="windowText" lastClr="000000"/>
              </a:solidFill>
              <a:latin typeface="Bookman Old Style" pitchFamily="18" charset="0"/>
            </a:endParaRPr>
          </a:p>
        </p:txBody>
      </p:sp>
      <p:sp>
        <p:nvSpPr>
          <p:cNvPr id="82" name="Rectangle 81"/>
          <p:cNvSpPr>
            <a:spLocks noChangeArrowheads="1"/>
          </p:cNvSpPr>
          <p:nvPr/>
        </p:nvSpPr>
        <p:spPr bwMode="auto">
          <a:xfrm>
            <a:off x="477991" y="2137677"/>
            <a:ext cx="673582"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x</a:t>
            </a:r>
            <a:endParaRPr lang="en-US" sz="1600" kern="0" dirty="0">
              <a:solidFill>
                <a:sysClr val="windowText" lastClr="000000"/>
              </a:solidFill>
              <a:latin typeface="Bookman Old Style" pitchFamily="18" charset="0"/>
            </a:endParaRPr>
          </a:p>
        </p:txBody>
      </p:sp>
      <p:sp>
        <p:nvSpPr>
          <p:cNvPr id="83" name="Rectangle 82"/>
          <p:cNvSpPr>
            <a:spLocks noChangeArrowheads="1"/>
          </p:cNvSpPr>
          <p:nvPr/>
        </p:nvSpPr>
        <p:spPr bwMode="auto">
          <a:xfrm>
            <a:off x="1066800" y="2137677"/>
            <a:ext cx="974947" cy="338554"/>
          </a:xfrm>
          <a:prstGeom prst="rect">
            <a:avLst/>
          </a:prstGeom>
          <a:noFill/>
          <a:ln w="9525">
            <a:noFill/>
            <a:miter lim="800000"/>
            <a:headEnd/>
            <a:tailEnd/>
          </a:ln>
        </p:spPr>
        <p:txBody>
          <a:bodyPr wrap="none">
            <a:spAutoFit/>
          </a:bodyPr>
          <a:lstStyle/>
          <a:p>
            <a:pPr defTabSz="912813">
              <a:defRPr/>
            </a:pPr>
            <a:r>
              <a:rPr lang="en-US" sz="1600" kern="0" dirty="0" smtClean="0">
                <a:solidFill>
                  <a:sysClr val="windowText" lastClr="000000"/>
                </a:solidFill>
                <a:latin typeface="Bookman Old Style" pitchFamily="18" charset="0"/>
                <a:sym typeface="Symbol"/>
              </a:rPr>
              <a:t>(x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 </a:t>
            </a:r>
            <a:endParaRPr lang="en-US" sz="1600" kern="0" dirty="0">
              <a:solidFill>
                <a:sysClr val="windowText" lastClr="000000"/>
              </a:solidFill>
              <a:latin typeface="Bookman Old Style" pitchFamily="18" charset="0"/>
            </a:endParaRPr>
          </a:p>
        </p:txBody>
      </p:sp>
      <p:sp>
        <p:nvSpPr>
          <p:cNvPr id="84" name="Rectangle 83"/>
          <p:cNvSpPr>
            <a:spLocks noChangeArrowheads="1"/>
          </p:cNvSpPr>
          <p:nvPr/>
        </p:nvSpPr>
        <p:spPr bwMode="auto">
          <a:xfrm>
            <a:off x="1844040" y="2137677"/>
            <a:ext cx="606256"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a:t>
            </a:r>
            <a:endParaRPr lang="en-US" sz="1600" kern="0" dirty="0">
              <a:solidFill>
                <a:sysClr val="windowText" lastClr="000000"/>
              </a:solidFill>
              <a:latin typeface="Bookman Old Style" pitchFamily="18" charset="0"/>
            </a:endParaRPr>
          </a:p>
        </p:txBody>
      </p:sp>
      <p:sp>
        <p:nvSpPr>
          <p:cNvPr id="85" name="Rectangle 84"/>
          <p:cNvSpPr>
            <a:spLocks noChangeArrowheads="1"/>
          </p:cNvSpPr>
          <p:nvPr/>
        </p:nvSpPr>
        <p:spPr bwMode="auto">
          <a:xfrm>
            <a:off x="2297896" y="2137677"/>
            <a:ext cx="974947"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(x – 20) </a:t>
            </a:r>
            <a:endParaRPr lang="en-US" sz="1600" kern="0" dirty="0">
              <a:solidFill>
                <a:sysClr val="windowText" lastClr="000000"/>
              </a:solidFill>
              <a:latin typeface="Bookman Old Style" pitchFamily="18" charset="0"/>
            </a:endParaRPr>
          </a:p>
        </p:txBody>
      </p:sp>
      <p:sp>
        <p:nvSpPr>
          <p:cNvPr id="86" name="Rectangle 85"/>
          <p:cNvSpPr>
            <a:spLocks noChangeArrowheads="1"/>
          </p:cNvSpPr>
          <p:nvPr/>
        </p:nvSpPr>
        <p:spPr bwMode="auto">
          <a:xfrm>
            <a:off x="3052276" y="2140852"/>
            <a:ext cx="500458" cy="338554"/>
          </a:xfrm>
          <a:prstGeom prst="rect">
            <a:avLst/>
          </a:prstGeom>
          <a:noFill/>
          <a:ln w="9525">
            <a:noFill/>
            <a:miter lim="800000"/>
            <a:headEnd/>
            <a:tailEnd/>
          </a:ln>
        </p:spPr>
        <p:txBody>
          <a:bodyPr wrap="none">
            <a:spAutoFit/>
          </a:bodyPr>
          <a:lstStyle/>
          <a:p>
            <a:pPr defTabSz="912813">
              <a:defRPr/>
            </a:pPr>
            <a:r>
              <a:rPr lang="en-US" sz="1600" kern="0" dirty="0" smtClean="0">
                <a:solidFill>
                  <a:sysClr val="windowText" lastClr="000000"/>
                </a:solidFill>
                <a:latin typeface="Bookman Old Style" pitchFamily="18" charset="0"/>
              </a:rPr>
              <a:t>= 0</a:t>
            </a:r>
            <a:endParaRPr lang="en-US" sz="1600" kern="0" dirty="0">
              <a:solidFill>
                <a:sysClr val="windowText" lastClr="000000"/>
              </a:solidFill>
              <a:latin typeface="Bookman Old Style" pitchFamily="18" charset="0"/>
            </a:endParaRPr>
          </a:p>
        </p:txBody>
      </p:sp>
      <p:sp>
        <p:nvSpPr>
          <p:cNvPr id="87" name="Minus 86"/>
          <p:cNvSpPr/>
          <p:nvPr/>
        </p:nvSpPr>
        <p:spPr>
          <a:xfrm>
            <a:off x="1082974" y="2453022"/>
            <a:ext cx="879750" cy="0"/>
          </a:xfrm>
          <a:prstGeom prst="mathMinus">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Minus 87"/>
          <p:cNvSpPr/>
          <p:nvPr/>
        </p:nvSpPr>
        <p:spPr>
          <a:xfrm>
            <a:off x="2326720" y="2453022"/>
            <a:ext cx="879750" cy="0"/>
          </a:xfrm>
          <a:prstGeom prst="mathMinus">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a:spLocks noChangeArrowheads="1"/>
          </p:cNvSpPr>
          <p:nvPr/>
        </p:nvSpPr>
        <p:spPr bwMode="auto">
          <a:xfrm>
            <a:off x="477991" y="1820177"/>
            <a:ext cx="2972289"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x²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20x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20x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400 = 0</a:t>
            </a:r>
            <a:endParaRPr lang="en-US" sz="1600" kern="0" dirty="0">
              <a:solidFill>
                <a:sysClr val="windowText" lastClr="000000"/>
              </a:solidFill>
              <a:latin typeface="Bookman Old Style" pitchFamily="18" charset="0"/>
            </a:endParaRPr>
          </a:p>
        </p:txBody>
      </p:sp>
      <p:sp>
        <p:nvSpPr>
          <p:cNvPr id="80" name="Minus 79"/>
          <p:cNvSpPr/>
          <p:nvPr/>
        </p:nvSpPr>
        <p:spPr>
          <a:xfrm>
            <a:off x="849895" y="2111072"/>
            <a:ext cx="1035533" cy="0"/>
          </a:xfrm>
          <a:prstGeom prst="mathMinus">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Minus 80"/>
          <p:cNvSpPr/>
          <p:nvPr/>
        </p:nvSpPr>
        <p:spPr>
          <a:xfrm>
            <a:off x="1842533" y="2118692"/>
            <a:ext cx="1256921" cy="0"/>
          </a:xfrm>
          <a:prstGeom prst="mathMinus">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a:spLocks noChangeArrowheads="1"/>
          </p:cNvSpPr>
          <p:nvPr/>
        </p:nvSpPr>
        <p:spPr bwMode="auto">
          <a:xfrm>
            <a:off x="1026225" y="1448074"/>
            <a:ext cx="1996059" cy="338554"/>
          </a:xfrm>
          <a:prstGeom prst="rect">
            <a:avLst/>
          </a:prstGeom>
          <a:noFill/>
          <a:ln w="9525">
            <a:noFill/>
            <a:miter lim="800000"/>
            <a:headEnd/>
            <a:tailEnd/>
          </a:ln>
        </p:spPr>
        <p:txBody>
          <a:bodyPr wrap="none">
            <a:spAutoFit/>
          </a:bodyPr>
          <a:lstStyle/>
          <a:p>
            <a:pPr defTabSz="912813">
              <a:defRPr/>
            </a:pPr>
            <a:r>
              <a:rPr lang="en-US" sz="1600" kern="0" dirty="0" smtClean="0">
                <a:solidFill>
                  <a:sysClr val="windowText" lastClr="000000"/>
                </a:solidFill>
                <a:latin typeface="Bookman Old Style" pitchFamily="18" charset="0"/>
              </a:rPr>
              <a:t>x² </a:t>
            </a:r>
            <a:r>
              <a:rPr lang="en-US" sz="1600" kern="0" dirty="0">
                <a:solidFill>
                  <a:sysClr val="windowText" lastClr="000000"/>
                </a:solidFill>
                <a:latin typeface="Bookman Old Style" pitchFamily="18" charset="0"/>
              </a:rPr>
              <a:t>– </a:t>
            </a:r>
            <a:r>
              <a:rPr lang="en-US" sz="1600" kern="0" dirty="0" smtClean="0">
                <a:solidFill>
                  <a:sysClr val="windowText" lastClr="000000"/>
                </a:solidFill>
                <a:latin typeface="Bookman Old Style" pitchFamily="18" charset="0"/>
              </a:rPr>
              <a:t>40x </a:t>
            </a:r>
            <a:r>
              <a:rPr lang="en-US" sz="1600" kern="0" dirty="0">
                <a:solidFill>
                  <a:sysClr val="windowText" lastClr="000000"/>
                </a:solidFill>
                <a:latin typeface="Bookman Old Style" pitchFamily="18" charset="0"/>
              </a:rPr>
              <a:t>+ </a:t>
            </a:r>
            <a:r>
              <a:rPr lang="en-US" sz="1600" kern="0" dirty="0" smtClean="0">
                <a:solidFill>
                  <a:sysClr val="windowText" lastClr="000000"/>
                </a:solidFill>
                <a:latin typeface="Bookman Old Style" pitchFamily="18" charset="0"/>
              </a:rPr>
              <a:t>400 = 0</a:t>
            </a:r>
            <a:endParaRPr lang="en-US" sz="1600" kern="0" dirty="0">
              <a:solidFill>
                <a:sysClr val="windowText" lastClr="000000"/>
              </a:solidFill>
              <a:latin typeface="Bookman Old Style" pitchFamily="18" charset="0"/>
            </a:endParaRPr>
          </a:p>
        </p:txBody>
      </p:sp>
      <p:grpSp>
        <p:nvGrpSpPr>
          <p:cNvPr id="31" name="Group 30"/>
          <p:cNvGrpSpPr/>
          <p:nvPr/>
        </p:nvGrpSpPr>
        <p:grpSpPr>
          <a:xfrm>
            <a:off x="3409189" y="1300369"/>
            <a:ext cx="1315211" cy="583695"/>
            <a:chOff x="2515917" y="3521758"/>
            <a:chExt cx="1561983" cy="293306"/>
          </a:xfrm>
        </p:grpSpPr>
        <p:sp>
          <p:nvSpPr>
            <p:cNvPr id="35" name="Rounded Rectangular Callout 34"/>
            <p:cNvSpPr/>
            <p:nvPr/>
          </p:nvSpPr>
          <p:spPr>
            <a:xfrm>
              <a:off x="2615210" y="3521758"/>
              <a:ext cx="1462690" cy="293306"/>
            </a:xfrm>
            <a:prstGeom prst="wedgeRoundRectCallout">
              <a:avLst>
                <a:gd name="adj1" fmla="val -85797"/>
                <a:gd name="adj2" fmla="val -1142"/>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36" name="TextBox 35"/>
            <p:cNvSpPr txBox="1"/>
            <p:nvPr/>
          </p:nvSpPr>
          <p:spPr>
            <a:xfrm>
              <a:off x="2515917" y="3549862"/>
              <a:ext cx="1540065" cy="262918"/>
            </a:xfrm>
            <a:prstGeom prst="rect">
              <a:avLst/>
            </a:prstGeom>
            <a:noFill/>
          </p:spPr>
          <p:txBody>
            <a:bodyPr wrap="square" rtlCol="0">
              <a:spAutoFit/>
            </a:bodyPr>
            <a:lstStyle/>
            <a:p>
              <a:pPr algn="ctr"/>
              <a:r>
                <a:rPr lang="en-US" sz="1400" b="1" dirty="0" smtClean="0">
                  <a:solidFill>
                    <a:prstClr val="white"/>
                  </a:solidFill>
                  <a:latin typeface="Bookman Old Style"/>
                </a:rPr>
                <a:t>Standard form</a:t>
              </a:r>
              <a:endParaRPr lang="en-US" sz="1400" b="1" dirty="0">
                <a:solidFill>
                  <a:prstClr val="white"/>
                </a:solidFill>
                <a:latin typeface="Bookman Old Style"/>
              </a:endParaRPr>
            </a:p>
          </p:txBody>
        </p:sp>
      </p:grpSp>
      <p:grpSp>
        <p:nvGrpSpPr>
          <p:cNvPr id="37" name="Group 36"/>
          <p:cNvGrpSpPr/>
          <p:nvPr/>
        </p:nvGrpSpPr>
        <p:grpSpPr>
          <a:xfrm>
            <a:off x="6004343" y="1276824"/>
            <a:ext cx="2558632" cy="523220"/>
            <a:chOff x="2433677" y="5474036"/>
            <a:chExt cx="2558632" cy="523220"/>
          </a:xfrm>
        </p:grpSpPr>
        <p:sp>
          <p:nvSpPr>
            <p:cNvPr id="41" name="Rounded Rectangular Callout 40"/>
            <p:cNvSpPr/>
            <p:nvPr/>
          </p:nvSpPr>
          <p:spPr>
            <a:xfrm>
              <a:off x="2433677" y="5486774"/>
              <a:ext cx="2558632" cy="510482"/>
            </a:xfrm>
            <a:prstGeom prst="wedgeRoundRectCallout">
              <a:avLst>
                <a:gd name="adj1" fmla="val -13121"/>
                <a:gd name="adj2" fmla="val -47110"/>
                <a:gd name="adj3" fmla="val 16667"/>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1905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algn="ctr"/>
              <a:endParaRPr lang="en-US" sz="1600" b="1" kern="0">
                <a:solidFill>
                  <a:prstClr val="black"/>
                </a:solidFill>
                <a:latin typeface="Bookman Old Style" pitchFamily="18" charset="0"/>
              </a:endParaRPr>
            </a:p>
          </p:txBody>
        </p:sp>
        <p:sp>
          <p:nvSpPr>
            <p:cNvPr id="42" name="TextBox 41"/>
            <p:cNvSpPr txBox="1"/>
            <p:nvPr/>
          </p:nvSpPr>
          <p:spPr>
            <a:xfrm>
              <a:off x="2433677" y="5474036"/>
              <a:ext cx="2558632" cy="523220"/>
            </a:xfrm>
            <a:prstGeom prst="rect">
              <a:avLst/>
            </a:prstGeom>
            <a:noFill/>
          </p:spPr>
          <p:txBody>
            <a:bodyPr wrap="square" rtlCol="0">
              <a:spAutoFit/>
            </a:bodyPr>
            <a:lstStyle/>
            <a:p>
              <a:r>
                <a:rPr lang="en-US" sz="1400" b="1" dirty="0" smtClean="0">
                  <a:solidFill>
                    <a:prstClr val="black"/>
                  </a:solidFill>
                  <a:latin typeface="Bookman Old Style" pitchFamily="18" charset="0"/>
                </a:rPr>
                <a:t>To </a:t>
              </a:r>
              <a:r>
                <a:rPr lang="en-US" sz="1400" b="1" dirty="0" err="1" smtClean="0">
                  <a:solidFill>
                    <a:prstClr val="black"/>
                  </a:solidFill>
                  <a:latin typeface="Bookman Old Style" pitchFamily="18" charset="0"/>
                </a:rPr>
                <a:t>factorise</a:t>
              </a:r>
              <a:r>
                <a:rPr lang="en-US" sz="1400" b="1" dirty="0" smtClean="0">
                  <a:solidFill>
                    <a:prstClr val="black"/>
                  </a:solidFill>
                  <a:latin typeface="Bookman Old Style" pitchFamily="18" charset="0"/>
                </a:rPr>
                <a:t> by splitting middle term</a:t>
              </a:r>
            </a:p>
          </p:txBody>
        </p:sp>
      </p:grpSp>
      <p:grpSp>
        <p:nvGrpSpPr>
          <p:cNvPr id="43" name="Group 42"/>
          <p:cNvGrpSpPr/>
          <p:nvPr/>
        </p:nvGrpSpPr>
        <p:grpSpPr>
          <a:xfrm>
            <a:off x="6004344" y="1828273"/>
            <a:ext cx="2559581" cy="523220"/>
            <a:chOff x="2433203" y="5474036"/>
            <a:chExt cx="2559581" cy="523220"/>
          </a:xfrm>
        </p:grpSpPr>
        <p:sp>
          <p:nvSpPr>
            <p:cNvPr id="44" name="Rounded Rectangular Callout 43"/>
            <p:cNvSpPr/>
            <p:nvPr/>
          </p:nvSpPr>
          <p:spPr>
            <a:xfrm>
              <a:off x="2433677" y="5486773"/>
              <a:ext cx="2558632" cy="510483"/>
            </a:xfrm>
            <a:prstGeom prst="wedgeRoundRectCallout">
              <a:avLst>
                <a:gd name="adj1" fmla="val -13121"/>
                <a:gd name="adj2" fmla="val -47110"/>
                <a:gd name="adj3" fmla="val 16667"/>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1905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algn="ctr"/>
              <a:endParaRPr lang="en-US" sz="1600" b="1" kern="0">
                <a:solidFill>
                  <a:prstClr val="black"/>
                </a:solidFill>
                <a:latin typeface="Bookman Old Style" pitchFamily="18" charset="0"/>
              </a:endParaRPr>
            </a:p>
          </p:txBody>
        </p:sp>
        <p:sp>
          <p:nvSpPr>
            <p:cNvPr id="45" name="TextBox 44"/>
            <p:cNvSpPr txBox="1"/>
            <p:nvPr/>
          </p:nvSpPr>
          <p:spPr>
            <a:xfrm>
              <a:off x="2433203" y="5474036"/>
              <a:ext cx="2559581" cy="523220"/>
            </a:xfrm>
            <a:prstGeom prst="rect">
              <a:avLst/>
            </a:prstGeom>
            <a:noFill/>
          </p:spPr>
          <p:txBody>
            <a:bodyPr wrap="square" rtlCol="0">
              <a:spAutoFit/>
            </a:bodyPr>
            <a:lstStyle/>
            <a:p>
              <a:r>
                <a:rPr lang="en-US" sz="1400" b="1" dirty="0" smtClean="0">
                  <a:solidFill>
                    <a:prstClr val="black"/>
                  </a:solidFill>
                  <a:latin typeface="Bookman Old Style" pitchFamily="18" charset="0"/>
                </a:rPr>
                <a:t>Find product </a:t>
              </a:r>
              <a:r>
                <a:rPr lang="en-US" sz="1400" b="1" dirty="0">
                  <a:solidFill>
                    <a:prstClr val="black"/>
                  </a:solidFill>
                  <a:latin typeface="Bookman Old Style" pitchFamily="18" charset="0"/>
                </a:rPr>
                <a:t>of 3</a:t>
              </a:r>
              <a:r>
                <a:rPr lang="en-US" sz="1400" b="1" baseline="30000" dirty="0">
                  <a:solidFill>
                    <a:prstClr val="black"/>
                  </a:solidFill>
                  <a:latin typeface="Bookman Old Style" pitchFamily="18" charset="0"/>
                </a:rPr>
                <a:t>rd </a:t>
              </a:r>
              <a:r>
                <a:rPr lang="en-US" sz="1400" b="1" dirty="0">
                  <a:solidFill>
                    <a:prstClr val="black"/>
                  </a:solidFill>
                  <a:latin typeface="Bookman Old Style" pitchFamily="18" charset="0"/>
                </a:rPr>
                <a:t>no. with 1</a:t>
              </a:r>
              <a:r>
                <a:rPr lang="en-US" sz="1400" b="1" baseline="30000" dirty="0">
                  <a:solidFill>
                    <a:prstClr val="black"/>
                  </a:solidFill>
                  <a:latin typeface="Bookman Old Style" pitchFamily="18" charset="0"/>
                </a:rPr>
                <a:t>st</a:t>
              </a:r>
              <a:r>
                <a:rPr lang="en-US" sz="1400" b="1" dirty="0">
                  <a:solidFill>
                    <a:prstClr val="black"/>
                  </a:solidFill>
                  <a:latin typeface="Bookman Old Style" pitchFamily="18" charset="0"/>
                </a:rPr>
                <a:t> no.</a:t>
              </a:r>
            </a:p>
          </p:txBody>
        </p:sp>
      </p:grpSp>
      <p:grpSp>
        <p:nvGrpSpPr>
          <p:cNvPr id="50" name="Group 49"/>
          <p:cNvGrpSpPr/>
          <p:nvPr/>
        </p:nvGrpSpPr>
        <p:grpSpPr>
          <a:xfrm>
            <a:off x="6004818" y="2379124"/>
            <a:ext cx="2658232" cy="780865"/>
            <a:chOff x="2433202" y="5473752"/>
            <a:chExt cx="2658232" cy="780865"/>
          </a:xfrm>
        </p:grpSpPr>
        <p:sp>
          <p:nvSpPr>
            <p:cNvPr id="51" name="Rounded Rectangular Callout 50"/>
            <p:cNvSpPr/>
            <p:nvPr/>
          </p:nvSpPr>
          <p:spPr>
            <a:xfrm>
              <a:off x="2433677" y="5486774"/>
              <a:ext cx="2558632" cy="767843"/>
            </a:xfrm>
            <a:prstGeom prst="wedgeRoundRectCallout">
              <a:avLst>
                <a:gd name="adj1" fmla="val -13121"/>
                <a:gd name="adj2" fmla="val -47110"/>
                <a:gd name="adj3" fmla="val 16667"/>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1905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algn="ctr"/>
              <a:endParaRPr lang="en-US" sz="1600" b="1" kern="0">
                <a:solidFill>
                  <a:prstClr val="black"/>
                </a:solidFill>
                <a:latin typeface="Bookman Old Style" pitchFamily="18" charset="0"/>
              </a:endParaRPr>
            </a:p>
          </p:txBody>
        </p:sp>
        <p:sp>
          <p:nvSpPr>
            <p:cNvPr id="52" name="TextBox 51"/>
            <p:cNvSpPr txBox="1"/>
            <p:nvPr/>
          </p:nvSpPr>
          <p:spPr>
            <a:xfrm>
              <a:off x="2433202" y="5473752"/>
              <a:ext cx="2658232" cy="523220"/>
            </a:xfrm>
            <a:prstGeom prst="rect">
              <a:avLst/>
            </a:prstGeom>
            <a:noFill/>
          </p:spPr>
          <p:txBody>
            <a:bodyPr wrap="square" rtlCol="0">
              <a:spAutoFit/>
            </a:bodyPr>
            <a:lstStyle/>
            <a:p>
              <a:r>
                <a:rPr lang="en-US" sz="1400" b="1" dirty="0" smtClean="0">
                  <a:solidFill>
                    <a:prstClr val="black"/>
                  </a:solidFill>
                  <a:latin typeface="Bookman Old Style" pitchFamily="18" charset="0"/>
                </a:rPr>
                <a:t>Find two factors of 400 in such a way </a:t>
              </a:r>
              <a:endParaRPr lang="en-US" sz="1400" b="1" dirty="0">
                <a:solidFill>
                  <a:prstClr val="black"/>
                </a:solidFill>
                <a:latin typeface="Bookman Old Style" pitchFamily="18" charset="0"/>
              </a:endParaRPr>
            </a:p>
          </p:txBody>
        </p:sp>
      </p:grpSp>
      <p:sp>
        <p:nvSpPr>
          <p:cNvPr id="53" name="Oval 52"/>
          <p:cNvSpPr/>
          <p:nvPr/>
        </p:nvSpPr>
        <p:spPr>
          <a:xfrm>
            <a:off x="1924050" y="1505161"/>
            <a:ext cx="228600" cy="228600"/>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54" name="TextBox 53"/>
          <p:cNvSpPr txBox="1"/>
          <p:nvPr/>
        </p:nvSpPr>
        <p:spPr>
          <a:xfrm>
            <a:off x="5999072" y="2598824"/>
            <a:ext cx="2663978" cy="738664"/>
          </a:xfrm>
          <a:prstGeom prst="rect">
            <a:avLst/>
          </a:prstGeom>
          <a:noFill/>
        </p:spPr>
        <p:txBody>
          <a:bodyPr wrap="square" rtlCol="0">
            <a:spAutoFit/>
          </a:bodyPr>
          <a:lstStyle/>
          <a:p>
            <a:r>
              <a:rPr lang="en-US" sz="1400" b="1" dirty="0" smtClean="0">
                <a:solidFill>
                  <a:srgbClr val="3B3B3B">
                    <a:lumMod val="10000"/>
                  </a:srgbClr>
                </a:solidFill>
                <a:latin typeface="Bookman Old Style" pitchFamily="18" charset="0"/>
              </a:rPr>
              <a:t>                  that by adding  </a:t>
            </a:r>
            <a:r>
              <a:rPr lang="en-US" sz="1400" b="1" dirty="0">
                <a:solidFill>
                  <a:srgbClr val="3B3B3B">
                    <a:lumMod val="10000"/>
                  </a:srgbClr>
                </a:solidFill>
                <a:latin typeface="Bookman Old Style" pitchFamily="18" charset="0"/>
              </a:rPr>
              <a:t>factors we get middle no</a:t>
            </a:r>
            <a:r>
              <a:rPr lang="en-US" sz="1400" b="1" dirty="0" smtClean="0">
                <a:solidFill>
                  <a:srgbClr val="3B3B3B">
                    <a:lumMod val="10000"/>
                  </a:srgbClr>
                </a:solidFill>
                <a:latin typeface="Bookman Old Style" pitchFamily="18" charset="0"/>
              </a:rPr>
              <a:t>.	</a:t>
            </a:r>
            <a:endParaRPr lang="en-US" sz="1400" b="1" dirty="0">
              <a:solidFill>
                <a:srgbClr val="3B3B3B">
                  <a:lumMod val="10000"/>
                </a:srgbClr>
              </a:solidFill>
              <a:latin typeface="Bookman Old Style" pitchFamily="18" charset="0"/>
            </a:endParaRPr>
          </a:p>
        </p:txBody>
      </p:sp>
      <p:grpSp>
        <p:nvGrpSpPr>
          <p:cNvPr id="63" name="Group 62"/>
          <p:cNvGrpSpPr/>
          <p:nvPr/>
        </p:nvGrpSpPr>
        <p:grpSpPr>
          <a:xfrm>
            <a:off x="6006218" y="3202672"/>
            <a:ext cx="2559107" cy="738664"/>
            <a:chOff x="2433202" y="5474036"/>
            <a:chExt cx="2559107" cy="738664"/>
          </a:xfrm>
        </p:grpSpPr>
        <p:sp>
          <p:nvSpPr>
            <p:cNvPr id="64" name="Rounded Rectangular Callout 63"/>
            <p:cNvSpPr/>
            <p:nvPr/>
          </p:nvSpPr>
          <p:spPr>
            <a:xfrm>
              <a:off x="2433677" y="5486775"/>
              <a:ext cx="2558632" cy="725925"/>
            </a:xfrm>
            <a:prstGeom prst="wedgeRoundRectCallout">
              <a:avLst>
                <a:gd name="adj1" fmla="val -13121"/>
                <a:gd name="adj2" fmla="val -47110"/>
                <a:gd name="adj3" fmla="val 16667"/>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19050"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algn="ctr"/>
              <a:endParaRPr lang="en-US" sz="1600" b="1" kern="0">
                <a:solidFill>
                  <a:prstClr val="black"/>
                </a:solidFill>
                <a:latin typeface="Bookman Old Style" pitchFamily="18" charset="0"/>
              </a:endParaRPr>
            </a:p>
          </p:txBody>
        </p:sp>
        <p:sp>
          <p:nvSpPr>
            <p:cNvPr id="65" name="TextBox 64"/>
            <p:cNvSpPr txBox="1"/>
            <p:nvPr/>
          </p:nvSpPr>
          <p:spPr>
            <a:xfrm>
              <a:off x="2433202" y="5474036"/>
              <a:ext cx="2559107" cy="738664"/>
            </a:xfrm>
            <a:prstGeom prst="rect">
              <a:avLst/>
            </a:prstGeom>
            <a:noFill/>
          </p:spPr>
          <p:txBody>
            <a:bodyPr wrap="square" rtlCol="0">
              <a:spAutoFit/>
            </a:bodyPr>
            <a:lstStyle/>
            <a:p>
              <a:r>
                <a:rPr lang="en-US" sz="1400" b="1" dirty="0">
                  <a:solidFill>
                    <a:prstClr val="black"/>
                  </a:solidFill>
                  <a:latin typeface="Bookman Old Style" pitchFamily="18" charset="0"/>
                </a:rPr>
                <a:t>Since, last sign is </a:t>
              </a:r>
              <a:r>
                <a:rPr lang="en-US" sz="1400" b="1" kern="0" dirty="0">
                  <a:solidFill>
                    <a:prstClr val="black"/>
                  </a:solidFill>
                  <a:latin typeface="Rockwell" pitchFamily="18" charset="0"/>
                  <a:sym typeface="Symbol"/>
                </a:rPr>
                <a:t>+</a:t>
              </a:r>
            </a:p>
            <a:p>
              <a:r>
                <a:rPr lang="en-US" sz="1400" b="1" dirty="0">
                  <a:solidFill>
                    <a:prstClr val="black"/>
                  </a:solidFill>
                  <a:latin typeface="Bookman Old Style" pitchFamily="18" charset="0"/>
                </a:rPr>
                <a:t>Give middle sign to both the factors</a:t>
              </a:r>
            </a:p>
          </p:txBody>
        </p:sp>
      </p:grpSp>
      <p:sp>
        <p:nvSpPr>
          <p:cNvPr id="66" name="Oval 65"/>
          <p:cNvSpPr/>
          <p:nvPr/>
        </p:nvSpPr>
        <p:spPr>
          <a:xfrm>
            <a:off x="1319215" y="1514686"/>
            <a:ext cx="228600" cy="228600"/>
          </a:xfrm>
          <a:prstGeom prst="ellipse">
            <a:avLst/>
          </a:prstGeom>
          <a:noFill/>
          <a:ln w="19050" cap="flat" cmpd="sng" algn="ctr">
            <a:solidFill>
              <a:srgbClr val="80000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67" name="Rounded Rectangle 66"/>
          <p:cNvSpPr/>
          <p:nvPr/>
        </p:nvSpPr>
        <p:spPr>
          <a:xfrm>
            <a:off x="2133600" y="1488711"/>
            <a:ext cx="457200" cy="265804"/>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9" name="Group 68"/>
          <p:cNvGrpSpPr/>
          <p:nvPr/>
        </p:nvGrpSpPr>
        <p:grpSpPr>
          <a:xfrm>
            <a:off x="1651815" y="1944979"/>
            <a:ext cx="1015185" cy="450362"/>
            <a:chOff x="2667952" y="3458234"/>
            <a:chExt cx="1205664" cy="226307"/>
          </a:xfrm>
        </p:grpSpPr>
        <p:sp>
          <p:nvSpPr>
            <p:cNvPr id="70" name="Rounded Rectangular Callout 69"/>
            <p:cNvSpPr/>
            <p:nvPr/>
          </p:nvSpPr>
          <p:spPr>
            <a:xfrm>
              <a:off x="2667952" y="3458234"/>
              <a:ext cx="1205664" cy="226307"/>
            </a:xfrm>
            <a:prstGeom prst="wedgeRoundRectCallout">
              <a:avLst>
                <a:gd name="adj1" fmla="val -191"/>
                <a:gd name="adj2" fmla="val -9189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71" name="TextBox 70"/>
            <p:cNvSpPr txBox="1"/>
            <p:nvPr/>
          </p:nvSpPr>
          <p:spPr>
            <a:xfrm>
              <a:off x="2763582" y="3458927"/>
              <a:ext cx="1044733" cy="154658"/>
            </a:xfrm>
            <a:prstGeom prst="rect">
              <a:avLst/>
            </a:prstGeom>
            <a:noFill/>
          </p:spPr>
          <p:txBody>
            <a:bodyPr wrap="square" rtlCol="0">
              <a:spAutoFit/>
            </a:bodyPr>
            <a:lstStyle/>
            <a:p>
              <a:pPr algn="ctr"/>
              <a:r>
                <a:rPr lang="en-US" sz="1400" b="1" dirty="0" smtClean="0">
                  <a:solidFill>
                    <a:prstClr val="white"/>
                  </a:solidFill>
                  <a:latin typeface="Bookman Old Style"/>
                </a:rPr>
                <a:t>3</a:t>
              </a:r>
              <a:r>
                <a:rPr lang="en-US" sz="1400" b="1" baseline="30000" dirty="0" smtClean="0">
                  <a:solidFill>
                    <a:prstClr val="white"/>
                  </a:solidFill>
                  <a:latin typeface="Bookman Old Style"/>
                </a:rPr>
                <a:t>rd</a:t>
              </a:r>
              <a:r>
                <a:rPr lang="en-US" sz="1400" b="1" dirty="0" smtClean="0">
                  <a:solidFill>
                    <a:prstClr val="white"/>
                  </a:solidFill>
                  <a:latin typeface="Bookman Old Style"/>
                </a:rPr>
                <a:t> no.</a:t>
              </a:r>
              <a:endParaRPr lang="en-US" sz="1400" b="1" dirty="0">
                <a:solidFill>
                  <a:prstClr val="white"/>
                </a:solidFill>
                <a:latin typeface="Bookman Old Style"/>
              </a:endParaRPr>
            </a:p>
          </p:txBody>
        </p:sp>
      </p:grpSp>
      <p:grpSp>
        <p:nvGrpSpPr>
          <p:cNvPr id="72" name="Group 71"/>
          <p:cNvGrpSpPr/>
          <p:nvPr/>
        </p:nvGrpSpPr>
        <p:grpSpPr>
          <a:xfrm>
            <a:off x="533400" y="1921290"/>
            <a:ext cx="881501" cy="454865"/>
            <a:chOff x="2741035" y="3442745"/>
            <a:chExt cx="1046898" cy="228570"/>
          </a:xfrm>
        </p:grpSpPr>
        <p:sp>
          <p:nvSpPr>
            <p:cNvPr id="73" name="Rounded Rectangular Callout 72"/>
            <p:cNvSpPr/>
            <p:nvPr/>
          </p:nvSpPr>
          <p:spPr>
            <a:xfrm>
              <a:off x="2741035" y="3442745"/>
              <a:ext cx="1036876" cy="228570"/>
            </a:xfrm>
            <a:prstGeom prst="wedgeRoundRectCallout">
              <a:avLst>
                <a:gd name="adj1" fmla="val 4260"/>
                <a:gd name="adj2" fmla="val -8617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74" name="TextBox 73"/>
            <p:cNvSpPr txBox="1"/>
            <p:nvPr/>
          </p:nvSpPr>
          <p:spPr>
            <a:xfrm>
              <a:off x="2783965" y="3458927"/>
              <a:ext cx="1003968" cy="154658"/>
            </a:xfrm>
            <a:prstGeom prst="rect">
              <a:avLst/>
            </a:prstGeom>
            <a:noFill/>
          </p:spPr>
          <p:txBody>
            <a:bodyPr wrap="square" rtlCol="0">
              <a:spAutoFit/>
            </a:bodyPr>
            <a:lstStyle/>
            <a:p>
              <a:pPr algn="ctr"/>
              <a:r>
                <a:rPr lang="en-US" sz="1400" b="1" dirty="0" smtClean="0">
                  <a:solidFill>
                    <a:prstClr val="white"/>
                  </a:solidFill>
                  <a:latin typeface="Bookman Old Style"/>
                </a:rPr>
                <a:t>1</a:t>
              </a:r>
              <a:r>
                <a:rPr lang="en-US" sz="1400" b="1" baseline="30000" dirty="0" smtClean="0">
                  <a:solidFill>
                    <a:prstClr val="white"/>
                  </a:solidFill>
                  <a:latin typeface="Bookman Old Style"/>
                </a:rPr>
                <a:t>st</a:t>
              </a:r>
              <a:r>
                <a:rPr lang="en-US" sz="1400" b="1" dirty="0" smtClean="0">
                  <a:solidFill>
                    <a:prstClr val="white"/>
                  </a:solidFill>
                  <a:latin typeface="Bookman Old Style"/>
                </a:rPr>
                <a:t> no.</a:t>
              </a:r>
              <a:endParaRPr lang="en-US" sz="1400" b="1" dirty="0">
                <a:solidFill>
                  <a:prstClr val="white"/>
                </a:solidFill>
                <a:latin typeface="Bookman Old Style"/>
              </a:endParaRPr>
            </a:p>
          </p:txBody>
        </p:sp>
      </p:grpSp>
      <p:sp>
        <p:nvSpPr>
          <p:cNvPr id="75" name="Rounded Rectangle 74"/>
          <p:cNvSpPr/>
          <p:nvPr/>
        </p:nvSpPr>
        <p:spPr>
          <a:xfrm>
            <a:off x="1522580" y="1490406"/>
            <a:ext cx="289104" cy="265804"/>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6" name="Group 75"/>
          <p:cNvGrpSpPr/>
          <p:nvPr/>
        </p:nvGrpSpPr>
        <p:grpSpPr>
          <a:xfrm>
            <a:off x="990600" y="1989848"/>
            <a:ext cx="1448142" cy="445205"/>
            <a:chOff x="2356153" y="3439782"/>
            <a:chExt cx="1771969" cy="223715"/>
          </a:xfrm>
        </p:grpSpPr>
        <p:sp>
          <p:nvSpPr>
            <p:cNvPr id="77" name="Rounded Rectangular Callout 76"/>
            <p:cNvSpPr/>
            <p:nvPr/>
          </p:nvSpPr>
          <p:spPr>
            <a:xfrm>
              <a:off x="2461418" y="3439782"/>
              <a:ext cx="1561642" cy="223715"/>
            </a:xfrm>
            <a:prstGeom prst="wedgeRoundRectCallout">
              <a:avLst>
                <a:gd name="adj1" fmla="val 810"/>
                <a:gd name="adj2" fmla="val -10009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78" name="TextBox 77"/>
            <p:cNvSpPr txBox="1"/>
            <p:nvPr/>
          </p:nvSpPr>
          <p:spPr>
            <a:xfrm>
              <a:off x="2356153" y="3458927"/>
              <a:ext cx="1771969" cy="154658"/>
            </a:xfrm>
            <a:prstGeom prst="rect">
              <a:avLst/>
            </a:prstGeom>
            <a:noFill/>
          </p:spPr>
          <p:txBody>
            <a:bodyPr wrap="square" rtlCol="0">
              <a:spAutoFit/>
            </a:bodyPr>
            <a:lstStyle/>
            <a:p>
              <a:pPr algn="ctr"/>
              <a:r>
                <a:rPr lang="en-US" sz="1400" b="1" dirty="0" smtClean="0">
                  <a:solidFill>
                    <a:prstClr val="white"/>
                  </a:solidFill>
                  <a:latin typeface="Bookman Old Style"/>
                </a:rPr>
                <a:t>middle no.</a:t>
              </a:r>
              <a:endParaRPr lang="en-US" sz="1400" b="1" dirty="0">
                <a:solidFill>
                  <a:prstClr val="white"/>
                </a:solidFill>
                <a:latin typeface="Bookman Old Style"/>
              </a:endParaRPr>
            </a:p>
          </p:txBody>
        </p:sp>
      </p:grpSp>
      <p:sp>
        <p:nvSpPr>
          <p:cNvPr id="89" name="Rectangle 88"/>
          <p:cNvSpPr>
            <a:spLocks noChangeArrowheads="1"/>
          </p:cNvSpPr>
          <p:nvPr/>
        </p:nvSpPr>
        <p:spPr bwMode="auto">
          <a:xfrm>
            <a:off x="477991" y="2468558"/>
            <a:ext cx="2454518"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(x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 </a:t>
            </a:r>
            <a:r>
              <a:rPr lang="en-US" sz="1600" kern="0" dirty="0">
                <a:solidFill>
                  <a:sysClr val="windowText" lastClr="000000"/>
                </a:solidFill>
                <a:latin typeface="Bookman Old Style" pitchFamily="18" charset="0"/>
                <a:sym typeface="Symbol"/>
              </a:rPr>
              <a:t>(x – 20)</a:t>
            </a:r>
            <a:r>
              <a:rPr lang="en-US" sz="1600" kern="0" dirty="0" smtClean="0">
                <a:solidFill>
                  <a:sysClr val="windowText" lastClr="000000"/>
                </a:solidFill>
                <a:latin typeface="Bookman Old Style" pitchFamily="18" charset="0"/>
                <a:sym typeface="Symbol"/>
              </a:rPr>
              <a:t> = 0</a:t>
            </a:r>
            <a:endParaRPr lang="en-US" sz="1600" kern="0" dirty="0">
              <a:solidFill>
                <a:sysClr val="windowText" lastClr="000000"/>
              </a:solidFill>
              <a:latin typeface="Bookman Old Style" pitchFamily="18" charset="0"/>
            </a:endParaRPr>
          </a:p>
        </p:txBody>
      </p:sp>
      <p:sp>
        <p:nvSpPr>
          <p:cNvPr id="90" name="Rectangle 89"/>
          <p:cNvSpPr>
            <a:spLocks noChangeArrowheads="1"/>
          </p:cNvSpPr>
          <p:nvPr/>
        </p:nvSpPr>
        <p:spPr bwMode="auto">
          <a:xfrm>
            <a:off x="479494" y="2799738"/>
            <a:ext cx="1542410"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x </a:t>
            </a:r>
            <a:r>
              <a:rPr lang="en-US" sz="1600" kern="0" dirty="0">
                <a:solidFill>
                  <a:sysClr val="windowText" lastClr="000000"/>
                </a:solidFill>
                <a:latin typeface="Bookman Old Style" pitchFamily="18" charset="0"/>
                <a:sym typeface="Symbol"/>
              </a:rPr>
              <a:t>– </a:t>
            </a:r>
            <a:r>
              <a:rPr lang="en-US" sz="1600" kern="0" dirty="0" smtClean="0">
                <a:solidFill>
                  <a:sysClr val="windowText" lastClr="000000"/>
                </a:solidFill>
                <a:latin typeface="Bookman Old Style" pitchFamily="18" charset="0"/>
                <a:sym typeface="Symbol"/>
              </a:rPr>
              <a:t>20 = 0</a:t>
            </a:r>
            <a:endParaRPr lang="en-US" sz="1600" kern="0" dirty="0">
              <a:solidFill>
                <a:sysClr val="windowText" lastClr="000000"/>
              </a:solidFill>
              <a:latin typeface="Bookman Old Style" pitchFamily="18" charset="0"/>
            </a:endParaRPr>
          </a:p>
        </p:txBody>
      </p:sp>
      <p:grpSp>
        <p:nvGrpSpPr>
          <p:cNvPr id="99" name="Group 98"/>
          <p:cNvGrpSpPr/>
          <p:nvPr/>
        </p:nvGrpSpPr>
        <p:grpSpPr>
          <a:xfrm>
            <a:off x="4953000" y="1103222"/>
            <a:ext cx="1564532" cy="678292"/>
            <a:chOff x="2655987" y="3423606"/>
            <a:chExt cx="1858081" cy="340841"/>
          </a:xfrm>
        </p:grpSpPr>
        <p:sp>
          <p:nvSpPr>
            <p:cNvPr id="100" name="Cloud 99"/>
            <p:cNvSpPr/>
            <p:nvPr/>
          </p:nvSpPr>
          <p:spPr>
            <a:xfrm>
              <a:off x="2655987" y="3423606"/>
              <a:ext cx="1858081" cy="340841"/>
            </a:xfrm>
            <a:prstGeom prst="cloud">
              <a:avLst/>
            </a:prstGeom>
            <a:solidFill>
              <a:srgbClr val="66FF99"/>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01" name="TextBox 100"/>
            <p:cNvSpPr txBox="1"/>
            <p:nvPr/>
          </p:nvSpPr>
          <p:spPr>
            <a:xfrm>
              <a:off x="2927477" y="3508313"/>
              <a:ext cx="1450812" cy="154658"/>
            </a:xfrm>
            <a:prstGeom prst="rect">
              <a:avLst/>
            </a:prstGeom>
            <a:noFill/>
          </p:spPr>
          <p:txBody>
            <a:bodyPr wrap="square" rtlCol="0">
              <a:spAutoFit/>
            </a:bodyPr>
            <a:lstStyle/>
            <a:p>
              <a:pPr algn="ctr"/>
              <a:r>
                <a:rPr lang="en-US" sz="1400" b="1" dirty="0" smtClean="0">
                  <a:solidFill>
                    <a:srgbClr val="002060"/>
                  </a:solidFill>
                  <a:latin typeface="Bookman Old Style"/>
                </a:rPr>
                <a:t>  = 20 </a:t>
              </a:r>
              <a:r>
                <a:rPr lang="en-US" sz="1400" b="1" dirty="0" smtClean="0">
                  <a:solidFill>
                    <a:srgbClr val="002060"/>
                  </a:solidFill>
                  <a:latin typeface="Cambria Math"/>
                  <a:ea typeface="Cambria Math"/>
                </a:rPr>
                <a:t>× </a:t>
              </a:r>
              <a:r>
                <a:rPr lang="en-US" sz="1400" b="1" dirty="0" smtClean="0">
                  <a:solidFill>
                    <a:srgbClr val="002060"/>
                  </a:solidFill>
                  <a:latin typeface="Bookman Old Style" pitchFamily="18" charset="0"/>
                  <a:ea typeface="Cambria Math"/>
                </a:rPr>
                <a:t>20</a:t>
              </a:r>
              <a:endParaRPr lang="en-US" sz="1400" b="1" dirty="0">
                <a:solidFill>
                  <a:srgbClr val="002060"/>
                </a:solidFill>
                <a:latin typeface="Bookman Old Style" pitchFamily="18" charset="0"/>
              </a:endParaRPr>
            </a:p>
          </p:txBody>
        </p:sp>
      </p:grpSp>
      <p:sp>
        <p:nvSpPr>
          <p:cNvPr id="102" name="Rectangle 101"/>
          <p:cNvSpPr>
            <a:spLocks noChangeArrowheads="1"/>
          </p:cNvSpPr>
          <p:nvPr/>
        </p:nvSpPr>
        <p:spPr bwMode="auto">
          <a:xfrm>
            <a:off x="4964540" y="1271986"/>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400</a:t>
            </a:r>
            <a:endParaRPr lang="en-US" sz="1400" b="1" kern="0" dirty="0">
              <a:solidFill>
                <a:sysClr val="windowText" lastClr="000000"/>
              </a:solidFill>
              <a:latin typeface="Bookman Old Style" pitchFamily="18" charset="0"/>
            </a:endParaRPr>
          </a:p>
        </p:txBody>
      </p:sp>
      <p:grpSp>
        <p:nvGrpSpPr>
          <p:cNvPr id="113" name="Group 112"/>
          <p:cNvGrpSpPr/>
          <p:nvPr/>
        </p:nvGrpSpPr>
        <p:grpSpPr>
          <a:xfrm>
            <a:off x="5676900" y="1685921"/>
            <a:ext cx="1729571" cy="678292"/>
            <a:chOff x="2042612" y="3426941"/>
            <a:chExt cx="2054086" cy="340841"/>
          </a:xfrm>
        </p:grpSpPr>
        <p:sp>
          <p:nvSpPr>
            <p:cNvPr id="114" name="Cloud 113"/>
            <p:cNvSpPr/>
            <p:nvPr/>
          </p:nvSpPr>
          <p:spPr>
            <a:xfrm>
              <a:off x="2232010" y="3426941"/>
              <a:ext cx="1804507" cy="340841"/>
            </a:xfrm>
            <a:prstGeom prst="cloud">
              <a:avLst/>
            </a:prstGeom>
            <a:solidFill>
              <a:srgbClr val="66FF99"/>
            </a:solidFill>
            <a:ln w="12700" cap="flat" cmpd="sng" algn="ctr">
              <a:solidFill>
                <a:sysClr val="windowText" lastClr="000000"/>
              </a:solidFill>
              <a:prstDash val="solid"/>
            </a:ln>
            <a:effectLst/>
          </p:spPr>
          <p:txBody>
            <a:bodyPr rtlCol="0" anchor="ctr"/>
            <a:lstStyle/>
            <a:p>
              <a:pPr algn="ctr"/>
              <a:endParaRPr lang="en-US" kern="0">
                <a:solidFill>
                  <a:prstClr val="white"/>
                </a:solidFill>
              </a:endParaRPr>
            </a:p>
          </p:txBody>
        </p:sp>
        <p:sp>
          <p:nvSpPr>
            <p:cNvPr id="115" name="TextBox 114"/>
            <p:cNvSpPr txBox="1"/>
            <p:nvPr/>
          </p:nvSpPr>
          <p:spPr>
            <a:xfrm>
              <a:off x="2042612" y="3513100"/>
              <a:ext cx="2054086" cy="154658"/>
            </a:xfrm>
            <a:prstGeom prst="rect">
              <a:avLst/>
            </a:prstGeom>
            <a:noFill/>
          </p:spPr>
          <p:txBody>
            <a:bodyPr wrap="square" rtlCol="0">
              <a:spAutoFit/>
            </a:bodyPr>
            <a:lstStyle/>
            <a:p>
              <a:pPr algn="ctr"/>
              <a:r>
                <a:rPr lang="en-US" sz="1400" b="1" dirty="0" smtClean="0">
                  <a:solidFill>
                    <a:srgbClr val="002060"/>
                  </a:solidFill>
                  <a:latin typeface="Bookman Old Style"/>
                </a:rPr>
                <a:t> 20 </a:t>
              </a:r>
              <a:r>
                <a:rPr lang="en-US" sz="1400" b="1" kern="0" dirty="0" smtClean="0">
                  <a:solidFill>
                    <a:srgbClr val="002060"/>
                  </a:solidFill>
                  <a:latin typeface="Rockwell" pitchFamily="18" charset="0"/>
                  <a:sym typeface="Symbol"/>
                </a:rPr>
                <a:t>+</a:t>
              </a:r>
              <a:r>
                <a:rPr lang="en-US" sz="1400" b="1" dirty="0" smtClean="0">
                  <a:solidFill>
                    <a:srgbClr val="002060"/>
                  </a:solidFill>
                  <a:latin typeface="Bookman Old Style"/>
                </a:rPr>
                <a:t> 20 </a:t>
              </a:r>
              <a:r>
                <a:rPr lang="en-US" sz="1400" b="1" dirty="0">
                  <a:solidFill>
                    <a:srgbClr val="002060"/>
                  </a:solidFill>
                  <a:latin typeface="Bookman Old Style"/>
                  <a:sym typeface="Symbol"/>
                </a:rPr>
                <a:t>=</a:t>
              </a:r>
              <a:r>
                <a:rPr lang="en-US" sz="1400" b="1" dirty="0">
                  <a:solidFill>
                    <a:srgbClr val="002060"/>
                  </a:solidFill>
                  <a:latin typeface="Bookman Old Style"/>
                </a:rPr>
                <a:t> </a:t>
              </a:r>
              <a:r>
                <a:rPr lang="en-US" sz="1400" b="1" dirty="0" smtClean="0">
                  <a:solidFill>
                    <a:srgbClr val="002060"/>
                  </a:solidFill>
                  <a:latin typeface="Bookman Old Style"/>
                </a:rPr>
                <a:t>40</a:t>
              </a:r>
              <a:endParaRPr lang="en-US" sz="1400" b="1" dirty="0">
                <a:solidFill>
                  <a:srgbClr val="002060"/>
                </a:solidFill>
                <a:latin typeface="Bookman Old Style" pitchFamily="18" charset="0"/>
              </a:endParaRPr>
            </a:p>
          </p:txBody>
        </p:sp>
      </p:grpSp>
      <p:sp>
        <p:nvSpPr>
          <p:cNvPr id="116" name="Rectangle 115"/>
          <p:cNvSpPr>
            <a:spLocks noChangeArrowheads="1"/>
          </p:cNvSpPr>
          <p:nvPr/>
        </p:nvSpPr>
        <p:spPr bwMode="auto">
          <a:xfrm>
            <a:off x="5490311" y="2085696"/>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20</a:t>
            </a:r>
            <a:endParaRPr lang="en-US" sz="1400" b="1" kern="0" dirty="0">
              <a:solidFill>
                <a:sysClr val="windowText" lastClr="000000"/>
              </a:solidFill>
              <a:latin typeface="Bookman Old Style" pitchFamily="18" charset="0"/>
            </a:endParaRPr>
          </a:p>
        </p:txBody>
      </p:sp>
      <p:sp>
        <p:nvSpPr>
          <p:cNvPr id="117" name="Rectangle 116"/>
          <p:cNvSpPr>
            <a:spLocks noChangeArrowheads="1"/>
          </p:cNvSpPr>
          <p:nvPr/>
        </p:nvSpPr>
        <p:spPr bwMode="auto">
          <a:xfrm>
            <a:off x="4691395" y="2085696"/>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20</a:t>
            </a:r>
            <a:endParaRPr lang="en-US" sz="1400" b="1" kern="0" dirty="0">
              <a:solidFill>
                <a:sysClr val="windowText" lastClr="000000"/>
              </a:solidFill>
              <a:latin typeface="Bookman Old Style" pitchFamily="18" charset="0"/>
            </a:endParaRPr>
          </a:p>
        </p:txBody>
      </p:sp>
      <p:sp>
        <p:nvSpPr>
          <p:cNvPr id="118" name="Rectangle 117"/>
          <p:cNvSpPr>
            <a:spLocks noChangeArrowheads="1"/>
          </p:cNvSpPr>
          <p:nvPr/>
        </p:nvSpPr>
        <p:spPr bwMode="auto">
          <a:xfrm>
            <a:off x="4552950" y="2057121"/>
            <a:ext cx="287258" cy="338554"/>
          </a:xfrm>
          <a:prstGeom prst="rect">
            <a:avLst/>
          </a:prstGeom>
          <a:noFill/>
          <a:ln w="9525">
            <a:noFill/>
            <a:miter lim="800000"/>
            <a:headEnd/>
            <a:tailEnd/>
          </a:ln>
        </p:spPr>
        <p:txBody>
          <a:bodyPr wrap="none">
            <a:spAutoFit/>
          </a:bodyPr>
          <a:lstStyle/>
          <a:p>
            <a:pPr defTabSz="912813">
              <a:defRPr/>
            </a:pPr>
            <a:r>
              <a:rPr lang="en-US" sz="1600" b="1" kern="0" dirty="0">
                <a:solidFill>
                  <a:sysClr val="windowText" lastClr="000000"/>
                </a:solidFill>
                <a:latin typeface="Rockwell" pitchFamily="18" charset="0"/>
                <a:sym typeface="Symbol"/>
              </a:rPr>
              <a:t>–</a:t>
            </a:r>
            <a:endParaRPr lang="en-US" sz="1600" b="1" kern="0" dirty="0" smtClean="0">
              <a:solidFill>
                <a:sysClr val="windowText" lastClr="000000"/>
              </a:solidFill>
              <a:latin typeface="Bookman Old Style" pitchFamily="18" charset="0"/>
              <a:sym typeface="Symbol"/>
            </a:endParaRPr>
          </a:p>
        </p:txBody>
      </p:sp>
      <p:sp>
        <p:nvSpPr>
          <p:cNvPr id="119" name="Rectangle 118"/>
          <p:cNvSpPr>
            <a:spLocks noChangeArrowheads="1"/>
          </p:cNvSpPr>
          <p:nvPr/>
        </p:nvSpPr>
        <p:spPr bwMode="auto">
          <a:xfrm>
            <a:off x="5305425" y="2066646"/>
            <a:ext cx="287258" cy="338554"/>
          </a:xfrm>
          <a:prstGeom prst="rect">
            <a:avLst/>
          </a:prstGeom>
          <a:noFill/>
          <a:ln w="9525">
            <a:noFill/>
            <a:miter lim="800000"/>
            <a:headEnd/>
            <a:tailEnd/>
          </a:ln>
        </p:spPr>
        <p:txBody>
          <a:bodyPr wrap="none">
            <a:spAutoFit/>
          </a:bodyPr>
          <a:lstStyle/>
          <a:p>
            <a:pPr defTabSz="912813">
              <a:defRPr/>
            </a:pPr>
            <a:r>
              <a:rPr lang="en-US" sz="1600" b="1" kern="0" dirty="0">
                <a:solidFill>
                  <a:sysClr val="windowText" lastClr="000000"/>
                </a:solidFill>
                <a:latin typeface="Rockwell" pitchFamily="18" charset="0"/>
                <a:sym typeface="Symbol"/>
              </a:rPr>
              <a:t>–</a:t>
            </a:r>
            <a:endParaRPr lang="en-US" sz="1600" b="1" kern="0" dirty="0">
              <a:solidFill>
                <a:sysClr val="windowText" lastClr="000000"/>
              </a:solidFill>
              <a:latin typeface="Bookman Old Style" pitchFamily="18" charset="0"/>
              <a:sym typeface="Symbol"/>
            </a:endParaRPr>
          </a:p>
        </p:txBody>
      </p:sp>
      <p:grpSp>
        <p:nvGrpSpPr>
          <p:cNvPr id="120" name="Group 119"/>
          <p:cNvGrpSpPr/>
          <p:nvPr/>
        </p:nvGrpSpPr>
        <p:grpSpPr>
          <a:xfrm>
            <a:off x="4316843" y="2478684"/>
            <a:ext cx="1855357" cy="811337"/>
            <a:chOff x="2184212" y="3439205"/>
            <a:chExt cx="2203474" cy="407696"/>
          </a:xfrm>
        </p:grpSpPr>
        <p:sp>
          <p:nvSpPr>
            <p:cNvPr id="121" name="Rounded Rectangular Callout 120"/>
            <p:cNvSpPr/>
            <p:nvPr/>
          </p:nvSpPr>
          <p:spPr>
            <a:xfrm>
              <a:off x="2230457" y="3439205"/>
              <a:ext cx="2125901" cy="407696"/>
            </a:xfrm>
            <a:prstGeom prst="wedgeRoundRectCallout">
              <a:avLst>
                <a:gd name="adj1" fmla="val 984"/>
                <a:gd name="adj2" fmla="val -7250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22" name="TextBox 121"/>
            <p:cNvSpPr txBox="1"/>
            <p:nvPr/>
          </p:nvSpPr>
          <p:spPr>
            <a:xfrm>
              <a:off x="2184212" y="3458927"/>
              <a:ext cx="2203474" cy="371178"/>
            </a:xfrm>
            <a:prstGeom prst="rect">
              <a:avLst/>
            </a:prstGeom>
            <a:noFill/>
          </p:spPr>
          <p:txBody>
            <a:bodyPr wrap="square" rtlCol="0">
              <a:spAutoFit/>
            </a:bodyPr>
            <a:lstStyle/>
            <a:p>
              <a:pPr algn="ctr"/>
              <a:r>
                <a:rPr lang="en-US" sz="1400" b="1" dirty="0" smtClean="0">
                  <a:solidFill>
                    <a:prstClr val="white"/>
                  </a:solidFill>
                  <a:latin typeface="Bookman Old Style"/>
                </a:rPr>
                <a:t>Now signs to be given to both factors</a:t>
              </a:r>
              <a:endParaRPr lang="en-US" sz="1400" b="1" dirty="0">
                <a:solidFill>
                  <a:prstClr val="white"/>
                </a:solidFill>
                <a:latin typeface="Bookman Old Style"/>
              </a:endParaRPr>
            </a:p>
          </p:txBody>
        </p:sp>
      </p:grpSp>
      <p:grpSp>
        <p:nvGrpSpPr>
          <p:cNvPr id="134" name="Group 28"/>
          <p:cNvGrpSpPr/>
          <p:nvPr/>
        </p:nvGrpSpPr>
        <p:grpSpPr>
          <a:xfrm>
            <a:off x="4878751" y="1536211"/>
            <a:ext cx="685800" cy="526462"/>
            <a:chOff x="1524000" y="4876800"/>
            <a:chExt cx="990600" cy="762000"/>
          </a:xfrm>
        </p:grpSpPr>
        <p:cxnSp>
          <p:nvCxnSpPr>
            <p:cNvPr id="135" name="Straight Connector 134"/>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36" name="Straight Connector 135"/>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grpSp>
        <p:nvGrpSpPr>
          <p:cNvPr id="28" name="Group 27"/>
          <p:cNvGrpSpPr/>
          <p:nvPr/>
        </p:nvGrpSpPr>
        <p:grpSpPr>
          <a:xfrm>
            <a:off x="3304789" y="2056784"/>
            <a:ext cx="1855357" cy="799187"/>
            <a:chOff x="2184212" y="3458044"/>
            <a:chExt cx="2203474" cy="401591"/>
          </a:xfrm>
        </p:grpSpPr>
        <p:sp>
          <p:nvSpPr>
            <p:cNvPr id="29" name="Rounded Rectangular Callout 28"/>
            <p:cNvSpPr/>
            <p:nvPr/>
          </p:nvSpPr>
          <p:spPr>
            <a:xfrm>
              <a:off x="2280748" y="3458044"/>
              <a:ext cx="2002696" cy="401591"/>
            </a:xfrm>
            <a:prstGeom prst="wedgeRoundRectCallout">
              <a:avLst>
                <a:gd name="adj1" fmla="val -36084"/>
                <a:gd name="adj2" fmla="val -8052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30" name="TextBox 29"/>
            <p:cNvSpPr txBox="1"/>
            <p:nvPr/>
          </p:nvSpPr>
          <p:spPr>
            <a:xfrm>
              <a:off x="2184212" y="3458927"/>
              <a:ext cx="2203474" cy="371178"/>
            </a:xfrm>
            <a:prstGeom prst="rect">
              <a:avLst/>
            </a:prstGeom>
            <a:noFill/>
          </p:spPr>
          <p:txBody>
            <a:bodyPr wrap="square" rtlCol="0">
              <a:spAutoFit/>
            </a:bodyPr>
            <a:lstStyle/>
            <a:p>
              <a:pPr algn="ctr"/>
              <a:r>
                <a:rPr lang="en-US" sz="1400" b="1" dirty="0" err="1" smtClean="0">
                  <a:solidFill>
                    <a:prstClr val="white"/>
                  </a:solidFill>
                  <a:latin typeface="Bookman Old Style"/>
                </a:rPr>
                <a:t>Factorise</a:t>
              </a:r>
              <a:r>
                <a:rPr lang="en-US" sz="1400" b="1" dirty="0" smtClean="0">
                  <a:solidFill>
                    <a:prstClr val="white"/>
                  </a:solidFill>
                  <a:latin typeface="Bookman Old Style"/>
                </a:rPr>
                <a:t> by splitting middle term</a:t>
              </a:r>
              <a:endParaRPr lang="en-US" sz="1400" b="1" dirty="0">
                <a:solidFill>
                  <a:prstClr val="white"/>
                </a:solidFill>
                <a:latin typeface="Bookman Old Style"/>
              </a:endParaRPr>
            </a:p>
          </p:txBody>
        </p:sp>
      </p:grpSp>
      <p:grpSp>
        <p:nvGrpSpPr>
          <p:cNvPr id="131" name="Group 130"/>
          <p:cNvGrpSpPr/>
          <p:nvPr/>
        </p:nvGrpSpPr>
        <p:grpSpPr>
          <a:xfrm>
            <a:off x="3607239" y="2486488"/>
            <a:ext cx="1665912" cy="656985"/>
            <a:chOff x="2391963" y="3415586"/>
            <a:chExt cx="1978484" cy="330134"/>
          </a:xfrm>
        </p:grpSpPr>
        <p:sp>
          <p:nvSpPr>
            <p:cNvPr id="132" name="Cloud 131"/>
            <p:cNvSpPr/>
            <p:nvPr/>
          </p:nvSpPr>
          <p:spPr>
            <a:xfrm>
              <a:off x="2391963" y="3415586"/>
              <a:ext cx="1919396" cy="33013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33" name="TextBox 132"/>
            <p:cNvSpPr txBox="1"/>
            <p:nvPr/>
          </p:nvSpPr>
          <p:spPr>
            <a:xfrm>
              <a:off x="2391964" y="3439783"/>
              <a:ext cx="1978483" cy="290887"/>
            </a:xfrm>
            <a:prstGeom prst="roundRect">
              <a:avLst/>
            </a:prstGeom>
            <a:noFill/>
          </p:spPr>
          <p:txBody>
            <a:bodyPr wrap="square" rtlCol="0">
              <a:spAutoFit/>
            </a:bodyPr>
            <a:lstStyle/>
            <a:p>
              <a:pPr algn="ctr"/>
              <a:r>
                <a:rPr lang="en-US" sz="1400" b="1" dirty="0" smtClean="0">
                  <a:solidFill>
                    <a:prstClr val="white"/>
                  </a:solidFill>
                  <a:latin typeface="Bookman Old Style"/>
                </a:rPr>
                <a:t>‘</a:t>
              </a:r>
              <a:r>
                <a:rPr lang="en-US" sz="1400" b="1" kern="0" dirty="0" smtClean="0">
                  <a:solidFill>
                    <a:prstClr val="white"/>
                  </a:solidFill>
                  <a:latin typeface="Rockwell" pitchFamily="18" charset="0"/>
                  <a:sym typeface="Symbol"/>
                </a:rPr>
                <a:t>+</a:t>
              </a:r>
              <a:r>
                <a:rPr lang="en-US" sz="1400" b="1" dirty="0" smtClean="0">
                  <a:solidFill>
                    <a:prstClr val="white"/>
                  </a:solidFill>
                  <a:latin typeface="Bookman Old Style"/>
                </a:rPr>
                <a:t>’ sign means adding</a:t>
              </a:r>
              <a:endParaRPr lang="en-US" sz="1400" b="1" dirty="0">
                <a:solidFill>
                  <a:prstClr val="white"/>
                </a:solidFill>
                <a:latin typeface="Bookman Old Style"/>
              </a:endParaRPr>
            </a:p>
          </p:txBody>
        </p:sp>
      </p:grpSp>
      <p:sp>
        <p:nvSpPr>
          <p:cNvPr id="46" name="Arc 45"/>
          <p:cNvSpPr/>
          <p:nvPr/>
        </p:nvSpPr>
        <p:spPr>
          <a:xfrm>
            <a:off x="945716" y="1257774"/>
            <a:ext cx="1568884" cy="928076"/>
          </a:xfrm>
          <a:prstGeom prst="arc">
            <a:avLst>
              <a:gd name="adj1" fmla="val 11928406"/>
              <a:gd name="adj2" fmla="val 20342897"/>
            </a:avLst>
          </a:prstGeom>
          <a:noFill/>
          <a:ln w="19050" cap="flat" cmpd="sng" algn="ctr">
            <a:solidFill>
              <a:srgbClr val="BA068B"/>
            </a:solidFill>
            <a:prstDash val="solid"/>
            <a:headEnd type="arrow" w="med" len="med"/>
            <a:tailEnd type="none" w="med" len="me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127" name="Rectangle 126"/>
          <p:cNvSpPr>
            <a:spLocks noChangeArrowheads="1"/>
          </p:cNvSpPr>
          <p:nvPr/>
        </p:nvSpPr>
        <p:spPr bwMode="auto">
          <a:xfrm>
            <a:off x="477175" y="3095624"/>
            <a:ext cx="1669994" cy="338554"/>
          </a:xfrm>
          <a:prstGeom prst="rect">
            <a:avLst/>
          </a:prstGeom>
          <a:noFill/>
          <a:ln w="9525">
            <a:noFill/>
            <a:miter lim="800000"/>
            <a:headEnd/>
            <a:tailEnd/>
          </a:ln>
        </p:spPr>
        <p:txBody>
          <a:bodyPr wrap="square">
            <a:spAutoFit/>
          </a:bodyPr>
          <a:lstStyle/>
          <a:p>
            <a:pPr defTabSz="912813">
              <a:defRPr/>
            </a:pPr>
            <a:r>
              <a:rPr lang="en-US" sz="1600" kern="0" dirty="0" smtClean="0">
                <a:solidFill>
                  <a:sysClr val="windowText" lastClr="000000"/>
                </a:solidFill>
                <a:latin typeface="Bookman Old Style" pitchFamily="18" charset="0"/>
                <a:sym typeface="Symbol"/>
              </a:rPr>
              <a:t>          x = 20</a:t>
            </a:r>
            <a:endParaRPr lang="en-US" sz="1600" kern="0" dirty="0">
              <a:solidFill>
                <a:sysClr val="windowText" lastClr="000000"/>
              </a:solidFill>
              <a:latin typeface="Bookman Old Style" pitchFamily="18" charset="0"/>
            </a:endParaRPr>
          </a:p>
        </p:txBody>
      </p:sp>
      <p:grpSp>
        <p:nvGrpSpPr>
          <p:cNvPr id="137" name="Group 136"/>
          <p:cNvGrpSpPr/>
          <p:nvPr/>
        </p:nvGrpSpPr>
        <p:grpSpPr>
          <a:xfrm>
            <a:off x="3817620" y="2432772"/>
            <a:ext cx="1995536" cy="671477"/>
            <a:chOff x="2197812" y="3416547"/>
            <a:chExt cx="2369955" cy="337416"/>
          </a:xfrm>
        </p:grpSpPr>
        <p:sp>
          <p:nvSpPr>
            <p:cNvPr id="138" name="Rounded Rectangular Callout 137"/>
            <p:cNvSpPr/>
            <p:nvPr/>
          </p:nvSpPr>
          <p:spPr>
            <a:xfrm>
              <a:off x="2256321" y="3416547"/>
              <a:ext cx="2276321" cy="337416"/>
            </a:xfrm>
            <a:prstGeom prst="wedgeRoundRectCallout">
              <a:avLst>
                <a:gd name="adj1" fmla="val -91625"/>
                <a:gd name="adj2" fmla="val -21022"/>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dirty="0">
                <a:solidFill>
                  <a:prstClr val="white"/>
                </a:solidFill>
                <a:latin typeface="Bookman Old Style" panose="02050604050505020204" pitchFamily="18" charset="0"/>
              </a:endParaRPr>
            </a:p>
          </p:txBody>
        </p:sp>
        <p:sp>
          <p:nvSpPr>
            <p:cNvPr id="139" name="TextBox 138"/>
            <p:cNvSpPr txBox="1"/>
            <p:nvPr/>
          </p:nvSpPr>
          <p:spPr>
            <a:xfrm>
              <a:off x="2197812" y="3460523"/>
              <a:ext cx="2369955" cy="262917"/>
            </a:xfrm>
            <a:prstGeom prst="rect">
              <a:avLst/>
            </a:prstGeom>
            <a:noFill/>
          </p:spPr>
          <p:txBody>
            <a:bodyPr wrap="square" rtlCol="0">
              <a:spAutoFit/>
            </a:bodyPr>
            <a:lstStyle/>
            <a:p>
              <a:pPr algn="ctr"/>
              <a:r>
                <a:rPr lang="en-US" sz="1400" b="1" dirty="0" smtClean="0">
                  <a:solidFill>
                    <a:prstClr val="white"/>
                  </a:solidFill>
                  <a:latin typeface="Bookman Old Style"/>
                </a:rPr>
                <a:t>Either (x – 20) = 0 or </a:t>
              </a:r>
              <a:r>
                <a:rPr lang="en-US" sz="1400" b="1" dirty="0">
                  <a:solidFill>
                    <a:prstClr val="white"/>
                  </a:solidFill>
                  <a:latin typeface="Bookman Old Style"/>
                </a:rPr>
                <a:t>(x – 20)</a:t>
              </a:r>
              <a:r>
                <a:rPr lang="en-US" sz="1400" b="1" dirty="0" smtClean="0">
                  <a:solidFill>
                    <a:prstClr val="white"/>
                  </a:solidFill>
                  <a:latin typeface="Bookman Old Style"/>
                </a:rPr>
                <a:t> = 0 </a:t>
              </a:r>
              <a:endParaRPr lang="en-US" sz="1400" b="1" dirty="0">
                <a:solidFill>
                  <a:prstClr val="white"/>
                </a:solidFill>
                <a:latin typeface="Bookman Old Style"/>
              </a:endParaRPr>
            </a:p>
          </p:txBody>
        </p:sp>
      </p:grpSp>
      <p:grpSp>
        <p:nvGrpSpPr>
          <p:cNvPr id="128" name="Group 127"/>
          <p:cNvGrpSpPr/>
          <p:nvPr/>
        </p:nvGrpSpPr>
        <p:grpSpPr>
          <a:xfrm>
            <a:off x="3752523" y="2270847"/>
            <a:ext cx="1886277" cy="671477"/>
            <a:chOff x="2184212" y="3416547"/>
            <a:chExt cx="2240196" cy="337416"/>
          </a:xfrm>
        </p:grpSpPr>
        <p:sp>
          <p:nvSpPr>
            <p:cNvPr id="129" name="Rounded Rectangular Callout 128"/>
            <p:cNvSpPr/>
            <p:nvPr/>
          </p:nvSpPr>
          <p:spPr>
            <a:xfrm>
              <a:off x="2233697" y="3416547"/>
              <a:ext cx="2190711" cy="337416"/>
            </a:xfrm>
            <a:prstGeom prst="wedgeRoundRectCallout">
              <a:avLst>
                <a:gd name="adj1" fmla="val -84082"/>
                <a:gd name="adj2" fmla="val 578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30" name="TextBox 129"/>
            <p:cNvSpPr txBox="1"/>
            <p:nvPr/>
          </p:nvSpPr>
          <p:spPr>
            <a:xfrm>
              <a:off x="2184212" y="3439783"/>
              <a:ext cx="2203474" cy="262917"/>
            </a:xfrm>
            <a:prstGeom prst="rect">
              <a:avLst/>
            </a:prstGeom>
            <a:noFill/>
          </p:spPr>
          <p:txBody>
            <a:bodyPr wrap="square" rtlCol="0">
              <a:spAutoFit/>
            </a:bodyPr>
            <a:lstStyle/>
            <a:p>
              <a:pPr algn="ctr"/>
              <a:r>
                <a:rPr lang="en-US" sz="1400" b="1" dirty="0" smtClean="0">
                  <a:solidFill>
                    <a:prstClr val="white"/>
                  </a:solidFill>
                  <a:latin typeface="Bookman Old Style"/>
                </a:rPr>
                <a:t>Product of two brackets is zero</a:t>
              </a:r>
              <a:endParaRPr lang="en-US" sz="1400" b="1" dirty="0">
                <a:solidFill>
                  <a:prstClr val="white"/>
                </a:solidFill>
                <a:latin typeface="Bookman Old Style"/>
              </a:endParaRPr>
            </a:p>
          </p:txBody>
        </p:sp>
      </p:grpSp>
      <p:sp>
        <p:nvSpPr>
          <p:cNvPr id="91" name="Rectangle 90"/>
          <p:cNvSpPr/>
          <p:nvPr/>
        </p:nvSpPr>
        <p:spPr>
          <a:xfrm>
            <a:off x="511792" y="386775"/>
            <a:ext cx="8479808" cy="584775"/>
          </a:xfrm>
          <a:prstGeom prst="rect">
            <a:avLst/>
          </a:prstGeom>
        </p:spPr>
        <p:txBody>
          <a:bodyPr wrap="square">
            <a:spAutoFit/>
          </a:bodyPr>
          <a:lstStyle/>
          <a:p>
            <a:pPr defTabSz="287338" fontAlgn="base">
              <a:spcBef>
                <a:spcPct val="0"/>
              </a:spcBef>
              <a:spcAft>
                <a:spcPct val="0"/>
              </a:spcAft>
            </a:pPr>
            <a:r>
              <a:rPr lang="en-US" sz="1600" b="1" dirty="0" smtClean="0">
                <a:solidFill>
                  <a:srgbClr val="0000FF"/>
                </a:solidFill>
                <a:latin typeface="Bookman Old Style" pitchFamily="18" charset="0"/>
              </a:rPr>
              <a:t>Q.  Is </a:t>
            </a:r>
            <a:r>
              <a:rPr lang="en-US" sz="1600" b="1" dirty="0">
                <a:solidFill>
                  <a:srgbClr val="0000FF"/>
                </a:solidFill>
                <a:latin typeface="Bookman Old Style" pitchFamily="18" charset="0"/>
              </a:rPr>
              <a:t>it possible to design a rectangular park of perimeter 80 m </a:t>
            </a:r>
            <a:endParaRPr lang="en-US" sz="1600" b="1" dirty="0" smtClean="0">
              <a:solidFill>
                <a:srgbClr val="0000FF"/>
              </a:solidFill>
              <a:latin typeface="Bookman Old Style" pitchFamily="18" charset="0"/>
            </a:endParaRPr>
          </a:p>
          <a:p>
            <a:pPr defTabSz="287338" fontAlgn="base">
              <a:spcBef>
                <a:spcPct val="0"/>
              </a:spcBef>
              <a:spcAft>
                <a:spcPct val="0"/>
              </a:spcAft>
            </a:pPr>
            <a:r>
              <a:rPr lang="en-US" sz="1600" b="1" dirty="0">
                <a:solidFill>
                  <a:srgbClr val="0000FF"/>
                </a:solidFill>
                <a:latin typeface="Bookman Old Style" pitchFamily="18" charset="0"/>
              </a:rPr>
              <a:t> </a:t>
            </a:r>
            <a:r>
              <a:rPr lang="en-US" sz="1600" b="1" dirty="0" smtClean="0">
                <a:solidFill>
                  <a:srgbClr val="0000FF"/>
                </a:solidFill>
                <a:latin typeface="Bookman Old Style" pitchFamily="18" charset="0"/>
              </a:rPr>
              <a:t>    and area </a:t>
            </a:r>
            <a:r>
              <a:rPr lang="en-US" sz="1600" b="1" dirty="0">
                <a:solidFill>
                  <a:srgbClr val="0000FF"/>
                </a:solidFill>
                <a:latin typeface="Bookman Old Style" pitchFamily="18" charset="0"/>
              </a:rPr>
              <a:t>400m² ? If so, find its length and breadth.</a:t>
            </a:r>
            <a:endParaRPr lang="en-US" sz="1600" b="1" dirty="0" smtClean="0">
              <a:solidFill>
                <a:srgbClr val="0000FF"/>
              </a:solidFill>
              <a:latin typeface="Bookman Old Style" pitchFamily="18" charset="0"/>
            </a:endParaRPr>
          </a:p>
        </p:txBody>
      </p:sp>
      <p:sp>
        <p:nvSpPr>
          <p:cNvPr id="92" name="TextBox 91"/>
          <p:cNvSpPr txBox="1"/>
          <p:nvPr/>
        </p:nvSpPr>
        <p:spPr>
          <a:xfrm>
            <a:off x="368300" y="915446"/>
            <a:ext cx="588623" cy="338554"/>
          </a:xfrm>
          <a:prstGeom prst="rect">
            <a:avLst/>
          </a:prstGeom>
          <a:noFill/>
          <a:ln w="9525">
            <a:noFill/>
            <a:miter lim="800000"/>
            <a:headEnd/>
            <a:tailEnd/>
          </a:ln>
        </p:spPr>
        <p:txBody>
          <a:bodyPr>
            <a:spAutoFit/>
          </a:bodyPr>
          <a:lstStyle>
            <a:defPPr>
              <a:defRPr lang="en-US"/>
            </a:defPPr>
            <a:lvl1pPr marR="0" lvl="0" indent="0" defTabSz="912813"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bg1"/>
                </a:solidFill>
                <a:effectLst/>
                <a:uLnTx/>
                <a:uFillTx/>
                <a:latin typeface="Bookman Old Style" pitchFamily="18" charset="0"/>
              </a:defRPr>
            </a:lvl1pPr>
          </a:lstStyle>
          <a:p>
            <a:pPr>
              <a:defRPr/>
            </a:pPr>
            <a:r>
              <a:rPr lang="en-US" dirty="0">
                <a:solidFill>
                  <a:sysClr val="windowText" lastClr="000000"/>
                </a:solidFill>
              </a:rPr>
              <a:t>Sol.</a:t>
            </a:r>
          </a:p>
        </p:txBody>
      </p:sp>
      <p:sp>
        <p:nvSpPr>
          <p:cNvPr id="94" name="TextBox 93"/>
          <p:cNvSpPr txBox="1"/>
          <p:nvPr/>
        </p:nvSpPr>
        <p:spPr>
          <a:xfrm>
            <a:off x="829208" y="3409950"/>
            <a:ext cx="3754554" cy="338554"/>
          </a:xfrm>
          <a:prstGeom prst="rect">
            <a:avLst/>
          </a:prstGeom>
          <a:noFill/>
        </p:spPr>
        <p:txBody>
          <a:bodyPr wrap="none" rtlCol="0">
            <a:spAutoFit/>
          </a:bodyPr>
          <a:lstStyle/>
          <a:p>
            <a:r>
              <a:rPr lang="en-US" sz="1600" dirty="0">
                <a:solidFill>
                  <a:srgbClr val="000000"/>
                </a:solidFill>
                <a:latin typeface="Bookman Old Style"/>
              </a:rPr>
              <a:t>When x = 20,  40 – x = 40 – 20 = 20</a:t>
            </a:r>
            <a:endParaRPr lang="en-US" sz="1600" b="1" kern="0" baseline="30000" dirty="0">
              <a:solidFill>
                <a:sysClr val="windowText" lastClr="000000"/>
              </a:solidFill>
              <a:latin typeface="Bookman Old Style" pitchFamily="18" charset="0"/>
            </a:endParaRPr>
          </a:p>
        </p:txBody>
      </p:sp>
      <p:sp>
        <p:nvSpPr>
          <p:cNvPr id="95" name="TextBox 94"/>
          <p:cNvSpPr txBox="1"/>
          <p:nvPr/>
        </p:nvSpPr>
        <p:spPr>
          <a:xfrm>
            <a:off x="477174" y="3651984"/>
            <a:ext cx="360996" cy="338554"/>
          </a:xfrm>
          <a:prstGeom prst="rect">
            <a:avLst/>
          </a:prstGeom>
          <a:noFill/>
        </p:spPr>
        <p:txBody>
          <a:bodyPr wrap="none" rtlCol="0">
            <a:spAutoFit/>
          </a:bodyPr>
          <a:lstStyle/>
          <a:p>
            <a:pPr>
              <a:defRPr/>
            </a:pPr>
            <a:r>
              <a:rPr lang="en-US" sz="1600" kern="0" dirty="0" smtClean="0">
                <a:solidFill>
                  <a:sysClr val="windowText" lastClr="000000"/>
                </a:solidFill>
                <a:latin typeface="Bookman Old Style" pitchFamily="18" charset="0"/>
                <a:sym typeface="Symbol"/>
              </a:rPr>
              <a:t></a:t>
            </a:r>
            <a:endParaRPr lang="en-US" sz="1600" kern="0" dirty="0">
              <a:solidFill>
                <a:sysClr val="windowText" lastClr="000000"/>
              </a:solidFill>
              <a:latin typeface="Bookman Old Style" pitchFamily="18" charset="0"/>
            </a:endParaRPr>
          </a:p>
        </p:txBody>
      </p:sp>
      <p:sp>
        <p:nvSpPr>
          <p:cNvPr id="96" name="TextBox 95"/>
          <p:cNvSpPr txBox="1"/>
          <p:nvPr/>
        </p:nvSpPr>
        <p:spPr>
          <a:xfrm>
            <a:off x="829208" y="3651984"/>
            <a:ext cx="4475905" cy="584775"/>
          </a:xfrm>
          <a:prstGeom prst="rect">
            <a:avLst/>
          </a:prstGeom>
          <a:noFill/>
        </p:spPr>
        <p:txBody>
          <a:bodyPr wrap="none" rtlCol="0">
            <a:spAutoFit/>
          </a:bodyPr>
          <a:lstStyle/>
          <a:p>
            <a:r>
              <a:rPr lang="en-US" sz="1600" dirty="0">
                <a:solidFill>
                  <a:srgbClr val="000000"/>
                </a:solidFill>
                <a:latin typeface="Bookman Old Style"/>
              </a:rPr>
              <a:t>Length of the rectangular park = 20m and </a:t>
            </a:r>
            <a:endParaRPr lang="en-US" sz="1600" dirty="0" smtClean="0">
              <a:solidFill>
                <a:srgbClr val="000000"/>
              </a:solidFill>
              <a:latin typeface="Bookman Old Style"/>
            </a:endParaRPr>
          </a:p>
          <a:p>
            <a:r>
              <a:rPr lang="en-US" sz="1600" dirty="0" smtClean="0">
                <a:solidFill>
                  <a:srgbClr val="000000"/>
                </a:solidFill>
                <a:latin typeface="Bookman Old Style"/>
              </a:rPr>
              <a:t>breadth </a:t>
            </a:r>
            <a:r>
              <a:rPr lang="en-US" sz="1600" dirty="0">
                <a:solidFill>
                  <a:srgbClr val="000000"/>
                </a:solidFill>
                <a:latin typeface="Bookman Old Style"/>
              </a:rPr>
              <a:t>of the rectangular park = 20 m</a:t>
            </a:r>
            <a:endParaRPr lang="en-US" sz="1600" b="1" kern="0" baseline="30000" dirty="0">
              <a:solidFill>
                <a:sysClr val="windowText" lastClr="000000"/>
              </a:solidFill>
              <a:latin typeface="Bookman Old Style" pitchFamily="18" charset="0"/>
            </a:endParaRPr>
          </a:p>
        </p:txBody>
      </p:sp>
      <p:sp>
        <p:nvSpPr>
          <p:cNvPr id="97" name="TextBox 96"/>
          <p:cNvSpPr txBox="1">
            <a:spLocks noChangeArrowheads="1"/>
          </p:cNvSpPr>
          <p:nvPr/>
        </p:nvSpPr>
        <p:spPr bwMode="auto">
          <a:xfrm>
            <a:off x="510559" y="4261881"/>
            <a:ext cx="403841" cy="338554"/>
          </a:xfrm>
          <a:prstGeom prst="rect">
            <a:avLst/>
          </a:prstGeom>
          <a:noFill/>
          <a:ln w="9525">
            <a:noFill/>
            <a:miter lim="800000"/>
            <a:headEnd/>
            <a:tailEnd/>
          </a:ln>
        </p:spPr>
        <p:txBody>
          <a:bodyPr wrap="square">
            <a:spAutoFit/>
          </a:bodyPr>
          <a:lstStyle/>
          <a:p>
            <a:pPr defTabSz="912813">
              <a:defRPr/>
            </a:pPr>
            <a:r>
              <a:rPr lang="en-US" sz="1600" kern="0" dirty="0" smtClean="0">
                <a:solidFill>
                  <a:sysClr val="windowText" lastClr="000000"/>
                </a:solidFill>
                <a:latin typeface="Bookman Old Style" pitchFamily="18" charset="0"/>
                <a:sym typeface="Symbol" pitchFamily="18" charset="2"/>
              </a:rPr>
              <a:t></a:t>
            </a:r>
            <a:endParaRPr lang="en-US" sz="1600" kern="0" dirty="0">
              <a:solidFill>
                <a:sysClr val="windowText" lastClr="000000"/>
              </a:solidFill>
              <a:latin typeface="Bookman Old Style" pitchFamily="18" charset="0"/>
            </a:endParaRPr>
          </a:p>
        </p:txBody>
      </p:sp>
      <p:grpSp>
        <p:nvGrpSpPr>
          <p:cNvPr id="98" name="Group 97"/>
          <p:cNvGrpSpPr/>
          <p:nvPr/>
        </p:nvGrpSpPr>
        <p:grpSpPr>
          <a:xfrm>
            <a:off x="733838" y="4261881"/>
            <a:ext cx="4467890" cy="338554"/>
            <a:chOff x="4989496" y="4213225"/>
            <a:chExt cx="4467890" cy="338554"/>
          </a:xfrm>
        </p:grpSpPr>
        <p:sp>
          <p:nvSpPr>
            <p:cNvPr id="103" name="Rectangle 102"/>
            <p:cNvSpPr/>
            <p:nvPr/>
          </p:nvSpPr>
          <p:spPr>
            <a:xfrm>
              <a:off x="5161858" y="4231264"/>
              <a:ext cx="4075049" cy="320515"/>
            </a:xfrm>
            <a:prstGeom prst="rect">
              <a:avLst/>
            </a:prstGeom>
            <a:solidFill>
              <a:srgbClr val="FFCC99"/>
            </a:solidFill>
            <a:ln w="19050" cap="flat" cmpd="sng" algn="ctr">
              <a:solidFill>
                <a:schemeClr val="tx1"/>
              </a:solidFill>
              <a:prstDash val="solid"/>
            </a:ln>
            <a:effectLst>
              <a:outerShdw blurRad="40000" dist="20000" dir="5400000" rotWithShape="0">
                <a:srgbClr val="000000">
                  <a:alpha val="38000"/>
                </a:srgbClr>
              </a:outerShdw>
            </a:effectLst>
          </p:spPr>
          <p:txBody>
            <a:bodyPr wrap="square" rtlCol="0">
              <a:spAutoFit/>
            </a:bodyPr>
            <a:lstStyle/>
            <a:p>
              <a:pPr>
                <a:buFont typeface="Symbol"/>
                <a:buChar char="\"/>
              </a:pPr>
              <a:endParaRPr lang="en-US" sz="1600" b="1" kern="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04" name="TextBox 103"/>
                <p:cNvSpPr txBox="1"/>
                <p:nvPr/>
              </p:nvSpPr>
              <p:spPr>
                <a:xfrm>
                  <a:off x="4989496" y="4213225"/>
                  <a:ext cx="4467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1600" b="1" dirty="0">
                            <a:solidFill>
                              <a:prstClr val="black"/>
                            </a:solidFill>
                            <a:latin typeface="Bookman Old Style" pitchFamily="18" charset="0"/>
                          </a:rPr>
                          <m:t>The</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park</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is</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a</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square</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having</m:t>
                        </m:r>
                        <m:r>
                          <m:rPr>
                            <m:nor/>
                          </m:rPr>
                          <a:rPr lang="en-US" sz="1600" b="1" dirty="0">
                            <a:solidFill>
                              <a:prstClr val="black"/>
                            </a:solidFill>
                            <a:latin typeface="Bookman Old Style" pitchFamily="18" charset="0"/>
                          </a:rPr>
                          <m:t> 20</m:t>
                        </m:r>
                        <m:r>
                          <m:rPr>
                            <m:nor/>
                          </m:rPr>
                          <a:rPr lang="en-US" sz="1600" b="1" dirty="0">
                            <a:solidFill>
                              <a:prstClr val="black"/>
                            </a:solidFill>
                            <a:latin typeface="Bookman Old Style" pitchFamily="18" charset="0"/>
                          </a:rPr>
                          <m:t>m</m:t>
                        </m:r>
                        <m:r>
                          <m:rPr>
                            <m:nor/>
                          </m:rPr>
                          <a:rPr lang="en-US" sz="1600" b="1" dirty="0">
                            <a:solidFill>
                              <a:prstClr val="black"/>
                            </a:solidFill>
                            <a:latin typeface="Bookman Old Style" pitchFamily="18" charset="0"/>
                          </a:rPr>
                          <m:t> </m:t>
                        </m:r>
                        <m:r>
                          <m:rPr>
                            <m:nor/>
                          </m:rPr>
                          <a:rPr lang="en-US" sz="1600" b="1" dirty="0">
                            <a:solidFill>
                              <a:prstClr val="black"/>
                            </a:solidFill>
                            <a:latin typeface="Bookman Old Style" pitchFamily="18" charset="0"/>
                          </a:rPr>
                          <m:t>side</m:t>
                        </m:r>
                        <m:r>
                          <m:rPr>
                            <m:nor/>
                          </m:rPr>
                          <a:rPr lang="en-US" sz="1600" b="1" dirty="0">
                            <a:solidFill>
                              <a:prstClr val="black"/>
                            </a:solidFill>
                            <a:latin typeface="Bookman Old Style" pitchFamily="18" charset="0"/>
                          </a:rPr>
                          <m:t>.</m:t>
                        </m:r>
                      </m:oMath>
                    </m:oMathPara>
                  </a14:m>
                  <a:endParaRPr lang="en-US" sz="1600" b="1" dirty="0">
                    <a:solidFill>
                      <a:prstClr val="black"/>
                    </a:solidFill>
                    <a:latin typeface="Bookman Old Style" pitchFamily="18"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4989496" y="4213225"/>
                  <a:ext cx="4467890" cy="338554"/>
                </a:xfrm>
                <a:prstGeom prst="rect">
                  <a:avLst/>
                </a:prstGeom>
                <a:blipFill rotWithShape="1">
                  <a:blip r:embed="rId3"/>
                  <a:stretch>
                    <a:fillRect b="-10714"/>
                  </a:stretch>
                </a:blipFill>
              </p:spPr>
              <p:txBody>
                <a:bodyPr/>
                <a:lstStyle/>
                <a:p>
                  <a:r>
                    <a:rPr lang="en-US">
                      <a:noFill/>
                    </a:rPr>
                    <a:t> </a:t>
                  </a:r>
                </a:p>
              </p:txBody>
            </p:sp>
          </mc:Fallback>
        </mc:AlternateContent>
      </p:grpSp>
      <p:sp>
        <p:nvSpPr>
          <p:cNvPr id="105" name="Rectangle 104"/>
          <p:cNvSpPr>
            <a:spLocks noChangeArrowheads="1"/>
          </p:cNvSpPr>
          <p:nvPr/>
        </p:nvSpPr>
        <p:spPr bwMode="auto">
          <a:xfrm>
            <a:off x="2114180" y="2799738"/>
            <a:ext cx="389850" cy="338554"/>
          </a:xfrm>
          <a:prstGeom prst="rect">
            <a:avLst/>
          </a:prstGeom>
          <a:noFill/>
          <a:ln w="9525">
            <a:noFill/>
            <a:miter lim="800000"/>
            <a:headEnd/>
            <a:tailEnd/>
          </a:ln>
        </p:spPr>
        <p:txBody>
          <a:bodyPr wrap="none">
            <a:spAutoFit/>
          </a:bodyPr>
          <a:lstStyle/>
          <a:p>
            <a:pPr defTabSz="912813">
              <a:defRPr/>
            </a:pPr>
            <a:r>
              <a:rPr lang="en-US" sz="1600" kern="0" dirty="0" smtClean="0">
                <a:solidFill>
                  <a:sysClr val="windowText" lastClr="000000"/>
                </a:solidFill>
                <a:latin typeface="Bookman Old Style" pitchFamily="18" charset="0"/>
                <a:sym typeface="Symbol"/>
              </a:rPr>
              <a:t>or</a:t>
            </a:r>
            <a:endParaRPr lang="en-US" sz="1600" kern="0" dirty="0">
              <a:solidFill>
                <a:sysClr val="windowText" lastClr="000000"/>
              </a:solidFill>
              <a:latin typeface="Bookman Old Style" pitchFamily="18" charset="0"/>
            </a:endParaRPr>
          </a:p>
        </p:txBody>
      </p:sp>
      <p:sp>
        <p:nvSpPr>
          <p:cNvPr id="106" name="Rectangle 105"/>
          <p:cNvSpPr>
            <a:spLocks noChangeArrowheads="1"/>
          </p:cNvSpPr>
          <p:nvPr/>
        </p:nvSpPr>
        <p:spPr bwMode="auto">
          <a:xfrm>
            <a:off x="2459587" y="2799738"/>
            <a:ext cx="1234633" cy="338554"/>
          </a:xfrm>
          <a:prstGeom prst="rect">
            <a:avLst/>
          </a:prstGeom>
          <a:noFill/>
          <a:ln w="9525">
            <a:noFill/>
            <a:miter lim="800000"/>
            <a:headEnd/>
            <a:tailEnd/>
          </a:ln>
        </p:spPr>
        <p:txBody>
          <a:bodyPr wrap="none">
            <a:spAutoFit/>
          </a:bodyPr>
          <a:lstStyle/>
          <a:p>
            <a:pPr defTabSz="912813">
              <a:defRPr/>
            </a:pPr>
            <a:r>
              <a:rPr lang="en-US" sz="1600" kern="0" dirty="0">
                <a:solidFill>
                  <a:sysClr val="windowText" lastClr="000000"/>
                </a:solidFill>
                <a:latin typeface="Bookman Old Style" pitchFamily="18" charset="0"/>
                <a:sym typeface="Symbol"/>
              </a:rPr>
              <a:t>x – 20 = 0 </a:t>
            </a:r>
            <a:endParaRPr lang="en-US" sz="1600" kern="0" dirty="0">
              <a:solidFill>
                <a:sysClr val="windowText" lastClr="000000"/>
              </a:solidFill>
              <a:latin typeface="Bookman Old Style" pitchFamily="18" charset="0"/>
            </a:endParaRPr>
          </a:p>
        </p:txBody>
      </p:sp>
      <p:sp>
        <p:nvSpPr>
          <p:cNvPr id="107" name="Rectangle 106"/>
          <p:cNvSpPr>
            <a:spLocks noChangeArrowheads="1"/>
          </p:cNvSpPr>
          <p:nvPr/>
        </p:nvSpPr>
        <p:spPr bwMode="auto">
          <a:xfrm>
            <a:off x="2111163" y="3095624"/>
            <a:ext cx="441537" cy="338554"/>
          </a:xfrm>
          <a:prstGeom prst="rect">
            <a:avLst/>
          </a:prstGeom>
          <a:noFill/>
          <a:ln w="9525">
            <a:noFill/>
            <a:miter lim="800000"/>
            <a:headEnd/>
            <a:tailEnd/>
          </a:ln>
        </p:spPr>
        <p:txBody>
          <a:bodyPr wrap="square">
            <a:spAutoFit/>
          </a:bodyPr>
          <a:lstStyle/>
          <a:p>
            <a:pPr defTabSz="912813">
              <a:defRPr/>
            </a:pPr>
            <a:r>
              <a:rPr lang="en-US" sz="1600" kern="0" dirty="0" smtClean="0">
                <a:solidFill>
                  <a:sysClr val="windowText" lastClr="000000"/>
                </a:solidFill>
                <a:latin typeface="Bookman Old Style" pitchFamily="18" charset="0"/>
                <a:sym typeface="Symbol"/>
              </a:rPr>
              <a:t>or</a:t>
            </a:r>
            <a:endParaRPr lang="en-US" sz="1600" kern="0" dirty="0">
              <a:solidFill>
                <a:sysClr val="windowText" lastClr="000000"/>
              </a:solidFill>
              <a:latin typeface="Bookman Old Style" pitchFamily="18" charset="0"/>
            </a:endParaRPr>
          </a:p>
        </p:txBody>
      </p:sp>
      <p:sp>
        <p:nvSpPr>
          <p:cNvPr id="108" name="Rectangle 107"/>
          <p:cNvSpPr>
            <a:spLocks noChangeArrowheads="1"/>
          </p:cNvSpPr>
          <p:nvPr/>
        </p:nvSpPr>
        <p:spPr bwMode="auto">
          <a:xfrm>
            <a:off x="2937069" y="3095624"/>
            <a:ext cx="880551" cy="338554"/>
          </a:xfrm>
          <a:prstGeom prst="rect">
            <a:avLst/>
          </a:prstGeom>
          <a:noFill/>
          <a:ln w="9525">
            <a:noFill/>
            <a:miter lim="800000"/>
            <a:headEnd/>
            <a:tailEnd/>
          </a:ln>
        </p:spPr>
        <p:txBody>
          <a:bodyPr wrap="square">
            <a:spAutoFit/>
          </a:bodyPr>
          <a:lstStyle/>
          <a:p>
            <a:pPr defTabSz="912813">
              <a:defRPr/>
            </a:pPr>
            <a:r>
              <a:rPr lang="en-US" sz="1600" kern="0" dirty="0">
                <a:solidFill>
                  <a:sysClr val="windowText" lastClr="000000"/>
                </a:solidFill>
                <a:latin typeface="Bookman Old Style" pitchFamily="18" charset="0"/>
                <a:sym typeface="Symbol"/>
              </a:rPr>
              <a:t>x = 20</a:t>
            </a:r>
            <a:endParaRPr lang="en-US" sz="1600" kern="0" dirty="0">
              <a:solidFill>
                <a:sysClr val="windowText" lastClr="000000"/>
              </a:solidFill>
              <a:latin typeface="Bookman Old Style" pitchFamily="18" charset="0"/>
            </a:endParaRPr>
          </a:p>
        </p:txBody>
      </p:sp>
      <p:grpSp>
        <p:nvGrpSpPr>
          <p:cNvPr id="143" name="Group 142"/>
          <p:cNvGrpSpPr/>
          <p:nvPr/>
        </p:nvGrpSpPr>
        <p:grpSpPr>
          <a:xfrm>
            <a:off x="475207" y="1076437"/>
            <a:ext cx="1936425" cy="645375"/>
            <a:chOff x="2471192" y="3514076"/>
            <a:chExt cx="2299756" cy="324300"/>
          </a:xfrm>
        </p:grpSpPr>
        <p:sp>
          <p:nvSpPr>
            <p:cNvPr id="144" name="Rounded Rectangular Callout 143"/>
            <p:cNvSpPr/>
            <p:nvPr/>
          </p:nvSpPr>
          <p:spPr>
            <a:xfrm>
              <a:off x="2502815" y="3514076"/>
              <a:ext cx="2185530" cy="324300"/>
            </a:xfrm>
            <a:prstGeom prst="wedgeRoundRectCallout">
              <a:avLst>
                <a:gd name="adj1" fmla="val 388"/>
                <a:gd name="adj2" fmla="val 80211"/>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45" name="TextBox 144"/>
            <p:cNvSpPr txBox="1"/>
            <p:nvPr/>
          </p:nvSpPr>
          <p:spPr>
            <a:xfrm>
              <a:off x="2471192" y="3535508"/>
              <a:ext cx="2299756" cy="262917"/>
            </a:xfrm>
            <a:prstGeom prst="rect">
              <a:avLst/>
            </a:prstGeom>
            <a:noFill/>
          </p:spPr>
          <p:txBody>
            <a:bodyPr wrap="square" rtlCol="0">
              <a:spAutoFit/>
            </a:bodyPr>
            <a:lstStyle/>
            <a:p>
              <a:pPr algn="ctr"/>
              <a:r>
                <a:rPr lang="en-US" sz="1400" b="1" dirty="0">
                  <a:solidFill>
                    <a:prstClr val="white"/>
                  </a:solidFill>
                  <a:latin typeface="Bookman Old Style"/>
                </a:rPr>
                <a:t>From first two </a:t>
              </a:r>
              <a:r>
                <a:rPr lang="en-US" sz="1400" b="1" dirty="0" smtClean="0">
                  <a:solidFill>
                    <a:prstClr val="white"/>
                  </a:solidFill>
                  <a:latin typeface="Bookman Old Style"/>
                </a:rPr>
                <a:t>‘x’ </a:t>
              </a:r>
              <a:r>
                <a:rPr lang="en-US" sz="1400" b="1" dirty="0">
                  <a:solidFill>
                    <a:prstClr val="white"/>
                  </a:solidFill>
                  <a:latin typeface="Bookman Old Style"/>
                </a:rPr>
                <a:t>is common</a:t>
              </a:r>
            </a:p>
          </p:txBody>
        </p:sp>
      </p:grpSp>
      <p:grpSp>
        <p:nvGrpSpPr>
          <p:cNvPr id="140" name="Group 139"/>
          <p:cNvGrpSpPr/>
          <p:nvPr/>
        </p:nvGrpSpPr>
        <p:grpSpPr>
          <a:xfrm>
            <a:off x="1297886" y="757355"/>
            <a:ext cx="2073638" cy="896225"/>
            <a:chOff x="2517750" y="3499618"/>
            <a:chExt cx="2462712" cy="450350"/>
          </a:xfrm>
        </p:grpSpPr>
        <p:sp>
          <p:nvSpPr>
            <p:cNvPr id="141" name="Rounded Rectangular Callout 140"/>
            <p:cNvSpPr/>
            <p:nvPr/>
          </p:nvSpPr>
          <p:spPr>
            <a:xfrm>
              <a:off x="2517750" y="3499618"/>
              <a:ext cx="2462712" cy="450350"/>
            </a:xfrm>
            <a:prstGeom prst="wedgeRoundRectCallout">
              <a:avLst>
                <a:gd name="adj1" fmla="val 297"/>
                <a:gd name="adj2" fmla="val 8163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white"/>
                </a:solidFill>
                <a:latin typeface="Bookman Old Style" panose="02050604050505020204" pitchFamily="18" charset="0"/>
              </a:endParaRPr>
            </a:p>
          </p:txBody>
        </p:sp>
        <p:sp>
          <p:nvSpPr>
            <p:cNvPr id="142" name="TextBox 141"/>
            <p:cNvSpPr txBox="1"/>
            <p:nvPr/>
          </p:nvSpPr>
          <p:spPr>
            <a:xfrm>
              <a:off x="2531298" y="3516409"/>
              <a:ext cx="2365570" cy="371176"/>
            </a:xfrm>
            <a:prstGeom prst="rect">
              <a:avLst/>
            </a:prstGeom>
            <a:noFill/>
          </p:spPr>
          <p:txBody>
            <a:bodyPr wrap="square" rtlCol="0">
              <a:spAutoFit/>
            </a:bodyPr>
            <a:lstStyle/>
            <a:p>
              <a:pPr algn="ctr"/>
              <a:r>
                <a:rPr lang="en-US" sz="1400" b="1" dirty="0">
                  <a:solidFill>
                    <a:prstClr val="white"/>
                  </a:solidFill>
                  <a:latin typeface="Bookman Old Style"/>
                </a:rPr>
                <a:t>From last two </a:t>
              </a:r>
              <a:r>
                <a:rPr lang="en-US" sz="1400" b="1" dirty="0" smtClean="0">
                  <a:solidFill>
                    <a:prstClr val="white"/>
                  </a:solidFill>
                  <a:latin typeface="Bookman Old Style"/>
                </a:rPr>
                <a:t>‘20’ </a:t>
              </a:r>
              <a:r>
                <a:rPr lang="en-US" sz="1400" b="1" dirty="0">
                  <a:solidFill>
                    <a:prstClr val="white"/>
                  </a:solidFill>
                  <a:latin typeface="Bookman Old Style"/>
                </a:rPr>
                <a:t>is common along with 3</a:t>
              </a:r>
              <a:r>
                <a:rPr lang="en-US" sz="1400" b="1" baseline="30000" dirty="0">
                  <a:solidFill>
                    <a:prstClr val="white"/>
                  </a:solidFill>
                  <a:latin typeface="Bookman Old Style"/>
                </a:rPr>
                <a:t>rd</a:t>
              </a:r>
              <a:r>
                <a:rPr lang="en-US" sz="1400" b="1" dirty="0">
                  <a:solidFill>
                    <a:prstClr val="white"/>
                  </a:solidFill>
                  <a:latin typeface="Bookman Old Style"/>
                </a:rPr>
                <a:t> term sign</a:t>
              </a:r>
            </a:p>
          </p:txBody>
        </p:sp>
      </p:grpSp>
    </p:spTree>
    <p:extLst>
      <p:ext uri="{BB962C8B-B14F-4D97-AF65-F5344CB8AC3E}">
        <p14:creationId xmlns:p14="http://schemas.microsoft.com/office/powerpoint/2010/main" val="422467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lef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1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par>
                                <p:cTn id="38" presetID="10" presetClass="exit" presetSubtype="0" fill="hold" nodeType="withEffect">
                                  <p:stCondLst>
                                    <p:cond delay="0"/>
                                  </p:stCondLst>
                                  <p:childTnLst>
                                    <p:animEffect transition="out" filter="fade">
                                      <p:cBhvr>
                                        <p:cTn id="39" dur="500"/>
                                        <p:tgtEl>
                                          <p:spTgt spid="31"/>
                                        </p:tgtEl>
                                      </p:cBhvr>
                                    </p:animEffect>
                                    <p:set>
                                      <p:cBhvr>
                                        <p:cTn id="40" dur="1" fill="hold">
                                          <p:stCondLst>
                                            <p:cond delay="499"/>
                                          </p:stCondLst>
                                        </p:cTn>
                                        <p:tgtEl>
                                          <p:spTgt spid="3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up)">
                                      <p:cBhvr>
                                        <p:cTn id="53" dur="500"/>
                                        <p:tgtEl>
                                          <p:spTgt spid="6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wipe(left)">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right)">
                                      <p:cBhvr>
                                        <p:cTn id="69" dur="10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left)">
                                      <p:cBhvr>
                                        <p:cTn id="74" dur="500"/>
                                        <p:tgtEl>
                                          <p:spTgt spid="47"/>
                                        </p:tgtEl>
                                      </p:cBhvr>
                                    </p:animEffect>
                                  </p:childTnLst>
                                </p:cTn>
                              </p:par>
                              <p:par>
                                <p:cTn id="75" presetID="10" presetClass="exit" presetSubtype="0" fill="hold" grpId="1" nodeType="withEffect">
                                  <p:stCondLst>
                                    <p:cond delay="0"/>
                                  </p:stCondLst>
                                  <p:childTnLst>
                                    <p:animEffect transition="out" filter="fade">
                                      <p:cBhvr>
                                        <p:cTn id="76" dur="500"/>
                                        <p:tgtEl>
                                          <p:spTgt spid="68"/>
                                        </p:tgtEl>
                                      </p:cBhvr>
                                    </p:animEffect>
                                    <p:set>
                                      <p:cBhvr>
                                        <p:cTn id="77" dur="1" fill="hold">
                                          <p:stCondLst>
                                            <p:cond delay="499"/>
                                          </p:stCondLst>
                                        </p:cTn>
                                        <p:tgtEl>
                                          <p:spTgt spid="6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67"/>
                                        </p:tgtEl>
                                      </p:cBhvr>
                                    </p:animEffect>
                                    <p:set>
                                      <p:cBhvr>
                                        <p:cTn id="80" dur="1" fill="hold">
                                          <p:stCondLst>
                                            <p:cond delay="499"/>
                                          </p:stCondLst>
                                        </p:cTn>
                                        <p:tgtEl>
                                          <p:spTgt spid="6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72"/>
                                        </p:tgtEl>
                                      </p:cBhvr>
                                    </p:animEffect>
                                    <p:set>
                                      <p:cBhvr>
                                        <p:cTn id="86" dur="1" fill="hold">
                                          <p:stCondLst>
                                            <p:cond delay="499"/>
                                          </p:stCondLst>
                                        </p:cTn>
                                        <p:tgtEl>
                                          <p:spTgt spid="7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up)">
                                      <p:cBhvr>
                                        <p:cTn id="91" dur="5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wipe(left)">
                                      <p:cBhvr>
                                        <p:cTn id="96" dur="500"/>
                                        <p:tgtEl>
                                          <p:spTgt spid="13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left)">
                                      <p:cBhvr>
                                        <p:cTn id="101" dur="500"/>
                                        <p:tgtEl>
                                          <p:spTgt spid="50"/>
                                        </p:tgtEl>
                                      </p:cBhvr>
                                    </p:animEffect>
                                  </p:childTnLst>
                                </p:cTn>
                              </p:par>
                              <p:par>
                                <p:cTn id="102" presetID="10" presetClass="exit" presetSubtype="0" fill="hold" nodeType="withEffect">
                                  <p:stCondLst>
                                    <p:cond delay="0"/>
                                  </p:stCondLst>
                                  <p:childTnLst>
                                    <p:animEffect transition="out" filter="fade">
                                      <p:cBhvr>
                                        <p:cTn id="103" dur="500"/>
                                        <p:tgtEl>
                                          <p:spTgt spid="47"/>
                                        </p:tgtEl>
                                      </p:cBhvr>
                                    </p:animEffect>
                                    <p:set>
                                      <p:cBhvr>
                                        <p:cTn id="104" dur="1" fill="hold">
                                          <p:stCondLst>
                                            <p:cond delay="499"/>
                                          </p:stCondLst>
                                        </p:cTn>
                                        <p:tgtEl>
                                          <p:spTgt spid="4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up)">
                                      <p:cBhvr>
                                        <p:cTn id="111" dur="5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wipe(up)">
                                      <p:cBhvr>
                                        <p:cTn id="116" dur="500"/>
                                        <p:tgtEl>
                                          <p:spTgt spid="76"/>
                                        </p:tgtEl>
                                      </p:cBhvr>
                                    </p:animEffect>
                                  </p:childTnLst>
                                </p:cTn>
                              </p:par>
                              <p:par>
                                <p:cTn id="117" presetID="10" presetClass="exit" presetSubtype="0" fill="hold" nodeType="withEffect">
                                  <p:stCondLst>
                                    <p:cond delay="0"/>
                                  </p:stCondLst>
                                  <p:childTnLst>
                                    <p:animEffect transition="out" filter="fade">
                                      <p:cBhvr>
                                        <p:cTn id="118" dur="500"/>
                                        <p:tgtEl>
                                          <p:spTgt spid="131"/>
                                        </p:tgtEl>
                                      </p:cBhvr>
                                    </p:animEffect>
                                    <p:set>
                                      <p:cBhvr>
                                        <p:cTn id="119" dur="1" fill="hold">
                                          <p:stCondLst>
                                            <p:cond delay="499"/>
                                          </p:stCondLst>
                                        </p:cTn>
                                        <p:tgtEl>
                                          <p:spTgt spid="131"/>
                                        </p:tgtEl>
                                        <p:attrNameLst>
                                          <p:attrName>style.visibility</p:attrName>
                                        </p:attrNameLst>
                                      </p:cBhvr>
                                      <p:to>
                                        <p:strVal val="hidden"/>
                                      </p:to>
                                    </p:set>
                                  </p:childTnLst>
                                </p:cTn>
                              </p:par>
                              <p:par>
                                <p:cTn id="120" presetID="22" presetClass="entr" presetSubtype="8" fill="hold" grpId="0" nodeType="with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34"/>
                                        </p:tgtEl>
                                        <p:attrNameLst>
                                          <p:attrName>style.visibility</p:attrName>
                                        </p:attrNameLst>
                                      </p:cBhvr>
                                      <p:to>
                                        <p:strVal val="visible"/>
                                      </p:to>
                                    </p:set>
                                    <p:animEffect transition="in" filter="wipe(up)">
                                      <p:cBhvr>
                                        <p:cTn id="127" dur="500"/>
                                        <p:tgtEl>
                                          <p:spTgt spid="13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left)">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17"/>
                                        </p:tgtEl>
                                        <p:attrNameLst>
                                          <p:attrName>style.visibility</p:attrName>
                                        </p:attrNameLst>
                                      </p:cBhvr>
                                      <p:to>
                                        <p:strVal val="visible"/>
                                      </p:to>
                                    </p:set>
                                    <p:animEffect transition="in" filter="wipe(left)">
                                      <p:cBhvr>
                                        <p:cTn id="137" dur="1000"/>
                                        <p:tgtEl>
                                          <p:spTgt spid="117"/>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116"/>
                                        </p:tgtEl>
                                        <p:attrNameLst>
                                          <p:attrName>style.visibility</p:attrName>
                                        </p:attrNameLst>
                                      </p:cBhvr>
                                      <p:to>
                                        <p:strVal val="visible"/>
                                      </p:to>
                                    </p:set>
                                    <p:animEffect transition="in" filter="wipe(left)">
                                      <p:cBhvr>
                                        <p:cTn id="140" dur="1000"/>
                                        <p:tgtEl>
                                          <p:spTgt spid="11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13"/>
                                        </p:tgtEl>
                                        <p:attrNameLst>
                                          <p:attrName>style.visibility</p:attrName>
                                        </p:attrNameLst>
                                      </p:cBhvr>
                                      <p:to>
                                        <p:strVal val="visible"/>
                                      </p:to>
                                    </p:set>
                                    <p:animEffect transition="in" filter="wipe(left)">
                                      <p:cBhvr>
                                        <p:cTn id="145" dur="500"/>
                                        <p:tgtEl>
                                          <p:spTgt spid="113"/>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nodeType="clickEffect">
                                  <p:stCondLst>
                                    <p:cond delay="0"/>
                                  </p:stCondLst>
                                  <p:childTnLst>
                                    <p:animEffect transition="out" filter="fade">
                                      <p:cBhvr>
                                        <p:cTn id="149" dur="500"/>
                                        <p:tgtEl>
                                          <p:spTgt spid="113"/>
                                        </p:tgtEl>
                                      </p:cBhvr>
                                    </p:animEffect>
                                    <p:set>
                                      <p:cBhvr>
                                        <p:cTn id="150" dur="1" fill="hold">
                                          <p:stCondLst>
                                            <p:cond delay="499"/>
                                          </p:stCondLst>
                                        </p:cTn>
                                        <p:tgtEl>
                                          <p:spTgt spid="113"/>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99"/>
                                        </p:tgtEl>
                                      </p:cBhvr>
                                    </p:animEffect>
                                    <p:set>
                                      <p:cBhvr>
                                        <p:cTn id="153" dur="1" fill="hold">
                                          <p:stCondLst>
                                            <p:cond delay="499"/>
                                          </p:stCondLst>
                                        </p:cTn>
                                        <p:tgtEl>
                                          <p:spTgt spid="99"/>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76"/>
                                        </p:tgtEl>
                                      </p:cBhvr>
                                    </p:animEffect>
                                    <p:set>
                                      <p:cBhvr>
                                        <p:cTn id="156" dur="1" fill="hold">
                                          <p:stCondLst>
                                            <p:cond delay="499"/>
                                          </p:stCondLst>
                                        </p:cTn>
                                        <p:tgtEl>
                                          <p:spTgt spid="76"/>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120"/>
                                        </p:tgtEl>
                                        <p:attrNameLst>
                                          <p:attrName>style.visibility</p:attrName>
                                        </p:attrNameLst>
                                      </p:cBhvr>
                                      <p:to>
                                        <p:strVal val="visible"/>
                                      </p:to>
                                    </p:set>
                                    <p:animEffect transition="in" filter="wipe(up)">
                                      <p:cBhvr>
                                        <p:cTn id="161" dur="500"/>
                                        <p:tgtEl>
                                          <p:spTgt spid="120"/>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63"/>
                                        </p:tgtEl>
                                        <p:attrNameLst>
                                          <p:attrName>style.visibility</p:attrName>
                                        </p:attrNameLst>
                                      </p:cBhvr>
                                      <p:to>
                                        <p:strVal val="visible"/>
                                      </p:to>
                                    </p:set>
                                    <p:animEffect transition="in" filter="wipe(left)">
                                      <p:cBhvr>
                                        <p:cTn id="166" dur="500"/>
                                        <p:tgtEl>
                                          <p:spTgt spid="63"/>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66"/>
                                        </p:tgtEl>
                                        <p:attrNameLst>
                                          <p:attrName>style.visibility</p:attrName>
                                        </p:attrNameLst>
                                      </p:cBhvr>
                                      <p:to>
                                        <p:strVal val="visible"/>
                                      </p:to>
                                    </p:set>
                                    <p:animEffect transition="in" filter="wipe(left)">
                                      <p:cBhvr>
                                        <p:cTn id="171" dur="500"/>
                                        <p:tgtEl>
                                          <p:spTgt spid="6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118"/>
                                        </p:tgtEl>
                                        <p:attrNameLst>
                                          <p:attrName>style.visibility</p:attrName>
                                        </p:attrNameLst>
                                      </p:cBhvr>
                                      <p:to>
                                        <p:strVal val="visible"/>
                                      </p:to>
                                    </p:set>
                                    <p:animEffect transition="in" filter="wipe(left)">
                                      <p:cBhvr>
                                        <p:cTn id="176" dur="1000"/>
                                        <p:tgtEl>
                                          <p:spTgt spid="118"/>
                                        </p:tgtEl>
                                      </p:cBhvr>
                                    </p:animEffect>
                                  </p:childTnLst>
                                </p:cTn>
                              </p:par>
                              <p:par>
                                <p:cTn id="177" presetID="22" presetClass="entr" presetSubtype="8" fill="hold" grpId="0" nodeType="withEffect">
                                  <p:stCondLst>
                                    <p:cond delay="0"/>
                                  </p:stCondLst>
                                  <p:childTnLst>
                                    <p:set>
                                      <p:cBhvr>
                                        <p:cTn id="178" dur="1" fill="hold">
                                          <p:stCondLst>
                                            <p:cond delay="0"/>
                                          </p:stCondLst>
                                        </p:cTn>
                                        <p:tgtEl>
                                          <p:spTgt spid="119"/>
                                        </p:tgtEl>
                                        <p:attrNameLst>
                                          <p:attrName>style.visibility</p:attrName>
                                        </p:attrNameLst>
                                      </p:cBhvr>
                                      <p:to>
                                        <p:strVal val="visible"/>
                                      </p:to>
                                    </p:set>
                                    <p:animEffect transition="in" filter="wipe(left)">
                                      <p:cBhvr>
                                        <p:cTn id="179" dur="1000"/>
                                        <p:tgtEl>
                                          <p:spTgt spid="119"/>
                                        </p:tgtEl>
                                      </p:cBhvr>
                                    </p:animEffect>
                                  </p:childTnLst>
                                </p:cTn>
                              </p:par>
                              <p:par>
                                <p:cTn id="180" presetID="10" presetClass="exit" presetSubtype="0" fill="hold" nodeType="withEffect">
                                  <p:stCondLst>
                                    <p:cond delay="0"/>
                                  </p:stCondLst>
                                  <p:childTnLst>
                                    <p:animEffect transition="out" filter="fade">
                                      <p:cBhvr>
                                        <p:cTn id="181" dur="500"/>
                                        <p:tgtEl>
                                          <p:spTgt spid="120"/>
                                        </p:tgtEl>
                                      </p:cBhvr>
                                    </p:animEffect>
                                    <p:set>
                                      <p:cBhvr>
                                        <p:cTn id="182" dur="1" fill="hold">
                                          <p:stCondLst>
                                            <p:cond delay="499"/>
                                          </p:stCondLst>
                                        </p:cTn>
                                        <p:tgtEl>
                                          <p:spTgt spid="12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wipe(left)">
                                      <p:cBhvr>
                                        <p:cTn id="187" dur="1000"/>
                                        <p:tgtEl>
                                          <p:spTgt spid="79"/>
                                        </p:tgtEl>
                                      </p:cBhvr>
                                    </p:animEffect>
                                  </p:childTnLst>
                                </p:cTn>
                              </p:par>
                              <p:par>
                                <p:cTn id="188" presetID="10" presetClass="exit" presetSubtype="0" fill="hold" grpId="1" nodeType="withEffect">
                                  <p:stCondLst>
                                    <p:cond delay="0"/>
                                  </p:stCondLst>
                                  <p:childTnLst>
                                    <p:animEffect transition="out" filter="fade">
                                      <p:cBhvr>
                                        <p:cTn id="189" dur="500"/>
                                        <p:tgtEl>
                                          <p:spTgt spid="75"/>
                                        </p:tgtEl>
                                      </p:cBhvr>
                                    </p:animEffect>
                                    <p:set>
                                      <p:cBhvr>
                                        <p:cTn id="190" dur="1" fill="hold">
                                          <p:stCondLst>
                                            <p:cond delay="499"/>
                                          </p:stCondLst>
                                        </p:cTn>
                                        <p:tgtEl>
                                          <p:spTgt spid="75"/>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wipe(left)">
                                      <p:cBhvr>
                                        <p:cTn id="195" dur="500"/>
                                        <p:tgtEl>
                                          <p:spTgt spid="80"/>
                                        </p:tgtEl>
                                      </p:cBhvr>
                                    </p:animEffect>
                                  </p:childTnLst>
                                </p:cTn>
                              </p:par>
                              <p:par>
                                <p:cTn id="196" presetID="22" presetClass="entr" presetSubtype="8" fill="hold" grpId="0" nodeType="withEffect">
                                  <p:stCondLst>
                                    <p:cond delay="0"/>
                                  </p:stCondLst>
                                  <p:childTnLst>
                                    <p:set>
                                      <p:cBhvr>
                                        <p:cTn id="197" dur="1" fill="hold">
                                          <p:stCondLst>
                                            <p:cond delay="0"/>
                                          </p:stCondLst>
                                        </p:cTn>
                                        <p:tgtEl>
                                          <p:spTgt spid="81"/>
                                        </p:tgtEl>
                                        <p:attrNameLst>
                                          <p:attrName>style.visibility</p:attrName>
                                        </p:attrNameLst>
                                      </p:cBhvr>
                                      <p:to>
                                        <p:strVal val="visible"/>
                                      </p:to>
                                    </p:set>
                                    <p:animEffect transition="in" filter="wipe(left)">
                                      <p:cBhvr>
                                        <p:cTn id="198" dur="500"/>
                                        <p:tgtEl>
                                          <p:spTgt spid="81"/>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143"/>
                                        </p:tgtEl>
                                        <p:attrNameLst>
                                          <p:attrName>style.visibility</p:attrName>
                                        </p:attrNameLst>
                                      </p:cBhvr>
                                      <p:to>
                                        <p:strVal val="visible"/>
                                      </p:to>
                                    </p:set>
                                    <p:animEffect transition="in" filter="wipe(down)">
                                      <p:cBhvr>
                                        <p:cTn id="203" dur="500"/>
                                        <p:tgtEl>
                                          <p:spTgt spid="143"/>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82"/>
                                        </p:tgtEl>
                                        <p:attrNameLst>
                                          <p:attrName>style.visibility</p:attrName>
                                        </p:attrNameLst>
                                      </p:cBhvr>
                                      <p:to>
                                        <p:strVal val="visible"/>
                                      </p:to>
                                    </p:set>
                                    <p:animEffect transition="in" filter="wipe(left)">
                                      <p:cBhvr>
                                        <p:cTn id="208" dur="1000"/>
                                        <p:tgtEl>
                                          <p:spTgt spid="82"/>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83"/>
                                        </p:tgtEl>
                                        <p:attrNameLst>
                                          <p:attrName>style.visibility</p:attrName>
                                        </p:attrNameLst>
                                      </p:cBhvr>
                                      <p:to>
                                        <p:strVal val="visible"/>
                                      </p:to>
                                    </p:set>
                                    <p:animEffect transition="in" filter="wipe(left)">
                                      <p:cBhvr>
                                        <p:cTn id="213" dur="1000"/>
                                        <p:tgtEl>
                                          <p:spTgt spid="83"/>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nodeType="clickEffect">
                                  <p:stCondLst>
                                    <p:cond delay="0"/>
                                  </p:stCondLst>
                                  <p:childTnLst>
                                    <p:animEffect transition="out" filter="fade">
                                      <p:cBhvr>
                                        <p:cTn id="217" dur="500"/>
                                        <p:tgtEl>
                                          <p:spTgt spid="143"/>
                                        </p:tgtEl>
                                      </p:cBhvr>
                                    </p:animEffect>
                                    <p:set>
                                      <p:cBhvr>
                                        <p:cTn id="218" dur="1" fill="hold">
                                          <p:stCondLst>
                                            <p:cond delay="499"/>
                                          </p:stCondLst>
                                        </p:cTn>
                                        <p:tgtEl>
                                          <p:spTgt spid="143"/>
                                        </p:tgtEl>
                                        <p:attrNameLst>
                                          <p:attrName>style.visibility</p:attrName>
                                        </p:attrNameLst>
                                      </p:cBhvr>
                                      <p:to>
                                        <p:strVal val="hidden"/>
                                      </p:to>
                                    </p:set>
                                  </p:childTnLst>
                                </p:cTn>
                              </p:par>
                            </p:childTnLst>
                          </p:cTn>
                        </p:par>
                        <p:par>
                          <p:cTn id="219" fill="hold">
                            <p:stCondLst>
                              <p:cond delay="500"/>
                            </p:stCondLst>
                            <p:childTnLst>
                              <p:par>
                                <p:cTn id="220" presetID="22" presetClass="entr" presetSubtype="4" fill="hold" nodeType="afterEffect">
                                  <p:stCondLst>
                                    <p:cond delay="0"/>
                                  </p:stCondLst>
                                  <p:childTnLst>
                                    <p:set>
                                      <p:cBhvr>
                                        <p:cTn id="221" dur="1" fill="hold">
                                          <p:stCondLst>
                                            <p:cond delay="0"/>
                                          </p:stCondLst>
                                        </p:cTn>
                                        <p:tgtEl>
                                          <p:spTgt spid="140"/>
                                        </p:tgtEl>
                                        <p:attrNameLst>
                                          <p:attrName>style.visibility</p:attrName>
                                        </p:attrNameLst>
                                      </p:cBhvr>
                                      <p:to>
                                        <p:strVal val="visible"/>
                                      </p:to>
                                    </p:set>
                                    <p:animEffect transition="in" filter="wipe(down)">
                                      <p:cBhvr>
                                        <p:cTn id="222" dur="500"/>
                                        <p:tgtEl>
                                          <p:spTgt spid="140"/>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84"/>
                                        </p:tgtEl>
                                        <p:attrNameLst>
                                          <p:attrName>style.visibility</p:attrName>
                                        </p:attrNameLst>
                                      </p:cBhvr>
                                      <p:to>
                                        <p:strVal val="visible"/>
                                      </p:to>
                                    </p:set>
                                    <p:animEffect transition="in" filter="wipe(left)">
                                      <p:cBhvr>
                                        <p:cTn id="227" dur="1000"/>
                                        <p:tgtEl>
                                          <p:spTgt spid="84"/>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85"/>
                                        </p:tgtEl>
                                        <p:attrNameLst>
                                          <p:attrName>style.visibility</p:attrName>
                                        </p:attrNameLst>
                                      </p:cBhvr>
                                      <p:to>
                                        <p:strVal val="visible"/>
                                      </p:to>
                                    </p:set>
                                    <p:animEffect transition="in" filter="wipe(left)">
                                      <p:cBhvr>
                                        <p:cTn id="232" dur="1000"/>
                                        <p:tgtEl>
                                          <p:spTgt spid="85"/>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nodeType="clickEffect">
                                  <p:stCondLst>
                                    <p:cond delay="0"/>
                                  </p:stCondLst>
                                  <p:childTnLst>
                                    <p:animEffect transition="out" filter="fade">
                                      <p:cBhvr>
                                        <p:cTn id="236" dur="500"/>
                                        <p:tgtEl>
                                          <p:spTgt spid="140"/>
                                        </p:tgtEl>
                                      </p:cBhvr>
                                    </p:animEffect>
                                    <p:set>
                                      <p:cBhvr>
                                        <p:cTn id="237" dur="1" fill="hold">
                                          <p:stCondLst>
                                            <p:cond delay="499"/>
                                          </p:stCondLst>
                                        </p:cTn>
                                        <p:tgtEl>
                                          <p:spTgt spid="140"/>
                                        </p:tgtEl>
                                        <p:attrNameLst>
                                          <p:attrName>style.visibility</p:attrName>
                                        </p:attrNameLst>
                                      </p:cBhvr>
                                      <p:to>
                                        <p:strVal val="hidden"/>
                                      </p:to>
                                    </p:set>
                                  </p:childTnLst>
                                </p:cTn>
                              </p:par>
                            </p:childTnLst>
                          </p:cTn>
                        </p:par>
                        <p:par>
                          <p:cTn id="238" fill="hold">
                            <p:stCondLst>
                              <p:cond delay="500"/>
                            </p:stCondLst>
                            <p:childTnLst>
                              <p:par>
                                <p:cTn id="239" presetID="22" presetClass="entr" presetSubtype="8" fill="hold" grpId="0" nodeType="afterEffect">
                                  <p:stCondLst>
                                    <p:cond delay="0"/>
                                  </p:stCondLst>
                                  <p:childTnLst>
                                    <p:set>
                                      <p:cBhvr>
                                        <p:cTn id="240" dur="1" fill="hold">
                                          <p:stCondLst>
                                            <p:cond delay="0"/>
                                          </p:stCondLst>
                                        </p:cTn>
                                        <p:tgtEl>
                                          <p:spTgt spid="86"/>
                                        </p:tgtEl>
                                        <p:attrNameLst>
                                          <p:attrName>style.visibility</p:attrName>
                                        </p:attrNameLst>
                                      </p:cBhvr>
                                      <p:to>
                                        <p:strVal val="visible"/>
                                      </p:to>
                                    </p:set>
                                    <p:animEffect transition="in" filter="wipe(left)">
                                      <p:cBhvr>
                                        <p:cTn id="241" dur="1000"/>
                                        <p:tgtEl>
                                          <p:spTgt spid="86"/>
                                        </p:tgtEl>
                                      </p:cBhvr>
                                    </p:animEffect>
                                  </p:childTnLst>
                                </p:cTn>
                              </p:par>
                              <p:par>
                                <p:cTn id="242" presetID="10" presetClass="exit" presetSubtype="0" fill="hold" grpId="1" nodeType="withEffect">
                                  <p:stCondLst>
                                    <p:cond delay="0"/>
                                  </p:stCondLst>
                                  <p:childTnLst>
                                    <p:animEffect transition="out" filter="fade">
                                      <p:cBhvr>
                                        <p:cTn id="243" dur="500"/>
                                        <p:tgtEl>
                                          <p:spTgt spid="80"/>
                                        </p:tgtEl>
                                      </p:cBhvr>
                                    </p:animEffect>
                                    <p:set>
                                      <p:cBhvr>
                                        <p:cTn id="244" dur="1" fill="hold">
                                          <p:stCondLst>
                                            <p:cond delay="499"/>
                                          </p:stCondLst>
                                        </p:cTn>
                                        <p:tgtEl>
                                          <p:spTgt spid="80"/>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81"/>
                                        </p:tgtEl>
                                      </p:cBhvr>
                                    </p:animEffect>
                                    <p:set>
                                      <p:cBhvr>
                                        <p:cTn id="247" dur="1" fill="hold">
                                          <p:stCondLst>
                                            <p:cond delay="499"/>
                                          </p:stCondLst>
                                        </p:cTn>
                                        <p:tgtEl>
                                          <p:spTgt spid="81"/>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nodeType="clickEffect">
                                  <p:stCondLst>
                                    <p:cond delay="0"/>
                                  </p:stCondLst>
                                  <p:childTnLst>
                                    <p:animEffect transition="out" filter="fade">
                                      <p:cBhvr>
                                        <p:cTn id="251" dur="500"/>
                                        <p:tgtEl>
                                          <p:spTgt spid="37"/>
                                        </p:tgtEl>
                                      </p:cBhvr>
                                    </p:animEffect>
                                    <p:set>
                                      <p:cBhvr>
                                        <p:cTn id="252" dur="1" fill="hold">
                                          <p:stCondLst>
                                            <p:cond delay="499"/>
                                          </p:stCondLst>
                                        </p:cTn>
                                        <p:tgtEl>
                                          <p:spTgt spid="37"/>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500"/>
                                        <p:tgtEl>
                                          <p:spTgt spid="43"/>
                                        </p:tgtEl>
                                      </p:cBhvr>
                                    </p:animEffect>
                                    <p:set>
                                      <p:cBhvr>
                                        <p:cTn id="255" dur="1" fill="hold">
                                          <p:stCondLst>
                                            <p:cond delay="499"/>
                                          </p:stCondLst>
                                        </p:cTn>
                                        <p:tgtEl>
                                          <p:spTgt spid="43"/>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50"/>
                                        </p:tgtEl>
                                      </p:cBhvr>
                                    </p:animEffect>
                                    <p:set>
                                      <p:cBhvr>
                                        <p:cTn id="258" dur="1" fill="hold">
                                          <p:stCondLst>
                                            <p:cond delay="499"/>
                                          </p:stCondLst>
                                        </p:cTn>
                                        <p:tgtEl>
                                          <p:spTgt spid="50"/>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54"/>
                                        </p:tgtEl>
                                      </p:cBhvr>
                                    </p:animEffect>
                                    <p:set>
                                      <p:cBhvr>
                                        <p:cTn id="261" dur="1" fill="hold">
                                          <p:stCondLst>
                                            <p:cond delay="499"/>
                                          </p:stCondLst>
                                        </p:cTn>
                                        <p:tgtEl>
                                          <p:spTgt spid="54"/>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63"/>
                                        </p:tgtEl>
                                      </p:cBhvr>
                                    </p:animEffect>
                                    <p:set>
                                      <p:cBhvr>
                                        <p:cTn id="264" dur="1" fill="hold">
                                          <p:stCondLst>
                                            <p:cond delay="499"/>
                                          </p:stCondLst>
                                        </p:cTn>
                                        <p:tgtEl>
                                          <p:spTgt spid="63"/>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102"/>
                                        </p:tgtEl>
                                      </p:cBhvr>
                                    </p:animEffect>
                                    <p:set>
                                      <p:cBhvr>
                                        <p:cTn id="267" dur="1" fill="hold">
                                          <p:stCondLst>
                                            <p:cond delay="499"/>
                                          </p:stCondLst>
                                        </p:cTn>
                                        <p:tgtEl>
                                          <p:spTgt spid="102"/>
                                        </p:tgtEl>
                                        <p:attrNameLst>
                                          <p:attrName>style.visibility</p:attrName>
                                        </p:attrNameLst>
                                      </p:cBhvr>
                                      <p:to>
                                        <p:strVal val="hidden"/>
                                      </p:to>
                                    </p:set>
                                  </p:childTnLst>
                                </p:cTn>
                              </p:par>
                              <p:par>
                                <p:cTn id="268" presetID="10" presetClass="exit" presetSubtype="0" fill="hold" nodeType="withEffect">
                                  <p:stCondLst>
                                    <p:cond delay="0"/>
                                  </p:stCondLst>
                                  <p:childTnLst>
                                    <p:animEffect transition="out" filter="fade">
                                      <p:cBhvr>
                                        <p:cTn id="269" dur="500"/>
                                        <p:tgtEl>
                                          <p:spTgt spid="134"/>
                                        </p:tgtEl>
                                      </p:cBhvr>
                                    </p:animEffect>
                                    <p:set>
                                      <p:cBhvr>
                                        <p:cTn id="270" dur="1" fill="hold">
                                          <p:stCondLst>
                                            <p:cond delay="499"/>
                                          </p:stCondLst>
                                        </p:cTn>
                                        <p:tgtEl>
                                          <p:spTgt spid="134"/>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117"/>
                                        </p:tgtEl>
                                      </p:cBhvr>
                                    </p:animEffect>
                                    <p:set>
                                      <p:cBhvr>
                                        <p:cTn id="273" dur="1" fill="hold">
                                          <p:stCondLst>
                                            <p:cond delay="499"/>
                                          </p:stCondLst>
                                        </p:cTn>
                                        <p:tgtEl>
                                          <p:spTgt spid="117"/>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116"/>
                                        </p:tgtEl>
                                      </p:cBhvr>
                                    </p:animEffect>
                                    <p:set>
                                      <p:cBhvr>
                                        <p:cTn id="276" dur="1" fill="hold">
                                          <p:stCondLst>
                                            <p:cond delay="499"/>
                                          </p:stCondLst>
                                        </p:cTn>
                                        <p:tgtEl>
                                          <p:spTgt spid="116"/>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118"/>
                                        </p:tgtEl>
                                      </p:cBhvr>
                                    </p:animEffect>
                                    <p:set>
                                      <p:cBhvr>
                                        <p:cTn id="279" dur="1" fill="hold">
                                          <p:stCondLst>
                                            <p:cond delay="499"/>
                                          </p:stCondLst>
                                        </p:cTn>
                                        <p:tgtEl>
                                          <p:spTgt spid="118"/>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119"/>
                                        </p:tgtEl>
                                      </p:cBhvr>
                                    </p:animEffect>
                                    <p:set>
                                      <p:cBhvr>
                                        <p:cTn id="282" dur="1" fill="hold">
                                          <p:stCondLst>
                                            <p:cond delay="499"/>
                                          </p:stCondLst>
                                        </p:cTn>
                                        <p:tgtEl>
                                          <p:spTgt spid="119"/>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87"/>
                                        </p:tgtEl>
                                        <p:attrNameLst>
                                          <p:attrName>style.visibility</p:attrName>
                                        </p:attrNameLst>
                                      </p:cBhvr>
                                      <p:to>
                                        <p:strVal val="visible"/>
                                      </p:to>
                                    </p:set>
                                    <p:animEffect transition="in" filter="wipe(left)">
                                      <p:cBhvr>
                                        <p:cTn id="287" dur="500"/>
                                        <p:tgtEl>
                                          <p:spTgt spid="87"/>
                                        </p:tgtEl>
                                      </p:cBhvr>
                                    </p:animEffect>
                                  </p:childTnLst>
                                </p:cTn>
                              </p:par>
                              <p:par>
                                <p:cTn id="288" presetID="22" presetClass="entr" presetSubtype="8" fill="hold" grpId="0" nodeType="withEffect">
                                  <p:stCondLst>
                                    <p:cond delay="0"/>
                                  </p:stCondLst>
                                  <p:childTnLst>
                                    <p:set>
                                      <p:cBhvr>
                                        <p:cTn id="289" dur="1" fill="hold">
                                          <p:stCondLst>
                                            <p:cond delay="0"/>
                                          </p:stCondLst>
                                        </p:cTn>
                                        <p:tgtEl>
                                          <p:spTgt spid="88"/>
                                        </p:tgtEl>
                                        <p:attrNameLst>
                                          <p:attrName>style.visibility</p:attrName>
                                        </p:attrNameLst>
                                      </p:cBhvr>
                                      <p:to>
                                        <p:strVal val="visible"/>
                                      </p:to>
                                    </p:set>
                                    <p:animEffect transition="in" filter="wipe(left)">
                                      <p:cBhvr>
                                        <p:cTn id="290" dur="500"/>
                                        <p:tgtEl>
                                          <p:spTgt spid="88"/>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89"/>
                                        </p:tgtEl>
                                        <p:attrNameLst>
                                          <p:attrName>style.visibility</p:attrName>
                                        </p:attrNameLst>
                                      </p:cBhvr>
                                      <p:to>
                                        <p:strVal val="visible"/>
                                      </p:to>
                                    </p:set>
                                    <p:animEffect transition="in" filter="wipe(left)">
                                      <p:cBhvr>
                                        <p:cTn id="295" dur="1000"/>
                                        <p:tgtEl>
                                          <p:spTgt spid="89"/>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xit" presetSubtype="0" fill="hold" grpId="1" nodeType="clickEffect">
                                  <p:stCondLst>
                                    <p:cond delay="0"/>
                                  </p:stCondLst>
                                  <p:childTnLst>
                                    <p:animEffect transition="out" filter="fade">
                                      <p:cBhvr>
                                        <p:cTn id="299" dur="500"/>
                                        <p:tgtEl>
                                          <p:spTgt spid="87"/>
                                        </p:tgtEl>
                                      </p:cBhvr>
                                    </p:animEffect>
                                    <p:set>
                                      <p:cBhvr>
                                        <p:cTn id="300" dur="1" fill="hold">
                                          <p:stCondLst>
                                            <p:cond delay="499"/>
                                          </p:stCondLst>
                                        </p:cTn>
                                        <p:tgtEl>
                                          <p:spTgt spid="87"/>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88"/>
                                        </p:tgtEl>
                                      </p:cBhvr>
                                    </p:animEffect>
                                    <p:set>
                                      <p:cBhvr>
                                        <p:cTn id="303" dur="1" fill="hold">
                                          <p:stCondLst>
                                            <p:cond delay="499"/>
                                          </p:stCondLst>
                                        </p:cTn>
                                        <p:tgtEl>
                                          <p:spTgt spid="88"/>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nodeType="clickEffect">
                                  <p:stCondLst>
                                    <p:cond delay="0"/>
                                  </p:stCondLst>
                                  <p:childTnLst>
                                    <p:set>
                                      <p:cBhvr>
                                        <p:cTn id="307" dur="1" fill="hold">
                                          <p:stCondLst>
                                            <p:cond delay="0"/>
                                          </p:stCondLst>
                                        </p:cTn>
                                        <p:tgtEl>
                                          <p:spTgt spid="128"/>
                                        </p:tgtEl>
                                        <p:attrNameLst>
                                          <p:attrName>style.visibility</p:attrName>
                                        </p:attrNameLst>
                                      </p:cBhvr>
                                      <p:to>
                                        <p:strVal val="visible"/>
                                      </p:to>
                                    </p:set>
                                    <p:animEffect transition="in" filter="wipe(left)">
                                      <p:cBhvr>
                                        <p:cTn id="308" dur="500"/>
                                        <p:tgtEl>
                                          <p:spTgt spid="128"/>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nodeType="clickEffect">
                                  <p:stCondLst>
                                    <p:cond delay="0"/>
                                  </p:stCondLst>
                                  <p:childTnLst>
                                    <p:animEffect transition="out" filter="fade">
                                      <p:cBhvr>
                                        <p:cTn id="312" dur="500"/>
                                        <p:tgtEl>
                                          <p:spTgt spid="128"/>
                                        </p:tgtEl>
                                      </p:cBhvr>
                                    </p:animEffect>
                                    <p:set>
                                      <p:cBhvr>
                                        <p:cTn id="313" dur="1" fill="hold">
                                          <p:stCondLst>
                                            <p:cond delay="499"/>
                                          </p:stCondLst>
                                        </p:cTn>
                                        <p:tgtEl>
                                          <p:spTgt spid="128"/>
                                        </p:tgtEl>
                                        <p:attrNameLst>
                                          <p:attrName>style.visibility</p:attrName>
                                        </p:attrNameLst>
                                      </p:cBhvr>
                                      <p:to>
                                        <p:strVal val="hidden"/>
                                      </p:to>
                                    </p:set>
                                  </p:childTnLst>
                                </p:cTn>
                              </p:par>
                            </p:childTnLst>
                          </p:cTn>
                        </p:par>
                        <p:par>
                          <p:cTn id="314" fill="hold">
                            <p:stCondLst>
                              <p:cond delay="500"/>
                            </p:stCondLst>
                            <p:childTnLst>
                              <p:par>
                                <p:cTn id="315" presetID="22" presetClass="entr" presetSubtype="8" fill="hold" nodeType="afterEffect">
                                  <p:stCondLst>
                                    <p:cond delay="0"/>
                                  </p:stCondLst>
                                  <p:childTnLst>
                                    <p:set>
                                      <p:cBhvr>
                                        <p:cTn id="316" dur="1" fill="hold">
                                          <p:stCondLst>
                                            <p:cond delay="0"/>
                                          </p:stCondLst>
                                        </p:cTn>
                                        <p:tgtEl>
                                          <p:spTgt spid="137"/>
                                        </p:tgtEl>
                                        <p:attrNameLst>
                                          <p:attrName>style.visibility</p:attrName>
                                        </p:attrNameLst>
                                      </p:cBhvr>
                                      <p:to>
                                        <p:strVal val="visible"/>
                                      </p:to>
                                    </p:set>
                                    <p:animEffect transition="in" filter="wipe(left)">
                                      <p:cBhvr>
                                        <p:cTn id="317" dur="500"/>
                                        <p:tgtEl>
                                          <p:spTgt spid="137"/>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xit" presetSubtype="0" fill="hold" nodeType="clickEffect">
                                  <p:stCondLst>
                                    <p:cond delay="0"/>
                                  </p:stCondLst>
                                  <p:childTnLst>
                                    <p:animEffect transition="out" filter="fade">
                                      <p:cBhvr>
                                        <p:cTn id="321" dur="500"/>
                                        <p:tgtEl>
                                          <p:spTgt spid="137"/>
                                        </p:tgtEl>
                                      </p:cBhvr>
                                    </p:animEffect>
                                    <p:set>
                                      <p:cBhvr>
                                        <p:cTn id="322" dur="1" fill="hold">
                                          <p:stCondLst>
                                            <p:cond delay="499"/>
                                          </p:stCondLst>
                                        </p:cTn>
                                        <p:tgtEl>
                                          <p:spTgt spid="137"/>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22" presetClass="entr" presetSubtype="8" fill="hold" grpId="0" nodeType="clickEffect">
                                  <p:stCondLst>
                                    <p:cond delay="0"/>
                                  </p:stCondLst>
                                  <p:childTnLst>
                                    <p:set>
                                      <p:cBhvr>
                                        <p:cTn id="326" dur="1" fill="hold">
                                          <p:stCondLst>
                                            <p:cond delay="0"/>
                                          </p:stCondLst>
                                        </p:cTn>
                                        <p:tgtEl>
                                          <p:spTgt spid="90"/>
                                        </p:tgtEl>
                                        <p:attrNameLst>
                                          <p:attrName>style.visibility</p:attrName>
                                        </p:attrNameLst>
                                      </p:cBhvr>
                                      <p:to>
                                        <p:strVal val="visible"/>
                                      </p:to>
                                    </p:set>
                                    <p:animEffect transition="in" filter="wipe(left)">
                                      <p:cBhvr>
                                        <p:cTn id="327" dur="1000"/>
                                        <p:tgtEl>
                                          <p:spTgt spid="90"/>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105"/>
                                        </p:tgtEl>
                                        <p:attrNameLst>
                                          <p:attrName>style.visibility</p:attrName>
                                        </p:attrNameLst>
                                      </p:cBhvr>
                                      <p:to>
                                        <p:strVal val="visible"/>
                                      </p:to>
                                    </p:set>
                                    <p:animEffect transition="in" filter="wipe(left)">
                                      <p:cBhvr>
                                        <p:cTn id="332" dur="1000"/>
                                        <p:tgtEl>
                                          <p:spTgt spid="105"/>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106"/>
                                        </p:tgtEl>
                                        <p:attrNameLst>
                                          <p:attrName>style.visibility</p:attrName>
                                        </p:attrNameLst>
                                      </p:cBhvr>
                                      <p:to>
                                        <p:strVal val="visible"/>
                                      </p:to>
                                    </p:set>
                                    <p:animEffect transition="in" filter="wipe(left)">
                                      <p:cBhvr>
                                        <p:cTn id="337" dur="1000"/>
                                        <p:tgtEl>
                                          <p:spTgt spid="106"/>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grpId="0" nodeType="clickEffect">
                                  <p:stCondLst>
                                    <p:cond delay="0"/>
                                  </p:stCondLst>
                                  <p:childTnLst>
                                    <p:set>
                                      <p:cBhvr>
                                        <p:cTn id="341" dur="1" fill="hold">
                                          <p:stCondLst>
                                            <p:cond delay="0"/>
                                          </p:stCondLst>
                                        </p:cTn>
                                        <p:tgtEl>
                                          <p:spTgt spid="127"/>
                                        </p:tgtEl>
                                        <p:attrNameLst>
                                          <p:attrName>style.visibility</p:attrName>
                                        </p:attrNameLst>
                                      </p:cBhvr>
                                      <p:to>
                                        <p:strVal val="visible"/>
                                      </p:to>
                                    </p:set>
                                    <p:animEffect transition="in" filter="wipe(left)">
                                      <p:cBhvr>
                                        <p:cTn id="342" dur="1000"/>
                                        <p:tgtEl>
                                          <p:spTgt spid="127"/>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8" fill="hold" grpId="0" nodeType="click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ipe(left)">
                                      <p:cBhvr>
                                        <p:cTn id="347" dur="1000"/>
                                        <p:tgtEl>
                                          <p:spTgt spid="107"/>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grpId="0" nodeType="clickEffect">
                                  <p:stCondLst>
                                    <p:cond delay="0"/>
                                  </p:stCondLst>
                                  <p:childTnLst>
                                    <p:set>
                                      <p:cBhvr>
                                        <p:cTn id="351" dur="1" fill="hold">
                                          <p:stCondLst>
                                            <p:cond delay="0"/>
                                          </p:stCondLst>
                                        </p:cTn>
                                        <p:tgtEl>
                                          <p:spTgt spid="108"/>
                                        </p:tgtEl>
                                        <p:attrNameLst>
                                          <p:attrName>style.visibility</p:attrName>
                                        </p:attrNameLst>
                                      </p:cBhvr>
                                      <p:to>
                                        <p:strVal val="visible"/>
                                      </p:to>
                                    </p:set>
                                    <p:animEffect transition="in" filter="wipe(left)">
                                      <p:cBhvr>
                                        <p:cTn id="352" dur="1000"/>
                                        <p:tgtEl>
                                          <p:spTgt spid="108"/>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94"/>
                                        </p:tgtEl>
                                        <p:attrNameLst>
                                          <p:attrName>style.visibility</p:attrName>
                                        </p:attrNameLst>
                                      </p:cBhvr>
                                      <p:to>
                                        <p:strVal val="visible"/>
                                      </p:to>
                                    </p:set>
                                    <p:animEffect transition="in" filter="wipe(left)">
                                      <p:cBhvr>
                                        <p:cTn id="357" dur="500"/>
                                        <p:tgtEl>
                                          <p:spTgt spid="94"/>
                                        </p:tgtEl>
                                      </p:cBhvr>
                                    </p:animEffect>
                                  </p:childTnLst>
                                </p:cTn>
                              </p:par>
                            </p:childTnLst>
                          </p:cTn>
                        </p:par>
                        <p:par>
                          <p:cTn id="358" fill="hold">
                            <p:stCondLst>
                              <p:cond delay="500"/>
                            </p:stCondLst>
                            <p:childTnLst>
                              <p:par>
                                <p:cTn id="359" presetID="22" presetClass="entr" presetSubtype="8" fill="hold" grpId="0" nodeType="afterEffect">
                                  <p:stCondLst>
                                    <p:cond delay="0"/>
                                  </p:stCondLst>
                                  <p:childTnLst>
                                    <p:set>
                                      <p:cBhvr>
                                        <p:cTn id="360" dur="1" fill="hold">
                                          <p:stCondLst>
                                            <p:cond delay="0"/>
                                          </p:stCondLst>
                                        </p:cTn>
                                        <p:tgtEl>
                                          <p:spTgt spid="95"/>
                                        </p:tgtEl>
                                        <p:attrNameLst>
                                          <p:attrName>style.visibility</p:attrName>
                                        </p:attrNameLst>
                                      </p:cBhvr>
                                      <p:to>
                                        <p:strVal val="visible"/>
                                      </p:to>
                                    </p:set>
                                    <p:animEffect transition="in" filter="wipe(left)">
                                      <p:cBhvr>
                                        <p:cTn id="361" dur="500"/>
                                        <p:tgtEl>
                                          <p:spTgt spid="95"/>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96"/>
                                        </p:tgtEl>
                                        <p:attrNameLst>
                                          <p:attrName>style.visibility</p:attrName>
                                        </p:attrNameLst>
                                      </p:cBhvr>
                                      <p:to>
                                        <p:strVal val="visible"/>
                                      </p:to>
                                    </p:set>
                                    <p:animEffect transition="in" filter="wipe(left)">
                                      <p:cBhvr>
                                        <p:cTn id="366" dur="500"/>
                                        <p:tgtEl>
                                          <p:spTgt spid="96"/>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grpId="0" nodeType="clickEffect">
                                  <p:stCondLst>
                                    <p:cond delay="0"/>
                                  </p:stCondLst>
                                  <p:iterate type="lt">
                                    <p:tmPct val="0"/>
                                  </p:iterate>
                                  <p:childTnLst>
                                    <p:set>
                                      <p:cBhvr>
                                        <p:cTn id="370" dur="1" fill="hold">
                                          <p:stCondLst>
                                            <p:cond delay="0"/>
                                          </p:stCondLst>
                                        </p:cTn>
                                        <p:tgtEl>
                                          <p:spTgt spid="97"/>
                                        </p:tgtEl>
                                        <p:attrNameLst>
                                          <p:attrName>style.visibility</p:attrName>
                                        </p:attrNameLst>
                                      </p:cBhvr>
                                      <p:to>
                                        <p:strVal val="visible"/>
                                      </p:to>
                                    </p:set>
                                    <p:animEffect transition="in" filter="wipe(left)">
                                      <p:cBhvr>
                                        <p:cTn id="371" dur="1000"/>
                                        <p:tgtEl>
                                          <p:spTgt spid="97"/>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nodeType="clickEffect">
                                  <p:stCondLst>
                                    <p:cond delay="0"/>
                                  </p:stCondLst>
                                  <p:iterate type="lt">
                                    <p:tmPct val="0"/>
                                  </p:iterate>
                                  <p:childTnLst>
                                    <p:set>
                                      <p:cBhvr>
                                        <p:cTn id="375" dur="1" fill="hold">
                                          <p:stCondLst>
                                            <p:cond delay="0"/>
                                          </p:stCondLst>
                                        </p:cTn>
                                        <p:tgtEl>
                                          <p:spTgt spid="98"/>
                                        </p:tgtEl>
                                        <p:attrNameLst>
                                          <p:attrName>style.visibility</p:attrName>
                                        </p:attrNameLst>
                                      </p:cBhvr>
                                      <p:to>
                                        <p:strVal val="visible"/>
                                      </p:to>
                                    </p:set>
                                    <p:animEffect transition="in" filter="wipe(left)">
                                      <p:cBhvr>
                                        <p:cTn id="376"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68" grpId="0" animBg="1"/>
      <p:bldP spid="68" grpId="1" animBg="1"/>
      <p:bldP spid="82" grpId="0"/>
      <p:bldP spid="83" grpId="0"/>
      <p:bldP spid="84" grpId="0"/>
      <p:bldP spid="85" grpId="0"/>
      <p:bldP spid="86" grpId="0"/>
      <p:bldP spid="87" grpId="0" animBg="1"/>
      <p:bldP spid="87" grpId="1" animBg="1"/>
      <p:bldP spid="88" grpId="0" animBg="1"/>
      <p:bldP spid="88" grpId="1" animBg="1"/>
      <p:bldP spid="79" grpId="0"/>
      <p:bldP spid="80" grpId="0" animBg="1"/>
      <p:bldP spid="80" grpId="1" animBg="1"/>
      <p:bldP spid="81" grpId="0" animBg="1"/>
      <p:bldP spid="81" grpId="1" animBg="1"/>
      <p:bldP spid="26" grpId="0"/>
      <p:bldP spid="53" grpId="0" animBg="1"/>
      <p:bldP spid="54" grpId="0"/>
      <p:bldP spid="54" grpId="1"/>
      <p:bldP spid="66" grpId="0" animBg="1"/>
      <p:bldP spid="67" grpId="0" animBg="1"/>
      <p:bldP spid="67" grpId="1" animBg="1"/>
      <p:bldP spid="75" grpId="0" animBg="1"/>
      <p:bldP spid="75" grpId="1" animBg="1"/>
      <p:bldP spid="89" grpId="0"/>
      <p:bldP spid="90" grpId="0"/>
      <p:bldP spid="102" grpId="0"/>
      <p:bldP spid="102" grpId="1"/>
      <p:bldP spid="116" grpId="0"/>
      <p:bldP spid="116" grpId="1"/>
      <p:bldP spid="117" grpId="0"/>
      <p:bldP spid="117" grpId="1"/>
      <p:bldP spid="118" grpId="0"/>
      <p:bldP spid="118" grpId="1"/>
      <p:bldP spid="119" grpId="0"/>
      <p:bldP spid="119" grpId="1"/>
      <p:bldP spid="46" grpId="0" animBg="1"/>
      <p:bldP spid="127" grpId="0"/>
      <p:bldP spid="91" grpId="0"/>
      <p:bldP spid="92" grpId="0"/>
      <p:bldP spid="94" grpId="0"/>
      <p:bldP spid="95" grpId="0"/>
      <p:bldP spid="96" grpId="0"/>
      <p:bldP spid="97" grpId="0"/>
      <p:bldP spid="105" grpId="0"/>
      <p:bldP spid="106" grpId="0"/>
      <p:bldP spid="107" grpId="0"/>
      <p:bldP spid="10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56</a:t>
            </a:r>
            <a:endParaRPr lang="en-US" sz="2000" b="1" dirty="0">
              <a:solidFill>
                <a:prstClr val="black"/>
              </a:solidFill>
            </a:endParaRPr>
          </a:p>
        </p:txBody>
      </p:sp>
    </p:spTree>
    <p:extLst>
      <p:ext uri="{BB962C8B-B14F-4D97-AF65-F5344CB8AC3E}">
        <p14:creationId xmlns:p14="http://schemas.microsoft.com/office/powerpoint/2010/main" val="168257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4314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Geometric figure (Rectangle)</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3924347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316255" y="4273379"/>
            <a:ext cx="647934" cy="323165"/>
          </a:xfrm>
          <a:prstGeom prst="rect">
            <a:avLst/>
          </a:prstGeom>
        </p:spPr>
        <p:txBody>
          <a:bodyPr wrap="none">
            <a:spAutoFit/>
          </a:bodyPr>
          <a:lstStyle/>
          <a:p>
            <a:r>
              <a:rPr lang="en-US" sz="1500" dirty="0">
                <a:solidFill>
                  <a:prstClr val="black"/>
                </a:solidFill>
                <a:latin typeface="Bookman Old Style" pitchFamily="18" charset="0"/>
              </a:rPr>
              <a:t>–5x</a:t>
            </a:r>
            <a:r>
              <a:rPr lang="en-US" sz="1500" baseline="30000" dirty="0">
                <a:solidFill>
                  <a:prstClr val="black"/>
                </a:solidFill>
                <a:latin typeface="Bookman Old Style" pitchFamily="18" charset="0"/>
              </a:rPr>
              <a:t>2</a:t>
            </a:r>
            <a:r>
              <a:rPr lang="en-US" sz="1500" dirty="0">
                <a:solidFill>
                  <a:prstClr val="black"/>
                </a:solidFill>
                <a:latin typeface="Bookman Old Style" pitchFamily="18" charset="0"/>
              </a:rPr>
              <a:t> </a:t>
            </a:r>
          </a:p>
        </p:txBody>
      </p:sp>
      <p:sp>
        <p:nvSpPr>
          <p:cNvPr id="16" name="Rectangle 15"/>
          <p:cNvSpPr/>
          <p:nvPr/>
        </p:nvSpPr>
        <p:spPr>
          <a:xfrm>
            <a:off x="1825195" y="4273379"/>
            <a:ext cx="896399" cy="323165"/>
          </a:xfrm>
          <a:prstGeom prst="rect">
            <a:avLst/>
          </a:prstGeom>
        </p:spPr>
        <p:txBody>
          <a:bodyPr wrap="none">
            <a:spAutoFit/>
          </a:bodyPr>
          <a:lstStyle/>
          <a:p>
            <a:r>
              <a:rPr lang="en-US" sz="1500" dirty="0">
                <a:solidFill>
                  <a:prstClr val="black"/>
                </a:solidFill>
                <a:latin typeface="Bookman Old Style" pitchFamily="18" charset="0"/>
              </a:rPr>
              <a:t>+ 2940 </a:t>
            </a:r>
          </a:p>
        </p:txBody>
      </p:sp>
      <p:sp>
        <p:nvSpPr>
          <p:cNvPr id="17" name="Rectangle 16"/>
          <p:cNvSpPr/>
          <p:nvPr/>
        </p:nvSpPr>
        <p:spPr>
          <a:xfrm>
            <a:off x="2537912" y="4273379"/>
            <a:ext cx="686406" cy="323165"/>
          </a:xfrm>
          <a:prstGeom prst="rect">
            <a:avLst/>
          </a:prstGeom>
        </p:spPr>
        <p:txBody>
          <a:bodyPr wrap="none">
            <a:spAutoFit/>
          </a:bodyPr>
          <a:lstStyle/>
          <a:p>
            <a:r>
              <a:rPr lang="en-US" sz="1500" dirty="0">
                <a:solidFill>
                  <a:prstClr val="black"/>
                </a:solidFill>
                <a:latin typeface="Bookman Old Style" pitchFamily="18" charset="0"/>
              </a:rPr>
              <a:t>– 35x</a:t>
            </a:r>
          </a:p>
        </p:txBody>
      </p:sp>
      <p:sp>
        <p:nvSpPr>
          <p:cNvPr id="10" name="Rectangle 9"/>
          <p:cNvSpPr/>
          <p:nvPr/>
        </p:nvSpPr>
        <p:spPr>
          <a:xfrm>
            <a:off x="2492048" y="3746474"/>
            <a:ext cx="567784" cy="323165"/>
          </a:xfrm>
          <a:prstGeom prst="rect">
            <a:avLst/>
          </a:prstGeom>
        </p:spPr>
        <p:txBody>
          <a:bodyPr wrap="none">
            <a:spAutoFit/>
          </a:bodyPr>
          <a:lstStyle/>
          <a:p>
            <a:r>
              <a:rPr lang="en-US" sz="1500" dirty="0">
                <a:solidFill>
                  <a:prstClr val="black"/>
                </a:solidFill>
                <a:latin typeface="Bookman Old Style" pitchFamily="18" charset="0"/>
              </a:rPr>
              <a:t>– 5x</a:t>
            </a:r>
            <a:endParaRPr lang="en-US" dirty="0">
              <a:solidFill>
                <a:prstClr val="white"/>
              </a:solidFill>
            </a:endParaRPr>
          </a:p>
        </p:txBody>
      </p:sp>
      <p:sp>
        <p:nvSpPr>
          <p:cNvPr id="235" name="Rectangle 234"/>
          <p:cNvSpPr/>
          <p:nvPr/>
        </p:nvSpPr>
        <p:spPr>
          <a:xfrm>
            <a:off x="6271921" y="1902985"/>
            <a:ext cx="686406" cy="323165"/>
          </a:xfrm>
          <a:prstGeom prst="rect">
            <a:avLst/>
          </a:prstGeom>
        </p:spPr>
        <p:txBody>
          <a:bodyPr wrap="none">
            <a:spAutoFit/>
          </a:bodyPr>
          <a:lstStyle/>
          <a:p>
            <a:r>
              <a:rPr lang="en-US" sz="1500" dirty="0">
                <a:solidFill>
                  <a:prstClr val="black"/>
                </a:solidFill>
                <a:latin typeface="Bookman Old Style" pitchFamily="18" charset="0"/>
              </a:rPr>
              <a:t>– </a:t>
            </a:r>
            <a:r>
              <a:rPr lang="en-US" sz="1500" dirty="0" smtClean="0">
                <a:solidFill>
                  <a:prstClr val="black"/>
                </a:solidFill>
                <a:latin typeface="Bookman Old Style" pitchFamily="18" charset="0"/>
              </a:rPr>
              <a:t>21x</a:t>
            </a:r>
            <a:endParaRPr lang="en-US" sz="1500" dirty="0">
              <a:solidFill>
                <a:prstClr val="black"/>
              </a:solidFill>
              <a:latin typeface="Bookman Old Style" pitchFamily="18" charset="0"/>
            </a:endParaRPr>
          </a:p>
        </p:txBody>
      </p:sp>
      <p:sp>
        <p:nvSpPr>
          <p:cNvPr id="236" name="Rectangle 235"/>
          <p:cNvSpPr/>
          <p:nvPr/>
        </p:nvSpPr>
        <p:spPr>
          <a:xfrm>
            <a:off x="6826701" y="1902985"/>
            <a:ext cx="697627" cy="323165"/>
          </a:xfrm>
          <a:prstGeom prst="rect">
            <a:avLst/>
          </a:prstGeom>
        </p:spPr>
        <p:txBody>
          <a:bodyPr wrap="none">
            <a:spAutoFit/>
          </a:bodyPr>
          <a:lstStyle/>
          <a:p>
            <a:r>
              <a:rPr lang="en-US" sz="1500" dirty="0">
                <a:solidFill>
                  <a:prstClr val="black"/>
                </a:solidFill>
                <a:latin typeface="Bookman Old Style" pitchFamily="18" charset="0"/>
              </a:rPr>
              <a:t>– </a:t>
            </a:r>
            <a:r>
              <a:rPr lang="en-US" sz="1500" dirty="0" smtClean="0">
                <a:solidFill>
                  <a:prstClr val="black"/>
                </a:solidFill>
                <a:latin typeface="Bookman Old Style" pitchFamily="18" charset="0"/>
              </a:rPr>
              <a:t>588</a:t>
            </a:r>
            <a:endParaRPr lang="en-US" sz="1500" dirty="0">
              <a:solidFill>
                <a:prstClr val="black"/>
              </a:solidFill>
              <a:latin typeface="Bookman Old Style" pitchFamily="18" charset="0"/>
            </a:endParaRPr>
          </a:p>
        </p:txBody>
      </p:sp>
      <p:sp>
        <p:nvSpPr>
          <p:cNvPr id="237" name="Rectangle 236"/>
          <p:cNvSpPr/>
          <p:nvPr/>
        </p:nvSpPr>
        <p:spPr>
          <a:xfrm>
            <a:off x="7387612" y="1902985"/>
            <a:ext cx="479618" cy="323165"/>
          </a:xfrm>
          <a:prstGeom prst="rect">
            <a:avLst/>
          </a:prstGeom>
        </p:spPr>
        <p:txBody>
          <a:bodyPr wrap="none">
            <a:spAutoFit/>
          </a:bodyPr>
          <a:lstStyle/>
          <a:p>
            <a:r>
              <a:rPr lang="en-US" sz="1500" dirty="0">
                <a:solidFill>
                  <a:prstClr val="black"/>
                </a:solidFill>
                <a:latin typeface="Bookman Old Style" pitchFamily="18" charset="0"/>
              </a:rPr>
              <a:t>= 0</a:t>
            </a:r>
          </a:p>
        </p:txBody>
      </p:sp>
      <p:sp>
        <p:nvSpPr>
          <p:cNvPr id="239" name="Rectangle 238"/>
          <p:cNvSpPr/>
          <p:nvPr/>
        </p:nvSpPr>
        <p:spPr>
          <a:xfrm>
            <a:off x="6684610" y="2139702"/>
            <a:ext cx="875368" cy="323165"/>
          </a:xfrm>
          <a:prstGeom prst="rect">
            <a:avLst/>
          </a:prstGeom>
        </p:spPr>
        <p:txBody>
          <a:bodyPr wrap="square">
            <a:spAutoFit/>
          </a:bodyPr>
          <a:lstStyle/>
          <a:p>
            <a:r>
              <a:rPr lang="en-US" sz="1500" dirty="0">
                <a:solidFill>
                  <a:prstClr val="black"/>
                </a:solidFill>
                <a:latin typeface="Bookman Old Style" pitchFamily="18" charset="0"/>
              </a:rPr>
              <a:t>(x </a:t>
            </a:r>
            <a:r>
              <a:rPr lang="en-US" sz="1500" dirty="0" smtClean="0">
                <a:solidFill>
                  <a:prstClr val="black"/>
                </a:solidFill>
                <a:latin typeface="Bookman Old Style" pitchFamily="18" charset="0"/>
              </a:rPr>
              <a:t>+ 28)</a:t>
            </a:r>
            <a:endParaRPr lang="en-US" sz="1500" dirty="0">
              <a:solidFill>
                <a:prstClr val="black"/>
              </a:solidFill>
              <a:latin typeface="Bookman Old Style" pitchFamily="18" charset="0"/>
            </a:endParaRPr>
          </a:p>
        </p:txBody>
      </p:sp>
      <p:cxnSp>
        <p:nvCxnSpPr>
          <p:cNvPr id="231" name="Straight Connector 230"/>
          <p:cNvCxnSpPr/>
          <p:nvPr/>
        </p:nvCxnSpPr>
        <p:spPr>
          <a:xfrm flipV="1">
            <a:off x="6530384" y="2186377"/>
            <a:ext cx="864217" cy="794"/>
          </a:xfrm>
          <a:prstGeom prst="line">
            <a:avLst/>
          </a:prstGeom>
          <a:noFill/>
          <a:ln w="28575" cap="flat" cmpd="sng" algn="ctr">
            <a:solidFill>
              <a:srgbClr val="FF0000"/>
            </a:solidFill>
            <a:prstDash val="solid"/>
          </a:ln>
          <a:effectLst/>
        </p:spPr>
      </p:cxnSp>
      <p:cxnSp>
        <p:nvCxnSpPr>
          <p:cNvPr id="233" name="Straight Connector 232"/>
          <p:cNvCxnSpPr/>
          <p:nvPr/>
        </p:nvCxnSpPr>
        <p:spPr>
          <a:xfrm flipV="1">
            <a:off x="6841397" y="2404874"/>
            <a:ext cx="590272" cy="794"/>
          </a:xfrm>
          <a:prstGeom prst="line">
            <a:avLst/>
          </a:prstGeom>
          <a:noFill/>
          <a:ln w="28575" cap="flat" cmpd="sng" algn="ctr">
            <a:solidFill>
              <a:srgbClr val="FF0000"/>
            </a:solidFill>
            <a:prstDash val="solid"/>
          </a:ln>
          <a:effectLst/>
        </p:spPr>
      </p:cxnSp>
      <p:sp>
        <p:nvSpPr>
          <p:cNvPr id="117" name="Rectangle 116"/>
          <p:cNvSpPr/>
          <p:nvPr/>
        </p:nvSpPr>
        <p:spPr>
          <a:xfrm>
            <a:off x="6301724" y="2139702"/>
            <a:ext cx="579005" cy="323165"/>
          </a:xfrm>
          <a:prstGeom prst="rect">
            <a:avLst/>
          </a:prstGeom>
        </p:spPr>
        <p:txBody>
          <a:bodyPr wrap="none">
            <a:spAutoFit/>
          </a:bodyPr>
          <a:lstStyle/>
          <a:p>
            <a:r>
              <a:rPr lang="en-US" sz="1500" dirty="0" smtClean="0">
                <a:solidFill>
                  <a:prstClr val="black"/>
                </a:solidFill>
                <a:latin typeface="Bookman Old Style" pitchFamily="18" charset="0"/>
              </a:rPr>
              <a:t>– 21</a:t>
            </a:r>
          </a:p>
        </p:txBody>
      </p:sp>
      <p:sp>
        <p:nvSpPr>
          <p:cNvPr id="118" name="Rectangle 117"/>
          <p:cNvSpPr/>
          <p:nvPr/>
        </p:nvSpPr>
        <p:spPr>
          <a:xfrm>
            <a:off x="7387612" y="2139702"/>
            <a:ext cx="479618" cy="323165"/>
          </a:xfrm>
          <a:prstGeom prst="rect">
            <a:avLst/>
          </a:prstGeom>
        </p:spPr>
        <p:txBody>
          <a:bodyPr wrap="none">
            <a:spAutoFit/>
          </a:bodyPr>
          <a:lstStyle/>
          <a:p>
            <a:r>
              <a:rPr lang="en-US" sz="1500" dirty="0" smtClean="0">
                <a:solidFill>
                  <a:prstClr val="black"/>
                </a:solidFill>
                <a:latin typeface="Bookman Old Style" pitchFamily="18" charset="0"/>
              </a:rPr>
              <a:t>= 0</a:t>
            </a:r>
          </a:p>
        </p:txBody>
      </p:sp>
      <p:sp>
        <p:nvSpPr>
          <p:cNvPr id="234" name="Rectangle 233"/>
          <p:cNvSpPr/>
          <p:nvPr/>
        </p:nvSpPr>
        <p:spPr>
          <a:xfrm>
            <a:off x="5666409" y="1902985"/>
            <a:ext cx="705642" cy="323165"/>
          </a:xfrm>
          <a:prstGeom prst="rect">
            <a:avLst/>
          </a:prstGeom>
        </p:spPr>
        <p:txBody>
          <a:bodyPr wrap="none">
            <a:spAutoFit/>
          </a:bodyPr>
          <a:lstStyle/>
          <a:p>
            <a:r>
              <a:rPr lang="en-US" sz="1500" dirty="0">
                <a:solidFill>
                  <a:prstClr val="black"/>
                </a:solidFill>
                <a:latin typeface="Bookman Old Style" pitchFamily="18" charset="0"/>
              </a:rPr>
              <a:t>+ </a:t>
            </a:r>
            <a:r>
              <a:rPr lang="en-US" sz="1500" dirty="0" smtClean="0">
                <a:solidFill>
                  <a:prstClr val="black"/>
                </a:solidFill>
                <a:latin typeface="Bookman Old Style" pitchFamily="18" charset="0"/>
              </a:rPr>
              <a:t>28x</a:t>
            </a:r>
            <a:endParaRPr lang="en-US" sz="1500" dirty="0">
              <a:solidFill>
                <a:prstClr val="black"/>
              </a:solidFill>
              <a:latin typeface="Bookman Old Style" pitchFamily="18" charset="0"/>
            </a:endParaRPr>
          </a:p>
        </p:txBody>
      </p:sp>
      <p:sp>
        <p:nvSpPr>
          <p:cNvPr id="240" name="Rectangle 239"/>
          <p:cNvSpPr/>
          <p:nvPr/>
        </p:nvSpPr>
        <p:spPr>
          <a:xfrm>
            <a:off x="5680698" y="1687073"/>
            <a:ext cx="587020" cy="323165"/>
          </a:xfrm>
          <a:prstGeom prst="rect">
            <a:avLst/>
          </a:prstGeom>
        </p:spPr>
        <p:txBody>
          <a:bodyPr wrap="none">
            <a:spAutoFit/>
          </a:bodyPr>
          <a:lstStyle/>
          <a:p>
            <a:r>
              <a:rPr lang="en-US" sz="1500" dirty="0">
                <a:solidFill>
                  <a:prstClr val="black"/>
                </a:solidFill>
                <a:latin typeface="Bookman Old Style" pitchFamily="18" charset="0"/>
              </a:rPr>
              <a:t>+ </a:t>
            </a:r>
            <a:r>
              <a:rPr lang="en-US" sz="1500" dirty="0" smtClean="0">
                <a:solidFill>
                  <a:prstClr val="black"/>
                </a:solidFill>
                <a:latin typeface="Bookman Old Style" pitchFamily="18" charset="0"/>
              </a:rPr>
              <a:t>7x</a:t>
            </a:r>
            <a:endParaRPr lang="en-US" sz="1500" dirty="0">
              <a:solidFill>
                <a:prstClr val="black"/>
              </a:solidFill>
              <a:latin typeface="Bookman Old Style" pitchFamily="18" charset="0"/>
            </a:endParaRPr>
          </a:p>
        </p:txBody>
      </p:sp>
      <p:sp>
        <p:nvSpPr>
          <p:cNvPr id="241" name="Rectangle 240"/>
          <p:cNvSpPr/>
          <p:nvPr/>
        </p:nvSpPr>
        <p:spPr>
          <a:xfrm>
            <a:off x="6142450" y="1687073"/>
            <a:ext cx="697627" cy="323165"/>
          </a:xfrm>
          <a:prstGeom prst="rect">
            <a:avLst/>
          </a:prstGeom>
        </p:spPr>
        <p:txBody>
          <a:bodyPr wrap="none">
            <a:spAutoFit/>
          </a:bodyPr>
          <a:lstStyle/>
          <a:p>
            <a:r>
              <a:rPr lang="en-US" sz="1500" dirty="0">
                <a:solidFill>
                  <a:prstClr val="black"/>
                </a:solidFill>
                <a:latin typeface="Bookman Old Style" pitchFamily="18" charset="0"/>
              </a:rPr>
              <a:t>– </a:t>
            </a:r>
            <a:r>
              <a:rPr lang="en-US" sz="1500" dirty="0" smtClean="0">
                <a:solidFill>
                  <a:prstClr val="black"/>
                </a:solidFill>
                <a:latin typeface="Bookman Old Style" pitchFamily="18" charset="0"/>
              </a:rPr>
              <a:t>588</a:t>
            </a:r>
            <a:endParaRPr lang="en-US" sz="1500" dirty="0">
              <a:solidFill>
                <a:prstClr val="black"/>
              </a:solidFill>
              <a:latin typeface="Bookman Old Style" pitchFamily="18" charset="0"/>
            </a:endParaRPr>
          </a:p>
        </p:txBody>
      </p:sp>
      <p:sp>
        <p:nvSpPr>
          <p:cNvPr id="242" name="Rectangle 241"/>
          <p:cNvSpPr/>
          <p:nvPr/>
        </p:nvSpPr>
        <p:spPr>
          <a:xfrm>
            <a:off x="6698899" y="1687073"/>
            <a:ext cx="479618" cy="323165"/>
          </a:xfrm>
          <a:prstGeom prst="rect">
            <a:avLst/>
          </a:prstGeom>
        </p:spPr>
        <p:txBody>
          <a:bodyPr wrap="none">
            <a:spAutoFit/>
          </a:bodyPr>
          <a:lstStyle/>
          <a:p>
            <a:r>
              <a:rPr lang="en-US" sz="1500" dirty="0">
                <a:solidFill>
                  <a:prstClr val="black"/>
                </a:solidFill>
                <a:latin typeface="Bookman Old Style" pitchFamily="18" charset="0"/>
              </a:rPr>
              <a:t>= 0</a:t>
            </a:r>
          </a:p>
        </p:txBody>
      </p:sp>
      <p:sp>
        <p:nvSpPr>
          <p:cNvPr id="238" name="Rectangle 237"/>
          <p:cNvSpPr/>
          <p:nvPr/>
        </p:nvSpPr>
        <p:spPr>
          <a:xfrm>
            <a:off x="5551534" y="2139702"/>
            <a:ext cx="942887" cy="323165"/>
          </a:xfrm>
          <a:prstGeom prst="rect">
            <a:avLst/>
          </a:prstGeom>
        </p:spPr>
        <p:txBody>
          <a:bodyPr wrap="none">
            <a:spAutoFit/>
          </a:bodyPr>
          <a:lstStyle/>
          <a:p>
            <a:r>
              <a:rPr lang="en-US" sz="1500" dirty="0">
                <a:solidFill>
                  <a:prstClr val="black"/>
                </a:solidFill>
                <a:latin typeface="Bookman Old Style" pitchFamily="18" charset="0"/>
              </a:rPr>
              <a:t>(x + 28) </a:t>
            </a:r>
          </a:p>
        </p:txBody>
      </p:sp>
      <p:sp>
        <p:nvSpPr>
          <p:cNvPr id="171" name="Rounded Rectangle 170"/>
          <p:cNvSpPr/>
          <p:nvPr/>
        </p:nvSpPr>
        <p:spPr>
          <a:xfrm>
            <a:off x="5394508" y="1732032"/>
            <a:ext cx="159248" cy="227355"/>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r>
              <a:rPr lang="en-IN" sz="1600" kern="0" dirty="0" smtClean="0">
                <a:solidFill>
                  <a:sysClr val="windowText" lastClr="000000"/>
                </a:solidFill>
                <a:latin typeface="Bookman Old Style" pitchFamily="18" charset="0"/>
              </a:rPr>
              <a:t>1</a:t>
            </a:r>
            <a:endParaRPr lang="en-IN" sz="1600" kern="0" dirty="0">
              <a:solidFill>
                <a:sysClr val="windowText" lastClr="000000"/>
              </a:solidFill>
              <a:latin typeface="Bookman Old Style" pitchFamily="18" charset="0"/>
            </a:endParaRPr>
          </a:p>
        </p:txBody>
      </p:sp>
      <p:sp>
        <p:nvSpPr>
          <p:cNvPr id="197" name="Oval 196"/>
          <p:cNvSpPr/>
          <p:nvPr/>
        </p:nvSpPr>
        <p:spPr bwMode="auto">
          <a:xfrm>
            <a:off x="6169527" y="1751886"/>
            <a:ext cx="236009" cy="217817"/>
          </a:xfrm>
          <a:prstGeom prst="ellipse">
            <a:avLst/>
          </a:prstGeom>
          <a:noFill/>
          <a:ln w="38100">
            <a:solidFill>
              <a:srgbClr val="7030A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216" name="Oval 215"/>
          <p:cNvSpPr/>
          <p:nvPr/>
        </p:nvSpPr>
        <p:spPr bwMode="auto">
          <a:xfrm>
            <a:off x="5698449" y="1736446"/>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cxnSp>
        <p:nvCxnSpPr>
          <p:cNvPr id="200" name="Straight Connector 199"/>
          <p:cNvCxnSpPr/>
          <p:nvPr/>
        </p:nvCxnSpPr>
        <p:spPr>
          <a:xfrm flipV="1">
            <a:off x="5535134" y="2186377"/>
            <a:ext cx="714229" cy="794"/>
          </a:xfrm>
          <a:prstGeom prst="line">
            <a:avLst/>
          </a:prstGeom>
          <a:noFill/>
          <a:ln w="28575" cap="flat" cmpd="sng" algn="ctr">
            <a:solidFill>
              <a:srgbClr val="FF0000"/>
            </a:solidFill>
            <a:prstDash val="solid"/>
          </a:ln>
          <a:effectLst/>
        </p:spPr>
      </p:cxnSp>
      <p:cxnSp>
        <p:nvCxnSpPr>
          <p:cNvPr id="232" name="Straight Connector 231"/>
          <p:cNvCxnSpPr/>
          <p:nvPr/>
        </p:nvCxnSpPr>
        <p:spPr>
          <a:xfrm flipV="1">
            <a:off x="5683629" y="2404874"/>
            <a:ext cx="649299" cy="794"/>
          </a:xfrm>
          <a:prstGeom prst="line">
            <a:avLst/>
          </a:prstGeom>
          <a:noFill/>
          <a:ln w="28575" cap="flat" cmpd="sng" algn="ctr">
            <a:solidFill>
              <a:srgbClr val="FF0000"/>
            </a:solidFill>
            <a:prstDash val="solid"/>
          </a:ln>
          <a:effectLst/>
        </p:spPr>
      </p:cxnSp>
      <p:sp>
        <p:nvSpPr>
          <p:cNvPr id="169" name="Rounded Rectangle 168"/>
          <p:cNvSpPr/>
          <p:nvPr/>
        </p:nvSpPr>
        <p:spPr>
          <a:xfrm>
            <a:off x="842824" y="669062"/>
            <a:ext cx="3788794" cy="269792"/>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sp>
        <p:nvSpPr>
          <p:cNvPr id="165" name="Rounded Rectangle 164"/>
          <p:cNvSpPr/>
          <p:nvPr/>
        </p:nvSpPr>
        <p:spPr>
          <a:xfrm>
            <a:off x="4654251" y="898888"/>
            <a:ext cx="2334990" cy="269792"/>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sp>
        <p:nvSpPr>
          <p:cNvPr id="129" name="Rounded Rectangle 128"/>
          <p:cNvSpPr/>
          <p:nvPr/>
        </p:nvSpPr>
        <p:spPr>
          <a:xfrm>
            <a:off x="886654" y="901625"/>
            <a:ext cx="3337882" cy="269792"/>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sp>
        <p:nvSpPr>
          <p:cNvPr id="128" name="Rounded Rectangle 127"/>
          <p:cNvSpPr/>
          <p:nvPr/>
        </p:nvSpPr>
        <p:spPr>
          <a:xfrm>
            <a:off x="5229945" y="644332"/>
            <a:ext cx="2656404" cy="269792"/>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sp>
        <p:nvSpPr>
          <p:cNvPr id="119" name="Rounded Rectangle 118"/>
          <p:cNvSpPr/>
          <p:nvPr/>
        </p:nvSpPr>
        <p:spPr>
          <a:xfrm>
            <a:off x="812901" y="674554"/>
            <a:ext cx="2631339" cy="269792"/>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cxnSp>
        <p:nvCxnSpPr>
          <p:cNvPr id="137" name="Straight Connector 136"/>
          <p:cNvCxnSpPr/>
          <p:nvPr/>
        </p:nvCxnSpPr>
        <p:spPr>
          <a:xfrm>
            <a:off x="5108627" y="1533525"/>
            <a:ext cx="0" cy="2909881"/>
          </a:xfrm>
          <a:prstGeom prst="line">
            <a:avLst/>
          </a:prstGeom>
          <a:ln w="28575">
            <a:solidFill>
              <a:schemeClr val="bg1"/>
            </a:solidFill>
          </a:ln>
          <a:effectLst/>
        </p:spPr>
        <p:style>
          <a:lnRef idx="1">
            <a:schemeClr val="accent1"/>
          </a:lnRef>
          <a:fillRef idx="0">
            <a:schemeClr val="accent1"/>
          </a:fillRef>
          <a:effectRef idx="0">
            <a:schemeClr val="accent1"/>
          </a:effectRef>
          <a:fontRef idx="minor">
            <a:schemeClr val="tx1"/>
          </a:fontRef>
        </p:style>
      </p:cxnSp>
      <p:graphicFrame>
        <p:nvGraphicFramePr>
          <p:cNvPr id="90" name="Object 89"/>
          <p:cNvGraphicFramePr>
            <a:graphicFrameLocks noChangeAspect="1"/>
          </p:cNvGraphicFramePr>
          <p:nvPr>
            <p:extLst>
              <p:ext uri="{D42A27DB-BD31-4B8C-83A1-F6EECF244321}">
                <p14:modId xmlns:p14="http://schemas.microsoft.com/office/powerpoint/2010/main" val="3001062826"/>
              </p:ext>
            </p:extLst>
          </p:nvPr>
        </p:nvGraphicFramePr>
        <p:xfrm>
          <a:off x="2322776" y="3216799"/>
          <a:ext cx="841939" cy="494557"/>
        </p:xfrm>
        <a:graphic>
          <a:graphicData uri="http://schemas.openxmlformats.org/presentationml/2006/ole">
            <mc:AlternateContent xmlns:mc="http://schemas.openxmlformats.org/markup-compatibility/2006">
              <mc:Choice xmlns:v="urn:schemas-microsoft-com:vml" Requires="v">
                <p:oleObj spid="_x0000_s8284" name="Equation" r:id="rId4" imgW="660113" imgH="431613" progId="Equation.DSMT4">
                  <p:embed/>
                </p:oleObj>
              </mc:Choice>
              <mc:Fallback>
                <p:oleObj name="Equation" r:id="rId4" imgW="660113"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776" y="3216799"/>
                        <a:ext cx="841939" cy="494557"/>
                      </a:xfrm>
                      <a:prstGeom prst="rect">
                        <a:avLst/>
                      </a:prstGeom>
                      <a:noFill/>
                      <a:extLst/>
                    </p:spPr>
                  </p:pic>
                </p:oleObj>
              </mc:Fallback>
            </mc:AlternateContent>
          </a:graphicData>
        </a:graphic>
      </p:graphicFrame>
      <p:graphicFrame>
        <p:nvGraphicFramePr>
          <p:cNvPr id="97" name="Object 96"/>
          <p:cNvGraphicFramePr>
            <a:graphicFrameLocks noChangeAspect="1"/>
          </p:cNvGraphicFramePr>
          <p:nvPr>
            <p:extLst>
              <p:ext uri="{D42A27DB-BD31-4B8C-83A1-F6EECF244321}">
                <p14:modId xmlns:p14="http://schemas.microsoft.com/office/powerpoint/2010/main" val="3929191507"/>
              </p:ext>
            </p:extLst>
          </p:nvPr>
        </p:nvGraphicFramePr>
        <p:xfrm>
          <a:off x="722668" y="3298950"/>
          <a:ext cx="252434" cy="172114"/>
        </p:xfrm>
        <a:graphic>
          <a:graphicData uri="http://schemas.openxmlformats.org/presentationml/2006/ole">
            <mc:AlternateContent xmlns:mc="http://schemas.openxmlformats.org/markup-compatibility/2006">
              <mc:Choice xmlns:v="urn:schemas-microsoft-com:vml" Requires="v">
                <p:oleObj spid="_x0000_s8285" name="Equation" r:id="rId6" imgW="139518" imgH="126835" progId="Equation.DSMT4">
                  <p:embed/>
                </p:oleObj>
              </mc:Choice>
              <mc:Fallback>
                <p:oleObj name="Equation" r:id="rId6" imgW="139518" imgH="1268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668" y="3298950"/>
                        <a:ext cx="252434" cy="172114"/>
                      </a:xfrm>
                      <a:prstGeom prst="rect">
                        <a:avLst/>
                      </a:prstGeom>
                      <a:noFill/>
                      <a:extLst/>
                    </p:spPr>
                  </p:pic>
                </p:oleObj>
              </mc:Fallback>
            </mc:AlternateContent>
          </a:graphicData>
        </a:graphic>
      </p:graphicFrame>
      <p:sp>
        <p:nvSpPr>
          <p:cNvPr id="98" name="Rectangle 97"/>
          <p:cNvSpPr/>
          <p:nvPr/>
        </p:nvSpPr>
        <p:spPr>
          <a:xfrm>
            <a:off x="1591348" y="3239111"/>
            <a:ext cx="421910" cy="323165"/>
          </a:xfrm>
          <a:prstGeom prst="rect">
            <a:avLst/>
          </a:prstGeom>
        </p:spPr>
        <p:txBody>
          <a:bodyPr wrap="none">
            <a:spAutoFit/>
          </a:bodyPr>
          <a:lstStyle/>
          <a:p>
            <a:r>
              <a:rPr lang="en-US" sz="1500" dirty="0" smtClean="0">
                <a:solidFill>
                  <a:prstClr val="black"/>
                </a:solidFill>
                <a:latin typeface="Bookman Old Style" pitchFamily="18" charset="0"/>
              </a:rPr>
              <a:t> = </a:t>
            </a:r>
            <a:endParaRPr lang="en-US" sz="1500" dirty="0">
              <a:solidFill>
                <a:prstClr val="black"/>
              </a:solidFill>
              <a:latin typeface="Bookman Old Style" pitchFamily="18" charset="0"/>
            </a:endParaRPr>
          </a:p>
        </p:txBody>
      </p:sp>
      <p:sp>
        <p:nvSpPr>
          <p:cNvPr id="99" name="Rectangle 98"/>
          <p:cNvSpPr/>
          <p:nvPr/>
        </p:nvSpPr>
        <p:spPr>
          <a:xfrm>
            <a:off x="992560" y="3239111"/>
            <a:ext cx="540533" cy="323165"/>
          </a:xfrm>
          <a:prstGeom prst="rect">
            <a:avLst/>
          </a:prstGeom>
        </p:spPr>
        <p:txBody>
          <a:bodyPr wrap="none">
            <a:spAutoFit/>
          </a:bodyPr>
          <a:lstStyle/>
          <a:p>
            <a:r>
              <a:rPr lang="en-US" sz="1500" dirty="0" smtClean="0">
                <a:solidFill>
                  <a:prstClr val="black"/>
                </a:solidFill>
                <a:latin typeface="Bookman Old Style" pitchFamily="18" charset="0"/>
              </a:rPr>
              <a:t>420</a:t>
            </a:r>
            <a:endParaRPr lang="en-US" sz="1500" dirty="0">
              <a:solidFill>
                <a:prstClr val="black"/>
              </a:solidFill>
              <a:latin typeface="Bookman Old Style" pitchFamily="18" charset="0"/>
            </a:endParaRPr>
          </a:p>
        </p:txBody>
      </p:sp>
      <p:sp>
        <p:nvSpPr>
          <p:cNvPr id="100" name="Text Box 8"/>
          <p:cNvSpPr txBox="1">
            <a:spLocks noChangeArrowheads="1"/>
          </p:cNvSpPr>
          <p:nvPr/>
        </p:nvSpPr>
        <p:spPr bwMode="auto">
          <a:xfrm>
            <a:off x="2033622" y="3223722"/>
            <a:ext cx="292068" cy="323165"/>
          </a:xfrm>
          <a:prstGeom prst="rect">
            <a:avLst/>
          </a:prstGeom>
          <a:noFill/>
          <a:ln w="9525" algn="ctr">
            <a:noFill/>
            <a:miter lim="800000"/>
            <a:headEnd/>
            <a:tailEnd/>
          </a:ln>
        </p:spPr>
        <p:txBody>
          <a:bodyPr wrap="none">
            <a:spAutoFit/>
          </a:bodyPr>
          <a:lstStyle/>
          <a:p>
            <a:r>
              <a:rPr lang="en-US" sz="1500" dirty="0" smtClean="0">
                <a:solidFill>
                  <a:prstClr val="black"/>
                </a:solidFill>
                <a:latin typeface="Bookman Old Style" pitchFamily="18" charset="0"/>
              </a:rPr>
              <a:t>x</a:t>
            </a:r>
            <a:endParaRPr lang="en-US" sz="1500" dirty="0">
              <a:solidFill>
                <a:prstClr val="black"/>
              </a:solidFill>
              <a:latin typeface="Bookman Old Style" pitchFamily="18" charset="0"/>
            </a:endParaRPr>
          </a:p>
        </p:txBody>
      </p:sp>
      <p:sp>
        <p:nvSpPr>
          <p:cNvPr id="101" name="Rectangle 100"/>
          <p:cNvSpPr/>
          <p:nvPr/>
        </p:nvSpPr>
        <p:spPr>
          <a:xfrm>
            <a:off x="3189538" y="3239111"/>
            <a:ext cx="300082" cy="323165"/>
          </a:xfrm>
          <a:prstGeom prst="rect">
            <a:avLst/>
          </a:prstGeom>
        </p:spPr>
        <p:txBody>
          <a:bodyPr wrap="none">
            <a:spAutoFit/>
          </a:bodyPr>
          <a:lstStyle/>
          <a:p>
            <a:r>
              <a:rPr lang="en-US" sz="1500" dirty="0" smtClean="0">
                <a:solidFill>
                  <a:prstClr val="black"/>
                </a:solidFill>
                <a:latin typeface="Bookman Old Style" pitchFamily="18" charset="0"/>
              </a:rPr>
              <a:t>+</a:t>
            </a:r>
            <a:endParaRPr lang="en-US" sz="1500" dirty="0">
              <a:solidFill>
                <a:prstClr val="black"/>
              </a:solidFill>
              <a:latin typeface="Bookman Old Style" pitchFamily="18" charset="0"/>
            </a:endParaRPr>
          </a:p>
        </p:txBody>
      </p:sp>
      <p:sp>
        <p:nvSpPr>
          <p:cNvPr id="102" name="Rectangle 101"/>
          <p:cNvSpPr/>
          <p:nvPr/>
        </p:nvSpPr>
        <p:spPr>
          <a:xfrm>
            <a:off x="3472003" y="3239111"/>
            <a:ext cx="303288" cy="323165"/>
          </a:xfrm>
          <a:prstGeom prst="rect">
            <a:avLst/>
          </a:prstGeom>
        </p:spPr>
        <p:txBody>
          <a:bodyPr wrap="none">
            <a:spAutoFit/>
          </a:bodyPr>
          <a:lstStyle/>
          <a:p>
            <a:r>
              <a:rPr lang="en-US" sz="1500" dirty="0" smtClean="0">
                <a:solidFill>
                  <a:prstClr val="black"/>
                </a:solidFill>
                <a:latin typeface="Bookman Old Style" pitchFamily="18" charset="0"/>
              </a:rPr>
              <a:t>7</a:t>
            </a:r>
            <a:endParaRPr lang="en-US" sz="1500" dirty="0">
              <a:solidFill>
                <a:prstClr val="black"/>
              </a:solidFill>
              <a:latin typeface="Bookman Old Style" pitchFamily="18" charset="0"/>
            </a:endParaRPr>
          </a:p>
        </p:txBody>
      </p:sp>
      <p:graphicFrame>
        <p:nvGraphicFramePr>
          <p:cNvPr id="103" name="Object 8"/>
          <p:cNvGraphicFramePr>
            <a:graphicFrameLocks noChangeAspect="1"/>
          </p:cNvGraphicFramePr>
          <p:nvPr>
            <p:extLst>
              <p:ext uri="{D42A27DB-BD31-4B8C-83A1-F6EECF244321}">
                <p14:modId xmlns:p14="http://schemas.microsoft.com/office/powerpoint/2010/main" val="3932238253"/>
              </p:ext>
            </p:extLst>
          </p:nvPr>
        </p:nvGraphicFramePr>
        <p:xfrm>
          <a:off x="3743314" y="3205292"/>
          <a:ext cx="900694" cy="532878"/>
        </p:xfrm>
        <a:graphic>
          <a:graphicData uri="http://schemas.openxmlformats.org/presentationml/2006/ole">
            <mc:AlternateContent xmlns:mc="http://schemas.openxmlformats.org/markup-compatibility/2006">
              <mc:Choice xmlns:v="urn:schemas-microsoft-com:vml" Requires="v">
                <p:oleObj spid="_x0000_s8286" name="Equation" r:id="rId8" imgW="660240" imgH="444240" progId="Equation.DSMT4">
                  <p:embed/>
                </p:oleObj>
              </mc:Choice>
              <mc:Fallback>
                <p:oleObj name="Equation" r:id="rId8" imgW="660240" imgH="444240" progId="Equation.DSMT4">
                  <p:embed/>
                  <p:pic>
                    <p:nvPicPr>
                      <p:cNvPr id="0" name=""/>
                      <p:cNvPicPr>
                        <a:picLocks noChangeAspect="1" noChangeArrowheads="1"/>
                      </p:cNvPicPr>
                      <p:nvPr/>
                    </p:nvPicPr>
                    <p:blipFill>
                      <a:blip r:embed="rId9"/>
                      <a:srcRect/>
                      <a:stretch>
                        <a:fillRect/>
                      </a:stretch>
                    </p:blipFill>
                    <p:spPr bwMode="auto">
                      <a:xfrm>
                        <a:off x="3743314" y="3205292"/>
                        <a:ext cx="900694" cy="532878"/>
                      </a:xfrm>
                      <a:prstGeom prst="rect">
                        <a:avLst/>
                      </a:prstGeom>
                      <a:noFill/>
                      <a:extLst/>
                    </p:spPr>
                  </p:pic>
                </p:oleObj>
              </mc:Fallback>
            </mc:AlternateContent>
          </a:graphicData>
        </a:graphic>
      </p:graphicFrame>
      <p:sp>
        <p:nvSpPr>
          <p:cNvPr id="73" name="Rounded Rectangle 72"/>
          <p:cNvSpPr/>
          <p:nvPr/>
        </p:nvSpPr>
        <p:spPr>
          <a:xfrm>
            <a:off x="1756161" y="1155442"/>
            <a:ext cx="3829299" cy="222968"/>
          </a:xfrm>
          <a:prstGeom prst="roundRect">
            <a:avLst/>
          </a:prstGeom>
          <a:solidFill>
            <a:srgbClr val="FFC000"/>
          </a:solidFill>
          <a:ln w="25400" cap="flat" cmpd="sng" algn="ctr">
            <a:noFill/>
            <a:prstDash val="solid"/>
          </a:ln>
          <a:effectLst/>
        </p:spPr>
        <p:txBody>
          <a:bodyPr rtlCol="0" anchor="ctr"/>
          <a:lstStyle/>
          <a:p>
            <a:pPr algn="ctr"/>
            <a:endParaRPr lang="en-IN" sz="1500" kern="0">
              <a:solidFill>
                <a:prstClr val="white"/>
              </a:solidFill>
              <a:latin typeface="Bookman Old Style" pitchFamily="18" charset="0"/>
            </a:endParaRPr>
          </a:p>
        </p:txBody>
      </p:sp>
      <p:sp>
        <p:nvSpPr>
          <p:cNvPr id="3" name="Rectangle 2"/>
          <p:cNvSpPr>
            <a:spLocks noChangeArrowheads="1"/>
          </p:cNvSpPr>
          <p:nvPr/>
        </p:nvSpPr>
        <p:spPr bwMode="auto">
          <a:xfrm>
            <a:off x="800213" y="636042"/>
            <a:ext cx="7927032" cy="784830"/>
          </a:xfrm>
          <a:prstGeom prst="rect">
            <a:avLst/>
          </a:prstGeom>
          <a:noFill/>
          <a:ln w="9525">
            <a:noFill/>
            <a:miter lim="800000"/>
            <a:headEnd/>
            <a:tailEnd/>
          </a:ln>
        </p:spPr>
        <p:txBody>
          <a:bodyPr wrap="square">
            <a:spAutoFit/>
          </a:bodyPr>
          <a:lstStyle/>
          <a:p>
            <a:r>
              <a:rPr lang="en-US" sz="1500" b="1" dirty="0" smtClean="0">
                <a:solidFill>
                  <a:srgbClr val="0000FF"/>
                </a:solidFill>
                <a:latin typeface="Bookman Old Style" pitchFamily="18" charset="0"/>
                <a:ea typeface="Arial" charset="0"/>
                <a:cs typeface="Arial" charset="0"/>
              </a:rPr>
              <a:t>A rectangular playground is 420 </a:t>
            </a:r>
            <a:r>
              <a:rPr lang="en-US" sz="1500" b="1" dirty="0" err="1" smtClean="0">
                <a:solidFill>
                  <a:srgbClr val="0000FF"/>
                </a:solidFill>
                <a:latin typeface="Bookman Old Style" pitchFamily="18" charset="0"/>
                <a:ea typeface="Arial" charset="0"/>
                <a:cs typeface="Arial" charset="0"/>
              </a:rPr>
              <a:t>sq.m</a:t>
            </a:r>
            <a:r>
              <a:rPr lang="en-US" sz="1500" b="1" dirty="0" smtClean="0">
                <a:solidFill>
                  <a:srgbClr val="0000FF"/>
                </a:solidFill>
                <a:latin typeface="Bookman Old Style" pitchFamily="18" charset="0"/>
                <a:ea typeface="Arial" charset="0"/>
                <a:cs typeface="Arial" charset="0"/>
              </a:rPr>
              <a:t>. If its length is increased by 7m and breadth is decreased by 5 </a:t>
            </a:r>
            <a:r>
              <a:rPr lang="en-US" sz="1500" b="1" dirty="0" err="1" smtClean="0">
                <a:solidFill>
                  <a:srgbClr val="0000FF"/>
                </a:solidFill>
                <a:latin typeface="Bookman Old Style" pitchFamily="18" charset="0"/>
                <a:ea typeface="Arial" charset="0"/>
                <a:cs typeface="Arial" charset="0"/>
              </a:rPr>
              <a:t>metres</a:t>
            </a:r>
            <a:r>
              <a:rPr lang="en-US" sz="1500" b="1" dirty="0" smtClean="0">
                <a:solidFill>
                  <a:srgbClr val="0000FF"/>
                </a:solidFill>
                <a:latin typeface="Bookman Old Style" pitchFamily="18" charset="0"/>
                <a:ea typeface="Arial" charset="0"/>
                <a:cs typeface="Arial" charset="0"/>
              </a:rPr>
              <a:t>, the area remains the same. </a:t>
            </a:r>
          </a:p>
          <a:p>
            <a:r>
              <a:rPr lang="en-US" sz="1500" b="1" dirty="0" smtClean="0">
                <a:solidFill>
                  <a:srgbClr val="0000FF"/>
                </a:solidFill>
                <a:latin typeface="Bookman Old Style" pitchFamily="18" charset="0"/>
                <a:ea typeface="Arial" charset="0"/>
                <a:cs typeface="Arial" charset="0"/>
              </a:rPr>
              <a:t>Find the length and breadth of the playground ?</a:t>
            </a:r>
            <a:endParaRPr lang="en-US" sz="1500" b="1" dirty="0">
              <a:solidFill>
                <a:srgbClr val="0000FF"/>
              </a:solidFill>
              <a:latin typeface="Bookman Old Style" pitchFamily="18" charset="0"/>
              <a:ea typeface="Arial" charset="0"/>
              <a:cs typeface="Arial" charset="0"/>
            </a:endParaRPr>
          </a:p>
        </p:txBody>
      </p:sp>
      <p:sp>
        <p:nvSpPr>
          <p:cNvPr id="4" name="Rectangle 3"/>
          <p:cNvSpPr/>
          <p:nvPr/>
        </p:nvSpPr>
        <p:spPr>
          <a:xfrm>
            <a:off x="408914" y="636042"/>
            <a:ext cx="503664" cy="323165"/>
          </a:xfrm>
          <a:prstGeom prst="rect">
            <a:avLst/>
          </a:prstGeom>
        </p:spPr>
        <p:txBody>
          <a:bodyPr wrap="none">
            <a:spAutoFit/>
          </a:bodyPr>
          <a:lstStyle/>
          <a:p>
            <a:r>
              <a:rPr lang="en-US" sz="1500" b="1" dirty="0" smtClean="0">
                <a:solidFill>
                  <a:srgbClr val="0000FF"/>
                </a:solidFill>
                <a:latin typeface="Bookman Old Style" pitchFamily="18" charset="0"/>
                <a:ea typeface="Arial" charset="0"/>
                <a:cs typeface="Arial" charset="0"/>
              </a:rPr>
              <a:t>12.</a:t>
            </a:r>
          </a:p>
        </p:txBody>
      </p:sp>
      <p:sp>
        <p:nvSpPr>
          <p:cNvPr id="5" name="Text Box 8"/>
          <p:cNvSpPr txBox="1">
            <a:spLocks noChangeArrowheads="1"/>
          </p:cNvSpPr>
          <p:nvPr/>
        </p:nvSpPr>
        <p:spPr bwMode="auto">
          <a:xfrm>
            <a:off x="435650" y="1247031"/>
            <a:ext cx="561372" cy="323165"/>
          </a:xfrm>
          <a:prstGeom prst="rect">
            <a:avLst/>
          </a:prstGeom>
          <a:noFill/>
          <a:ln w="9525">
            <a:noFill/>
            <a:miter lim="800000"/>
            <a:headEnd/>
            <a:tailEnd/>
          </a:ln>
        </p:spPr>
        <p:txBody>
          <a:bodyPr wrap="none">
            <a:spAutoFit/>
          </a:bodyPr>
          <a:lstStyle/>
          <a:p>
            <a:r>
              <a:rPr lang="en-US" sz="1500" b="1" dirty="0">
                <a:solidFill>
                  <a:prstClr val="black"/>
                </a:solidFill>
                <a:latin typeface="Bookman Old Style" pitchFamily="18" charset="0"/>
                <a:ea typeface="Arial" charset="0"/>
                <a:cs typeface="Arial" charset="0"/>
              </a:rPr>
              <a:t>Sol.</a:t>
            </a:r>
          </a:p>
        </p:txBody>
      </p:sp>
      <p:sp>
        <p:nvSpPr>
          <p:cNvPr id="11" name="Rectangle 10"/>
          <p:cNvSpPr/>
          <p:nvPr/>
        </p:nvSpPr>
        <p:spPr>
          <a:xfrm>
            <a:off x="905548" y="1247031"/>
            <a:ext cx="5943600" cy="323165"/>
          </a:xfrm>
          <a:prstGeom prst="rect">
            <a:avLst/>
          </a:prstGeom>
        </p:spPr>
        <p:txBody>
          <a:bodyPr wrap="square">
            <a:spAutoFit/>
          </a:bodyPr>
          <a:lstStyle/>
          <a:p>
            <a:r>
              <a:rPr lang="en-US" sz="1500" kern="0" dirty="0" smtClean="0">
                <a:solidFill>
                  <a:prstClr val="black"/>
                </a:solidFill>
                <a:latin typeface="Bookman Old Style" pitchFamily="18" charset="0"/>
              </a:rPr>
              <a:t>Let the length of a rectangular playground be ‘x’ m.</a:t>
            </a:r>
            <a:endParaRPr lang="en-US" sz="1500" kern="0" dirty="0">
              <a:solidFill>
                <a:prstClr val="black"/>
              </a:solidFill>
              <a:latin typeface="Bookman Old Style" pitchFamily="18" charset="0"/>
            </a:endParaRPr>
          </a:p>
        </p:txBody>
      </p:sp>
      <p:sp>
        <p:nvSpPr>
          <p:cNvPr id="13" name="Text Box 9"/>
          <p:cNvSpPr txBox="1">
            <a:spLocks noChangeArrowheads="1"/>
          </p:cNvSpPr>
          <p:nvPr/>
        </p:nvSpPr>
        <p:spPr bwMode="auto">
          <a:xfrm>
            <a:off x="905547" y="1600577"/>
            <a:ext cx="3848091" cy="338554"/>
          </a:xfrm>
          <a:prstGeom prst="rect">
            <a:avLst/>
          </a:prstGeom>
          <a:solidFill>
            <a:schemeClr val="tx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square">
            <a:spAutoFit/>
          </a:bodyPr>
          <a:lstStyle/>
          <a:p>
            <a:pPr>
              <a:spcBef>
                <a:spcPct val="50000"/>
              </a:spcBef>
            </a:pPr>
            <a:r>
              <a:rPr lang="en-US" sz="1600" dirty="0" smtClean="0">
                <a:solidFill>
                  <a:sysClr val="windowText" lastClr="000000"/>
                </a:solidFill>
                <a:latin typeface="Bookman Old Style" pitchFamily="18" charset="0"/>
              </a:rPr>
              <a:t>Area of rectangle = length </a:t>
            </a:r>
            <a:r>
              <a:rPr lang="en-US" sz="1600" dirty="0" smtClean="0">
                <a:solidFill>
                  <a:sysClr val="windowText" lastClr="000000"/>
                </a:solidFill>
                <a:latin typeface="Bookman Old Style" pitchFamily="18" charset="0"/>
                <a:sym typeface="Symbol" pitchFamily="18" charset="2"/>
              </a:rPr>
              <a:t> breadth</a:t>
            </a:r>
            <a:endParaRPr lang="en-US" sz="1600" dirty="0">
              <a:solidFill>
                <a:sysClr val="windowText" lastClr="000000"/>
              </a:solidFill>
              <a:latin typeface="Bookman Old Style" pitchFamily="18" charset="0"/>
              <a:sym typeface="Symbol" pitchFamily="18" charset="2"/>
            </a:endParaRPr>
          </a:p>
        </p:txBody>
      </p:sp>
      <p:sp>
        <p:nvSpPr>
          <p:cNvPr id="23" name="TextBox 22"/>
          <p:cNvSpPr txBox="1"/>
          <p:nvPr/>
        </p:nvSpPr>
        <p:spPr>
          <a:xfrm>
            <a:off x="994448" y="1791494"/>
            <a:ext cx="1031960" cy="323165"/>
          </a:xfrm>
          <a:prstGeom prst="rect">
            <a:avLst/>
          </a:prstGeom>
          <a:noFill/>
        </p:spPr>
        <p:txBody>
          <a:bodyPr wrap="square" rtlCol="0">
            <a:spAutoFit/>
          </a:bodyPr>
          <a:lstStyle/>
          <a:p>
            <a:r>
              <a:rPr lang="en-US" sz="1500" dirty="0" smtClean="0">
                <a:solidFill>
                  <a:prstClr val="black"/>
                </a:solidFill>
                <a:latin typeface="Bookman Old Style" pitchFamily="18" charset="0"/>
              </a:rPr>
              <a:t>420    =    </a:t>
            </a:r>
            <a:endParaRPr lang="en-US" sz="1500" dirty="0">
              <a:solidFill>
                <a:prstClr val="black"/>
              </a:solidFill>
              <a:latin typeface="Bookman Old Style" pitchFamily="18" charset="0"/>
            </a:endParaRPr>
          </a:p>
        </p:txBody>
      </p:sp>
      <p:sp>
        <p:nvSpPr>
          <p:cNvPr id="24" name="TextBox 23"/>
          <p:cNvSpPr txBox="1"/>
          <p:nvPr/>
        </p:nvSpPr>
        <p:spPr>
          <a:xfrm>
            <a:off x="1591348" y="2038915"/>
            <a:ext cx="1371600" cy="323165"/>
          </a:xfrm>
          <a:prstGeom prst="rect">
            <a:avLst/>
          </a:prstGeom>
          <a:noFill/>
        </p:spPr>
        <p:txBody>
          <a:bodyPr wrap="square" rtlCol="0">
            <a:spAutoFit/>
          </a:bodyPr>
          <a:lstStyle/>
          <a:p>
            <a:r>
              <a:rPr lang="en-US" sz="1500" dirty="0" smtClean="0">
                <a:solidFill>
                  <a:prstClr val="black"/>
                </a:solidFill>
                <a:latin typeface="Bookman Old Style" pitchFamily="18" charset="0"/>
              </a:rPr>
              <a:t>= </a:t>
            </a:r>
            <a:r>
              <a:rPr lang="en-US" sz="1500" dirty="0" smtClean="0">
                <a:solidFill>
                  <a:prstClr val="black"/>
                </a:solidFill>
                <a:latin typeface="Bookman Old Style" pitchFamily="18" charset="0"/>
                <a:sym typeface="Symbol" pitchFamily="18" charset="2"/>
              </a:rPr>
              <a:t>  breadth</a:t>
            </a:r>
            <a:r>
              <a:rPr lang="en-US" sz="1500" dirty="0" smtClean="0">
                <a:solidFill>
                  <a:prstClr val="black"/>
                </a:solidFill>
                <a:latin typeface="Bookman Old Style" pitchFamily="18" charset="0"/>
              </a:rPr>
              <a:t>  </a:t>
            </a:r>
            <a:endParaRPr lang="en-US" sz="1500" dirty="0">
              <a:solidFill>
                <a:prstClr val="black"/>
              </a:solidFill>
              <a:latin typeface="Bookman Old Style" pitchFamily="18" charset="0"/>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114665801"/>
              </p:ext>
            </p:extLst>
          </p:nvPr>
        </p:nvGraphicFramePr>
        <p:xfrm>
          <a:off x="1067472" y="2016636"/>
          <a:ext cx="380328" cy="442913"/>
        </p:xfrm>
        <a:graphic>
          <a:graphicData uri="http://schemas.openxmlformats.org/presentationml/2006/ole">
            <mc:AlternateContent xmlns:mc="http://schemas.openxmlformats.org/markup-compatibility/2006">
              <mc:Choice xmlns:v="urn:schemas-microsoft-com:vml" Requires="v">
                <p:oleObj spid="_x0000_s8287" name="Equation" r:id="rId10" imgW="291973" imgH="393529" progId="Equation.DSMT4">
                  <p:embed/>
                </p:oleObj>
              </mc:Choice>
              <mc:Fallback>
                <p:oleObj name="Equation" r:id="rId10" imgW="291973"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7472" y="2016636"/>
                        <a:ext cx="380328" cy="442913"/>
                      </a:xfrm>
                      <a:prstGeom prst="rect">
                        <a:avLst/>
                      </a:prstGeom>
                      <a:noFill/>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60159391"/>
              </p:ext>
            </p:extLst>
          </p:nvPr>
        </p:nvGraphicFramePr>
        <p:xfrm>
          <a:off x="736908" y="2117647"/>
          <a:ext cx="252434" cy="173212"/>
        </p:xfrm>
        <a:graphic>
          <a:graphicData uri="http://schemas.openxmlformats.org/presentationml/2006/ole">
            <mc:AlternateContent xmlns:mc="http://schemas.openxmlformats.org/markup-compatibility/2006">
              <mc:Choice xmlns:v="urn:schemas-microsoft-com:vml" Requires="v">
                <p:oleObj spid="_x0000_s8288" name="Equation" r:id="rId12" imgW="139680" imgH="126720" progId="Equation.DSMT4">
                  <p:embed/>
                </p:oleObj>
              </mc:Choice>
              <mc:Fallback>
                <p:oleObj name="Equation" r:id="rId12" imgW="139680" imgH="126720" progId="Equation.DSMT4">
                  <p:embed/>
                  <p:pic>
                    <p:nvPicPr>
                      <p:cNvPr id="0" name=""/>
                      <p:cNvPicPr>
                        <a:picLocks noChangeAspect="1" noChangeArrowheads="1"/>
                      </p:cNvPicPr>
                      <p:nvPr/>
                    </p:nvPicPr>
                    <p:blipFill>
                      <a:blip r:embed="rId13"/>
                      <a:srcRect/>
                      <a:stretch>
                        <a:fillRect/>
                      </a:stretch>
                    </p:blipFill>
                    <p:spPr bwMode="auto">
                      <a:xfrm>
                        <a:off x="736908" y="2117647"/>
                        <a:ext cx="252434" cy="173212"/>
                      </a:xfrm>
                      <a:prstGeom prst="rect">
                        <a:avLst/>
                      </a:prstGeom>
                      <a:noFill/>
                      <a:extLst/>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2949718189"/>
              </p:ext>
            </p:extLst>
          </p:nvPr>
        </p:nvGraphicFramePr>
        <p:xfrm>
          <a:off x="722668" y="2840390"/>
          <a:ext cx="252434" cy="172114"/>
        </p:xfrm>
        <a:graphic>
          <a:graphicData uri="http://schemas.openxmlformats.org/presentationml/2006/ole">
            <mc:AlternateContent xmlns:mc="http://schemas.openxmlformats.org/markup-compatibility/2006">
              <mc:Choice xmlns:v="urn:schemas-microsoft-com:vml" Requires="v">
                <p:oleObj spid="_x0000_s8289" name="Equation" r:id="rId14" imgW="139518" imgH="126835" progId="Equation.DSMT4">
                  <p:embed/>
                </p:oleObj>
              </mc:Choice>
              <mc:Fallback>
                <p:oleObj name="Equation" r:id="rId14" imgW="139518" imgH="12683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2668" y="2840390"/>
                        <a:ext cx="252434" cy="172114"/>
                      </a:xfrm>
                      <a:prstGeom prst="rect">
                        <a:avLst/>
                      </a:prstGeom>
                      <a:noFill/>
                      <a:extLst/>
                    </p:spPr>
                  </p:pic>
                </p:oleObj>
              </mc:Fallback>
            </mc:AlternateContent>
          </a:graphicData>
        </a:graphic>
      </p:graphicFrame>
      <p:sp>
        <p:nvSpPr>
          <p:cNvPr id="94" name="Rectangle 93"/>
          <p:cNvSpPr/>
          <p:nvPr/>
        </p:nvSpPr>
        <p:spPr>
          <a:xfrm>
            <a:off x="2699792" y="2780551"/>
            <a:ext cx="356188" cy="323165"/>
          </a:xfrm>
          <a:prstGeom prst="rect">
            <a:avLst/>
          </a:prstGeom>
          <a:ln>
            <a:noFill/>
          </a:ln>
        </p:spPr>
        <p:txBody>
          <a:bodyPr wrap="none">
            <a:spAutoFit/>
          </a:bodyPr>
          <a:lstStyle/>
          <a:p>
            <a:r>
              <a:rPr lang="en-US" sz="1500" b="1" dirty="0" smtClean="0">
                <a:ln w="3175">
                  <a:solidFill>
                    <a:prstClr val="black"/>
                  </a:solidFill>
                </a:ln>
                <a:solidFill>
                  <a:prstClr val="black"/>
                </a:solidFill>
                <a:latin typeface="Bookman Old Style" pitchFamily="18" charset="0"/>
                <a:sym typeface="Symbol" pitchFamily="18" charset="2"/>
              </a:rPr>
              <a:t> </a:t>
            </a:r>
            <a:endParaRPr lang="en-US" sz="1500" b="1" dirty="0">
              <a:ln w="3175">
                <a:solidFill>
                  <a:prstClr val="black"/>
                </a:solidFill>
              </a:ln>
              <a:solidFill>
                <a:prstClr val="black"/>
              </a:solidFill>
              <a:latin typeface="Bookman Old Style" pitchFamily="18" charset="0"/>
            </a:endParaRPr>
          </a:p>
        </p:txBody>
      </p:sp>
      <p:sp>
        <p:nvSpPr>
          <p:cNvPr id="95" name="Rectangle 94"/>
          <p:cNvSpPr/>
          <p:nvPr/>
        </p:nvSpPr>
        <p:spPr>
          <a:xfrm>
            <a:off x="1591348" y="2780551"/>
            <a:ext cx="421910" cy="323165"/>
          </a:xfrm>
          <a:prstGeom prst="rect">
            <a:avLst/>
          </a:prstGeom>
        </p:spPr>
        <p:txBody>
          <a:bodyPr wrap="none">
            <a:spAutoFit/>
          </a:bodyPr>
          <a:lstStyle/>
          <a:p>
            <a:r>
              <a:rPr lang="en-US" sz="1500" dirty="0" smtClean="0">
                <a:solidFill>
                  <a:prstClr val="black"/>
                </a:solidFill>
                <a:latin typeface="Bookman Old Style" pitchFamily="18" charset="0"/>
              </a:rPr>
              <a:t> = </a:t>
            </a:r>
            <a:endParaRPr lang="en-US" sz="1500" dirty="0">
              <a:solidFill>
                <a:prstClr val="black"/>
              </a:solidFill>
              <a:latin typeface="Bookman Old Style" pitchFamily="18" charset="0"/>
            </a:endParaRPr>
          </a:p>
        </p:txBody>
      </p:sp>
      <p:sp>
        <p:nvSpPr>
          <p:cNvPr id="96" name="Rectangle 95"/>
          <p:cNvSpPr/>
          <p:nvPr/>
        </p:nvSpPr>
        <p:spPr>
          <a:xfrm>
            <a:off x="992560" y="2780551"/>
            <a:ext cx="540533" cy="323165"/>
          </a:xfrm>
          <a:prstGeom prst="rect">
            <a:avLst/>
          </a:prstGeom>
        </p:spPr>
        <p:txBody>
          <a:bodyPr wrap="none">
            <a:spAutoFit/>
          </a:bodyPr>
          <a:lstStyle/>
          <a:p>
            <a:r>
              <a:rPr lang="en-US" sz="1500" dirty="0" smtClean="0">
                <a:solidFill>
                  <a:prstClr val="black"/>
                </a:solidFill>
                <a:latin typeface="Bookman Old Style" pitchFamily="18" charset="0"/>
              </a:rPr>
              <a:t>420</a:t>
            </a:r>
            <a:endParaRPr lang="en-US" sz="1500" dirty="0">
              <a:solidFill>
                <a:prstClr val="black"/>
              </a:solidFill>
              <a:latin typeface="Bookman Old Style" pitchFamily="18" charset="0"/>
            </a:endParaRPr>
          </a:p>
        </p:txBody>
      </p:sp>
      <p:graphicFrame>
        <p:nvGraphicFramePr>
          <p:cNvPr id="104" name="Object 103"/>
          <p:cNvGraphicFramePr>
            <a:graphicFrameLocks noChangeAspect="1"/>
          </p:cNvGraphicFramePr>
          <p:nvPr>
            <p:extLst>
              <p:ext uri="{D42A27DB-BD31-4B8C-83A1-F6EECF244321}">
                <p14:modId xmlns:p14="http://schemas.microsoft.com/office/powerpoint/2010/main" val="2525767586"/>
              </p:ext>
            </p:extLst>
          </p:nvPr>
        </p:nvGraphicFramePr>
        <p:xfrm>
          <a:off x="699808" y="3802519"/>
          <a:ext cx="252434" cy="172114"/>
        </p:xfrm>
        <a:graphic>
          <a:graphicData uri="http://schemas.openxmlformats.org/presentationml/2006/ole">
            <mc:AlternateContent xmlns:mc="http://schemas.openxmlformats.org/markup-compatibility/2006">
              <mc:Choice xmlns:v="urn:schemas-microsoft-com:vml" Requires="v">
                <p:oleObj spid="_x0000_s8290" name="Equation" r:id="rId16" imgW="139518" imgH="126835" progId="Equation.DSMT4">
                  <p:embed/>
                </p:oleObj>
              </mc:Choice>
              <mc:Fallback>
                <p:oleObj name="Equation" r:id="rId16" imgW="139518" imgH="1268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9808" y="3802519"/>
                        <a:ext cx="252434" cy="172114"/>
                      </a:xfrm>
                      <a:prstGeom prst="rect">
                        <a:avLst/>
                      </a:prstGeom>
                      <a:noFill/>
                      <a:extLst/>
                    </p:spPr>
                  </p:pic>
                </p:oleObj>
              </mc:Fallback>
            </mc:AlternateContent>
          </a:graphicData>
        </a:graphic>
      </p:graphicFrame>
      <p:sp>
        <p:nvSpPr>
          <p:cNvPr id="105" name="Rectangle 104"/>
          <p:cNvSpPr/>
          <p:nvPr/>
        </p:nvSpPr>
        <p:spPr>
          <a:xfrm>
            <a:off x="1568488" y="3745358"/>
            <a:ext cx="421910" cy="323165"/>
          </a:xfrm>
          <a:prstGeom prst="rect">
            <a:avLst/>
          </a:prstGeom>
        </p:spPr>
        <p:txBody>
          <a:bodyPr wrap="none">
            <a:spAutoFit/>
          </a:bodyPr>
          <a:lstStyle/>
          <a:p>
            <a:r>
              <a:rPr lang="en-US" sz="1500" dirty="0" smtClean="0">
                <a:solidFill>
                  <a:prstClr val="black"/>
                </a:solidFill>
                <a:latin typeface="Bookman Old Style" pitchFamily="18" charset="0"/>
              </a:rPr>
              <a:t> = </a:t>
            </a:r>
            <a:endParaRPr lang="en-US" sz="1500" dirty="0">
              <a:solidFill>
                <a:prstClr val="black"/>
              </a:solidFill>
              <a:latin typeface="Bookman Old Style" pitchFamily="18" charset="0"/>
            </a:endParaRPr>
          </a:p>
        </p:txBody>
      </p:sp>
      <p:sp>
        <p:nvSpPr>
          <p:cNvPr id="106" name="Rectangle 105"/>
          <p:cNvSpPr/>
          <p:nvPr/>
        </p:nvSpPr>
        <p:spPr>
          <a:xfrm>
            <a:off x="948740" y="3745358"/>
            <a:ext cx="540533" cy="323165"/>
          </a:xfrm>
          <a:prstGeom prst="rect">
            <a:avLst/>
          </a:prstGeom>
        </p:spPr>
        <p:txBody>
          <a:bodyPr wrap="none">
            <a:spAutoFit/>
          </a:bodyPr>
          <a:lstStyle/>
          <a:p>
            <a:r>
              <a:rPr lang="en-US" sz="1500" dirty="0" smtClean="0">
                <a:solidFill>
                  <a:prstClr val="black"/>
                </a:solidFill>
                <a:latin typeface="Bookman Old Style" pitchFamily="18" charset="0"/>
              </a:rPr>
              <a:t>420</a:t>
            </a:r>
            <a:endParaRPr lang="en-US" sz="1500" dirty="0">
              <a:solidFill>
                <a:prstClr val="black"/>
              </a:solidFill>
              <a:latin typeface="Bookman Old Style" pitchFamily="18" charset="0"/>
            </a:endParaRPr>
          </a:p>
        </p:txBody>
      </p:sp>
      <p:sp>
        <p:nvSpPr>
          <p:cNvPr id="107" name="TextBox 106"/>
          <p:cNvSpPr txBox="1"/>
          <p:nvPr/>
        </p:nvSpPr>
        <p:spPr>
          <a:xfrm>
            <a:off x="2002718" y="3736607"/>
            <a:ext cx="590564" cy="323165"/>
          </a:xfrm>
          <a:prstGeom prst="rect">
            <a:avLst/>
          </a:prstGeom>
          <a:noFill/>
        </p:spPr>
        <p:txBody>
          <a:bodyPr wrap="square" rtlCol="0">
            <a:spAutoFit/>
          </a:bodyPr>
          <a:lstStyle/>
          <a:p>
            <a:r>
              <a:rPr lang="en-US" sz="1500" dirty="0" smtClean="0">
                <a:solidFill>
                  <a:prstClr val="black"/>
                </a:solidFill>
                <a:latin typeface="Bookman Old Style" pitchFamily="18" charset="0"/>
              </a:rPr>
              <a:t>420 </a:t>
            </a:r>
            <a:endParaRPr lang="en-US" sz="1500" dirty="0">
              <a:solidFill>
                <a:prstClr val="black"/>
              </a:solidFill>
              <a:latin typeface="Bookman Old Style" pitchFamily="18" charset="0"/>
            </a:endParaRPr>
          </a:p>
        </p:txBody>
      </p:sp>
      <p:sp>
        <p:nvSpPr>
          <p:cNvPr id="108" name="Rectangle 107"/>
          <p:cNvSpPr/>
          <p:nvPr/>
        </p:nvSpPr>
        <p:spPr>
          <a:xfrm>
            <a:off x="2993318" y="3745358"/>
            <a:ext cx="300082" cy="323165"/>
          </a:xfrm>
          <a:prstGeom prst="rect">
            <a:avLst/>
          </a:prstGeom>
        </p:spPr>
        <p:txBody>
          <a:bodyPr wrap="none">
            <a:spAutoFit/>
          </a:bodyPr>
          <a:lstStyle/>
          <a:p>
            <a:r>
              <a:rPr lang="en-US" sz="1500" dirty="0" smtClean="0">
                <a:solidFill>
                  <a:prstClr val="black"/>
                </a:solidFill>
                <a:latin typeface="Bookman Old Style" pitchFamily="18" charset="0"/>
              </a:rPr>
              <a:t>+</a:t>
            </a:r>
            <a:endParaRPr lang="en-US" sz="1500" dirty="0">
              <a:solidFill>
                <a:prstClr val="black"/>
              </a:solidFill>
              <a:latin typeface="Bookman Old Style" pitchFamily="18" charset="0"/>
            </a:endParaRPr>
          </a:p>
        </p:txBody>
      </p:sp>
      <p:graphicFrame>
        <p:nvGraphicFramePr>
          <p:cNvPr id="109" name="Object 8"/>
          <p:cNvGraphicFramePr>
            <a:graphicFrameLocks noChangeAspect="1"/>
          </p:cNvGraphicFramePr>
          <p:nvPr>
            <p:extLst>
              <p:ext uri="{D42A27DB-BD31-4B8C-83A1-F6EECF244321}">
                <p14:modId xmlns:p14="http://schemas.microsoft.com/office/powerpoint/2010/main" val="267565922"/>
              </p:ext>
            </p:extLst>
          </p:nvPr>
        </p:nvGraphicFramePr>
        <p:xfrm>
          <a:off x="3382260" y="3663741"/>
          <a:ext cx="495088" cy="487416"/>
        </p:xfrm>
        <a:graphic>
          <a:graphicData uri="http://schemas.openxmlformats.org/presentationml/2006/ole">
            <mc:AlternateContent xmlns:mc="http://schemas.openxmlformats.org/markup-compatibility/2006">
              <mc:Choice xmlns:v="urn:schemas-microsoft-com:vml" Requires="v">
                <p:oleObj spid="_x0000_s8291" name="Equation" r:id="rId18" imgW="368140" imgH="393529" progId="Equation.DSMT4">
                  <p:embed/>
                </p:oleObj>
              </mc:Choice>
              <mc:Fallback>
                <p:oleObj name="Equation" r:id="rId18" imgW="368140" imgH="39352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82260" y="3663741"/>
                        <a:ext cx="495088" cy="487416"/>
                      </a:xfrm>
                      <a:prstGeom prst="rect">
                        <a:avLst/>
                      </a:prstGeom>
                      <a:noFill/>
                      <a:extLst/>
                    </p:spPr>
                  </p:pic>
                </p:oleObj>
              </mc:Fallback>
            </mc:AlternateContent>
          </a:graphicData>
        </a:graphic>
      </p:graphicFrame>
      <p:sp>
        <p:nvSpPr>
          <p:cNvPr id="110" name="TextBox 109"/>
          <p:cNvSpPr txBox="1"/>
          <p:nvPr/>
        </p:nvSpPr>
        <p:spPr>
          <a:xfrm>
            <a:off x="3858007" y="3751847"/>
            <a:ext cx="609600" cy="323165"/>
          </a:xfrm>
          <a:prstGeom prst="rect">
            <a:avLst/>
          </a:prstGeom>
          <a:noFill/>
        </p:spPr>
        <p:txBody>
          <a:bodyPr wrap="square" rtlCol="0">
            <a:spAutoFit/>
          </a:bodyPr>
          <a:lstStyle/>
          <a:p>
            <a:r>
              <a:rPr lang="en-US" sz="1500" dirty="0" smtClean="0">
                <a:solidFill>
                  <a:prstClr val="black"/>
                </a:solidFill>
                <a:latin typeface="Bookman Old Style" pitchFamily="18" charset="0"/>
              </a:rPr>
              <a:t>– 35</a:t>
            </a:r>
            <a:endParaRPr lang="en-US" sz="1500" dirty="0">
              <a:solidFill>
                <a:prstClr val="black"/>
              </a:solidFill>
              <a:latin typeface="Bookman Old Style" pitchFamily="18" charset="0"/>
            </a:endParaRPr>
          </a:p>
        </p:txBody>
      </p:sp>
      <p:sp>
        <p:nvSpPr>
          <p:cNvPr id="112" name="Rectangle 111"/>
          <p:cNvSpPr/>
          <p:nvPr/>
        </p:nvSpPr>
        <p:spPr>
          <a:xfrm>
            <a:off x="601276" y="4037860"/>
            <a:ext cx="3602268" cy="323165"/>
          </a:xfrm>
          <a:prstGeom prst="rect">
            <a:avLst/>
          </a:prstGeom>
        </p:spPr>
        <p:txBody>
          <a:bodyPr wrap="none">
            <a:spAutoFit/>
          </a:bodyPr>
          <a:lstStyle/>
          <a:p>
            <a:r>
              <a:rPr lang="en-US" sz="1500" dirty="0" smtClean="0">
                <a:solidFill>
                  <a:prstClr val="black"/>
                </a:solidFill>
                <a:latin typeface="Bookman Old Style" pitchFamily="18" charset="0"/>
              </a:rPr>
              <a:t>Multiplying throughout by x, we get;</a:t>
            </a:r>
            <a:endParaRPr lang="en-US" sz="1500" dirty="0">
              <a:solidFill>
                <a:prstClr val="black"/>
              </a:solidFill>
              <a:latin typeface="Bookman Old Style" pitchFamily="18" charset="0"/>
            </a:endParaRPr>
          </a:p>
        </p:txBody>
      </p:sp>
      <p:sp>
        <p:nvSpPr>
          <p:cNvPr id="113" name="Rectangle 112"/>
          <p:cNvSpPr/>
          <p:nvPr/>
        </p:nvSpPr>
        <p:spPr>
          <a:xfrm>
            <a:off x="910942" y="4281824"/>
            <a:ext cx="540533" cy="323165"/>
          </a:xfrm>
          <a:prstGeom prst="rect">
            <a:avLst/>
          </a:prstGeom>
        </p:spPr>
        <p:txBody>
          <a:bodyPr wrap="none">
            <a:spAutoFit/>
          </a:bodyPr>
          <a:lstStyle/>
          <a:p>
            <a:r>
              <a:rPr lang="en-US" sz="1500" dirty="0" smtClean="0">
                <a:solidFill>
                  <a:prstClr val="black"/>
                </a:solidFill>
                <a:latin typeface="Bookman Old Style" pitchFamily="18" charset="0"/>
              </a:rPr>
              <a:t>0 = </a:t>
            </a:r>
            <a:endParaRPr lang="en-US" sz="1500" dirty="0">
              <a:solidFill>
                <a:prstClr val="black"/>
              </a:solidFill>
              <a:latin typeface="Bookman Old Style" pitchFamily="18" charset="0"/>
            </a:endParaRPr>
          </a:p>
        </p:txBody>
      </p:sp>
      <p:sp>
        <p:nvSpPr>
          <p:cNvPr id="115" name="Rectangle 114"/>
          <p:cNvSpPr/>
          <p:nvPr/>
        </p:nvSpPr>
        <p:spPr>
          <a:xfrm>
            <a:off x="850660" y="4550941"/>
            <a:ext cx="2101857" cy="323165"/>
          </a:xfrm>
          <a:prstGeom prst="rect">
            <a:avLst/>
          </a:prstGeom>
        </p:spPr>
        <p:txBody>
          <a:bodyPr wrap="none">
            <a:spAutoFit/>
          </a:bodyPr>
          <a:lstStyle/>
          <a:p>
            <a:r>
              <a:rPr lang="en-US" sz="1500" dirty="0" smtClean="0">
                <a:solidFill>
                  <a:prstClr val="black"/>
                </a:solidFill>
                <a:latin typeface="Bookman Old Style" pitchFamily="18" charset="0"/>
              </a:rPr>
              <a:t>5x</a:t>
            </a:r>
            <a:r>
              <a:rPr lang="en-US" sz="1500" baseline="30000" dirty="0" smtClean="0">
                <a:solidFill>
                  <a:prstClr val="black"/>
                </a:solidFill>
                <a:latin typeface="Bookman Old Style" pitchFamily="18" charset="0"/>
              </a:rPr>
              <a:t>2 </a:t>
            </a:r>
            <a:r>
              <a:rPr lang="en-US" sz="1500" dirty="0" smtClean="0">
                <a:solidFill>
                  <a:prstClr val="black"/>
                </a:solidFill>
                <a:latin typeface="Bookman Old Style" pitchFamily="18" charset="0"/>
              </a:rPr>
              <a:t>+ 35x – 2940 = 0</a:t>
            </a:r>
            <a:endParaRPr lang="en-US" sz="1500" dirty="0">
              <a:solidFill>
                <a:prstClr val="black"/>
              </a:solidFill>
              <a:latin typeface="Bookman Old Style" pitchFamily="18" charset="0"/>
            </a:endParaRPr>
          </a:p>
        </p:txBody>
      </p:sp>
      <p:cxnSp>
        <p:nvCxnSpPr>
          <p:cNvPr id="122" name="Straight Connector 121"/>
          <p:cNvCxnSpPr/>
          <p:nvPr/>
        </p:nvCxnSpPr>
        <p:spPr>
          <a:xfrm rot="5400000">
            <a:off x="1101140" y="3793757"/>
            <a:ext cx="2286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2155118" y="3793757"/>
            <a:ext cx="2286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362789" y="1434474"/>
            <a:ext cx="2552302" cy="323165"/>
          </a:xfrm>
          <a:prstGeom prst="rect">
            <a:avLst/>
          </a:prstGeom>
        </p:spPr>
        <p:txBody>
          <a:bodyPr wrap="none">
            <a:spAutoFit/>
          </a:bodyPr>
          <a:lstStyle/>
          <a:p>
            <a:r>
              <a:rPr lang="en-US" sz="1500" dirty="0" smtClean="0">
                <a:solidFill>
                  <a:prstClr val="black"/>
                </a:solidFill>
                <a:latin typeface="Bookman Old Style" pitchFamily="18" charset="0"/>
              </a:rPr>
              <a:t>Dividing throughout by 5</a:t>
            </a:r>
            <a:endParaRPr lang="en-US" sz="1500" dirty="0">
              <a:solidFill>
                <a:prstClr val="black"/>
              </a:solidFill>
              <a:latin typeface="Bookman Old Style" pitchFamily="18" charset="0"/>
            </a:endParaRPr>
          </a:p>
        </p:txBody>
      </p:sp>
      <p:sp>
        <p:nvSpPr>
          <p:cNvPr id="139" name="Rectangle 138"/>
          <p:cNvSpPr/>
          <p:nvPr/>
        </p:nvSpPr>
        <p:spPr>
          <a:xfrm>
            <a:off x="5439844" y="1687073"/>
            <a:ext cx="372218" cy="323165"/>
          </a:xfrm>
          <a:prstGeom prst="rect">
            <a:avLst/>
          </a:prstGeom>
        </p:spPr>
        <p:txBody>
          <a:bodyPr wrap="none">
            <a:spAutoFit/>
          </a:bodyPr>
          <a:lstStyle/>
          <a:p>
            <a:r>
              <a:rPr lang="en-US" sz="1500" dirty="0" smtClean="0">
                <a:solidFill>
                  <a:prstClr val="black"/>
                </a:solidFill>
                <a:latin typeface="Bookman Old Style" pitchFamily="18" charset="0"/>
              </a:rPr>
              <a:t>x</a:t>
            </a:r>
            <a:r>
              <a:rPr lang="en-US" sz="1500" baseline="30000" dirty="0" smtClean="0">
                <a:solidFill>
                  <a:prstClr val="black"/>
                </a:solidFill>
                <a:latin typeface="Bookman Old Style" pitchFamily="18" charset="0"/>
              </a:rPr>
              <a:t>2</a:t>
            </a:r>
            <a:endParaRPr lang="en-US" sz="1500" dirty="0">
              <a:solidFill>
                <a:prstClr val="black"/>
              </a:solidFill>
              <a:latin typeface="Bookman Old Style" pitchFamily="18" charset="0"/>
            </a:endParaRPr>
          </a:p>
        </p:txBody>
      </p:sp>
      <p:graphicFrame>
        <p:nvGraphicFramePr>
          <p:cNvPr id="140" name="Object 5"/>
          <p:cNvGraphicFramePr>
            <a:graphicFrameLocks noChangeAspect="1"/>
          </p:cNvGraphicFramePr>
          <p:nvPr>
            <p:extLst>
              <p:ext uri="{D42A27DB-BD31-4B8C-83A1-F6EECF244321}">
                <p14:modId xmlns:p14="http://schemas.microsoft.com/office/powerpoint/2010/main" val="3631537806"/>
              </p:ext>
            </p:extLst>
          </p:nvPr>
        </p:nvGraphicFramePr>
        <p:xfrm>
          <a:off x="5212514" y="1746858"/>
          <a:ext cx="252434" cy="172206"/>
        </p:xfrm>
        <a:graphic>
          <a:graphicData uri="http://schemas.openxmlformats.org/presentationml/2006/ole">
            <mc:AlternateContent xmlns:mc="http://schemas.openxmlformats.org/markup-compatibility/2006">
              <mc:Choice xmlns:v="urn:schemas-microsoft-com:vml" Requires="v">
                <p:oleObj spid="_x0000_s8292" name="Equation" r:id="rId20" imgW="139518" imgH="126835" progId="Equation.DSMT4">
                  <p:embed/>
                </p:oleObj>
              </mc:Choice>
              <mc:Fallback>
                <p:oleObj name="Equation" r:id="rId20" imgW="139518" imgH="126835"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12514" y="1746858"/>
                        <a:ext cx="252434" cy="172206"/>
                      </a:xfrm>
                      <a:prstGeom prst="rect">
                        <a:avLst/>
                      </a:prstGeom>
                      <a:noFill/>
                      <a:extLst/>
                    </p:spPr>
                  </p:pic>
                </p:oleObj>
              </mc:Fallback>
            </mc:AlternateContent>
          </a:graphicData>
        </a:graphic>
      </p:graphicFrame>
      <p:sp>
        <p:nvSpPr>
          <p:cNvPr id="141" name="Rectangle 140"/>
          <p:cNvSpPr/>
          <p:nvPr/>
        </p:nvSpPr>
        <p:spPr>
          <a:xfrm>
            <a:off x="5439844" y="1902985"/>
            <a:ext cx="372218" cy="323165"/>
          </a:xfrm>
          <a:prstGeom prst="rect">
            <a:avLst/>
          </a:prstGeom>
        </p:spPr>
        <p:txBody>
          <a:bodyPr wrap="none">
            <a:spAutoFit/>
          </a:bodyPr>
          <a:lstStyle/>
          <a:p>
            <a:r>
              <a:rPr lang="en-US" sz="1500" dirty="0" smtClean="0">
                <a:solidFill>
                  <a:prstClr val="black"/>
                </a:solidFill>
                <a:latin typeface="Bookman Old Style" pitchFamily="18" charset="0"/>
              </a:rPr>
              <a:t>x</a:t>
            </a:r>
            <a:r>
              <a:rPr lang="en-US" sz="1500" baseline="30000" dirty="0" smtClean="0">
                <a:solidFill>
                  <a:prstClr val="black"/>
                </a:solidFill>
                <a:latin typeface="Bookman Old Style" pitchFamily="18" charset="0"/>
              </a:rPr>
              <a:t>2</a:t>
            </a:r>
            <a:endParaRPr lang="en-US" sz="1500" dirty="0">
              <a:solidFill>
                <a:prstClr val="black"/>
              </a:solidFill>
              <a:latin typeface="Bookman Old Style" pitchFamily="18" charset="0"/>
            </a:endParaRPr>
          </a:p>
        </p:txBody>
      </p:sp>
      <p:graphicFrame>
        <p:nvGraphicFramePr>
          <p:cNvPr id="142" name="Object 5"/>
          <p:cNvGraphicFramePr>
            <a:graphicFrameLocks noChangeAspect="1"/>
          </p:cNvGraphicFramePr>
          <p:nvPr>
            <p:extLst>
              <p:ext uri="{D42A27DB-BD31-4B8C-83A1-F6EECF244321}">
                <p14:modId xmlns:p14="http://schemas.microsoft.com/office/powerpoint/2010/main" val="968288456"/>
              </p:ext>
            </p:extLst>
          </p:nvPr>
        </p:nvGraphicFramePr>
        <p:xfrm>
          <a:off x="5212514" y="1962770"/>
          <a:ext cx="252434" cy="172206"/>
        </p:xfrm>
        <a:graphic>
          <a:graphicData uri="http://schemas.openxmlformats.org/presentationml/2006/ole">
            <mc:AlternateContent xmlns:mc="http://schemas.openxmlformats.org/markup-compatibility/2006">
              <mc:Choice xmlns:v="urn:schemas-microsoft-com:vml" Requires="v">
                <p:oleObj spid="_x0000_s8293" name="Equation" r:id="rId22" imgW="139518" imgH="126835" progId="Equation.DSMT4">
                  <p:embed/>
                </p:oleObj>
              </mc:Choice>
              <mc:Fallback>
                <p:oleObj name="Equation" r:id="rId22" imgW="139518" imgH="126835"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12514" y="1962770"/>
                        <a:ext cx="252434" cy="172206"/>
                      </a:xfrm>
                      <a:prstGeom prst="rect">
                        <a:avLst/>
                      </a:prstGeom>
                      <a:noFill/>
                      <a:extLst/>
                    </p:spPr>
                  </p:pic>
                </p:oleObj>
              </mc:Fallback>
            </mc:AlternateContent>
          </a:graphicData>
        </a:graphic>
      </p:graphicFrame>
      <p:sp>
        <p:nvSpPr>
          <p:cNvPr id="143" name="Rectangle 142"/>
          <p:cNvSpPr/>
          <p:nvPr/>
        </p:nvSpPr>
        <p:spPr>
          <a:xfrm>
            <a:off x="5439844" y="2139702"/>
            <a:ext cx="292068" cy="323165"/>
          </a:xfrm>
          <a:prstGeom prst="rect">
            <a:avLst/>
          </a:prstGeom>
        </p:spPr>
        <p:txBody>
          <a:bodyPr wrap="none">
            <a:spAutoFit/>
          </a:bodyPr>
          <a:lstStyle/>
          <a:p>
            <a:r>
              <a:rPr lang="en-US" sz="1500" dirty="0" smtClean="0">
                <a:solidFill>
                  <a:prstClr val="black"/>
                </a:solidFill>
                <a:latin typeface="Bookman Old Style" pitchFamily="18" charset="0"/>
              </a:rPr>
              <a:t>x</a:t>
            </a:r>
          </a:p>
        </p:txBody>
      </p:sp>
      <p:graphicFrame>
        <p:nvGraphicFramePr>
          <p:cNvPr id="144" name="Object 4"/>
          <p:cNvGraphicFramePr>
            <a:graphicFrameLocks noChangeAspect="1"/>
          </p:cNvGraphicFramePr>
          <p:nvPr>
            <p:extLst>
              <p:ext uri="{D42A27DB-BD31-4B8C-83A1-F6EECF244321}">
                <p14:modId xmlns:p14="http://schemas.microsoft.com/office/powerpoint/2010/main" val="3544245168"/>
              </p:ext>
            </p:extLst>
          </p:nvPr>
        </p:nvGraphicFramePr>
        <p:xfrm>
          <a:off x="5212514" y="2199487"/>
          <a:ext cx="252434" cy="172206"/>
        </p:xfrm>
        <a:graphic>
          <a:graphicData uri="http://schemas.openxmlformats.org/presentationml/2006/ole">
            <mc:AlternateContent xmlns:mc="http://schemas.openxmlformats.org/markup-compatibility/2006">
              <mc:Choice xmlns:v="urn:schemas-microsoft-com:vml" Requires="v">
                <p:oleObj spid="_x0000_s8294" name="Equation" r:id="rId23" imgW="139518" imgH="126835" progId="Equation.DSMT4">
                  <p:embed/>
                </p:oleObj>
              </mc:Choice>
              <mc:Fallback>
                <p:oleObj name="Equation" r:id="rId23"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2514" y="2199487"/>
                        <a:ext cx="252434" cy="172206"/>
                      </a:xfrm>
                      <a:prstGeom prst="rect">
                        <a:avLst/>
                      </a:prstGeom>
                      <a:noFill/>
                      <a:extLst/>
                    </p:spPr>
                  </p:pic>
                </p:oleObj>
              </mc:Fallback>
            </mc:AlternateContent>
          </a:graphicData>
        </a:graphic>
      </p:graphicFrame>
      <p:sp>
        <p:nvSpPr>
          <p:cNvPr id="145" name="Rectangle 144"/>
          <p:cNvSpPr/>
          <p:nvPr/>
        </p:nvSpPr>
        <p:spPr>
          <a:xfrm>
            <a:off x="5902052" y="2368109"/>
            <a:ext cx="942887" cy="323165"/>
          </a:xfrm>
          <a:prstGeom prst="rect">
            <a:avLst/>
          </a:prstGeom>
        </p:spPr>
        <p:txBody>
          <a:bodyPr wrap="none">
            <a:spAutoFit/>
          </a:bodyPr>
          <a:lstStyle/>
          <a:p>
            <a:r>
              <a:rPr lang="en-US" sz="1500" dirty="0" smtClean="0">
                <a:solidFill>
                  <a:prstClr val="black"/>
                </a:solidFill>
                <a:latin typeface="Bookman Old Style" pitchFamily="18" charset="0"/>
              </a:rPr>
              <a:t>(x + 28) </a:t>
            </a:r>
          </a:p>
        </p:txBody>
      </p:sp>
      <p:graphicFrame>
        <p:nvGraphicFramePr>
          <p:cNvPr id="146" name="Object 4"/>
          <p:cNvGraphicFramePr>
            <a:graphicFrameLocks noChangeAspect="1"/>
          </p:cNvGraphicFramePr>
          <p:nvPr>
            <p:extLst>
              <p:ext uri="{D42A27DB-BD31-4B8C-83A1-F6EECF244321}">
                <p14:modId xmlns:p14="http://schemas.microsoft.com/office/powerpoint/2010/main" val="1332432961"/>
              </p:ext>
            </p:extLst>
          </p:nvPr>
        </p:nvGraphicFramePr>
        <p:xfrm>
          <a:off x="5212514" y="2443588"/>
          <a:ext cx="252434" cy="172206"/>
        </p:xfrm>
        <a:graphic>
          <a:graphicData uri="http://schemas.openxmlformats.org/presentationml/2006/ole">
            <mc:AlternateContent xmlns:mc="http://schemas.openxmlformats.org/markup-compatibility/2006">
              <mc:Choice xmlns:v="urn:schemas-microsoft-com:vml" Requires="v">
                <p:oleObj spid="_x0000_s8295" name="Equation" r:id="rId25" imgW="139518" imgH="126835" progId="Equation.DSMT4">
                  <p:embed/>
                </p:oleObj>
              </mc:Choice>
              <mc:Fallback>
                <p:oleObj name="Equation" r:id="rId25"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2514" y="2443588"/>
                        <a:ext cx="252434" cy="172206"/>
                      </a:xfrm>
                      <a:prstGeom prst="rect">
                        <a:avLst/>
                      </a:prstGeom>
                      <a:noFill/>
                      <a:extLst/>
                    </p:spPr>
                  </p:pic>
                </p:oleObj>
              </mc:Fallback>
            </mc:AlternateContent>
          </a:graphicData>
        </a:graphic>
      </p:graphicFrame>
      <p:sp>
        <p:nvSpPr>
          <p:cNvPr id="147" name="Rectangle 146"/>
          <p:cNvSpPr/>
          <p:nvPr/>
        </p:nvSpPr>
        <p:spPr>
          <a:xfrm>
            <a:off x="6650616" y="2368109"/>
            <a:ext cx="923651" cy="323165"/>
          </a:xfrm>
          <a:prstGeom prst="rect">
            <a:avLst/>
          </a:prstGeom>
        </p:spPr>
        <p:txBody>
          <a:bodyPr wrap="none">
            <a:spAutoFit/>
          </a:bodyPr>
          <a:lstStyle/>
          <a:p>
            <a:r>
              <a:rPr lang="en-US" sz="1500" dirty="0" smtClean="0">
                <a:solidFill>
                  <a:prstClr val="black"/>
                </a:solidFill>
                <a:latin typeface="Bookman Old Style" pitchFamily="18" charset="0"/>
              </a:rPr>
              <a:t>(x – 21) </a:t>
            </a:r>
          </a:p>
        </p:txBody>
      </p:sp>
      <p:sp>
        <p:nvSpPr>
          <p:cNvPr id="148" name="Rectangle 147"/>
          <p:cNvSpPr/>
          <p:nvPr/>
        </p:nvSpPr>
        <p:spPr>
          <a:xfrm>
            <a:off x="7387612" y="2368109"/>
            <a:ext cx="479618" cy="323165"/>
          </a:xfrm>
          <a:prstGeom prst="rect">
            <a:avLst/>
          </a:prstGeom>
        </p:spPr>
        <p:txBody>
          <a:bodyPr wrap="none">
            <a:spAutoFit/>
          </a:bodyPr>
          <a:lstStyle/>
          <a:p>
            <a:r>
              <a:rPr lang="en-US" sz="1500" dirty="0" smtClean="0">
                <a:solidFill>
                  <a:prstClr val="black"/>
                </a:solidFill>
                <a:latin typeface="Bookman Old Style" pitchFamily="18" charset="0"/>
              </a:rPr>
              <a:t>= 0</a:t>
            </a:r>
          </a:p>
        </p:txBody>
      </p:sp>
      <p:sp>
        <p:nvSpPr>
          <p:cNvPr id="149" name="Rectangle 148"/>
          <p:cNvSpPr/>
          <p:nvPr/>
        </p:nvSpPr>
        <p:spPr>
          <a:xfrm>
            <a:off x="5399790" y="2616245"/>
            <a:ext cx="1122423" cy="323165"/>
          </a:xfrm>
          <a:prstGeom prst="rect">
            <a:avLst/>
          </a:prstGeom>
        </p:spPr>
        <p:txBody>
          <a:bodyPr wrap="none">
            <a:spAutoFit/>
          </a:bodyPr>
          <a:lstStyle/>
          <a:p>
            <a:r>
              <a:rPr lang="en-US" sz="1500" dirty="0" smtClean="0">
                <a:solidFill>
                  <a:prstClr val="black"/>
                </a:solidFill>
                <a:latin typeface="Bookman Old Style" pitchFamily="18" charset="0"/>
              </a:rPr>
              <a:t>x + 28 = 0</a:t>
            </a:r>
          </a:p>
        </p:txBody>
      </p:sp>
      <p:graphicFrame>
        <p:nvGraphicFramePr>
          <p:cNvPr id="150" name="Object 4"/>
          <p:cNvGraphicFramePr>
            <a:graphicFrameLocks noChangeAspect="1"/>
          </p:cNvGraphicFramePr>
          <p:nvPr>
            <p:extLst>
              <p:ext uri="{D42A27DB-BD31-4B8C-83A1-F6EECF244321}">
                <p14:modId xmlns:p14="http://schemas.microsoft.com/office/powerpoint/2010/main" val="756391673"/>
              </p:ext>
            </p:extLst>
          </p:nvPr>
        </p:nvGraphicFramePr>
        <p:xfrm>
          <a:off x="5212164" y="2691724"/>
          <a:ext cx="252434" cy="172206"/>
        </p:xfrm>
        <a:graphic>
          <a:graphicData uri="http://schemas.openxmlformats.org/presentationml/2006/ole">
            <mc:AlternateContent xmlns:mc="http://schemas.openxmlformats.org/markup-compatibility/2006">
              <mc:Choice xmlns:v="urn:schemas-microsoft-com:vml" Requires="v">
                <p:oleObj spid="_x0000_s8296" name="Equation" r:id="rId26" imgW="139518" imgH="126835" progId="Equation.DSMT4">
                  <p:embed/>
                </p:oleObj>
              </mc:Choice>
              <mc:Fallback>
                <p:oleObj name="Equation" r:id="rId26"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2164" y="2691724"/>
                        <a:ext cx="252434" cy="172206"/>
                      </a:xfrm>
                      <a:prstGeom prst="rect">
                        <a:avLst/>
                      </a:prstGeom>
                      <a:noFill/>
                      <a:extLst/>
                    </p:spPr>
                  </p:pic>
                </p:oleObj>
              </mc:Fallback>
            </mc:AlternateContent>
          </a:graphicData>
        </a:graphic>
      </p:graphicFrame>
      <p:sp>
        <p:nvSpPr>
          <p:cNvPr id="151" name="Rectangle 150"/>
          <p:cNvSpPr/>
          <p:nvPr/>
        </p:nvSpPr>
        <p:spPr>
          <a:xfrm>
            <a:off x="6533628" y="2616245"/>
            <a:ext cx="1356462" cy="323165"/>
          </a:xfrm>
          <a:prstGeom prst="rect">
            <a:avLst/>
          </a:prstGeom>
        </p:spPr>
        <p:txBody>
          <a:bodyPr wrap="none">
            <a:spAutoFit/>
          </a:bodyPr>
          <a:lstStyle/>
          <a:p>
            <a:r>
              <a:rPr lang="en-US" sz="1500" dirty="0" smtClean="0">
                <a:solidFill>
                  <a:prstClr val="black"/>
                </a:solidFill>
                <a:latin typeface="Bookman Old Style" pitchFamily="18" charset="0"/>
              </a:rPr>
              <a:t>or x – 21 = 0</a:t>
            </a:r>
          </a:p>
        </p:txBody>
      </p:sp>
      <p:sp>
        <p:nvSpPr>
          <p:cNvPr id="152" name="Rectangle 151"/>
          <p:cNvSpPr/>
          <p:nvPr/>
        </p:nvSpPr>
        <p:spPr>
          <a:xfrm>
            <a:off x="5406919" y="2832269"/>
            <a:ext cx="984565" cy="323165"/>
          </a:xfrm>
          <a:prstGeom prst="rect">
            <a:avLst/>
          </a:prstGeom>
        </p:spPr>
        <p:txBody>
          <a:bodyPr wrap="none">
            <a:spAutoFit/>
          </a:bodyPr>
          <a:lstStyle/>
          <a:p>
            <a:r>
              <a:rPr lang="en-US" sz="1500" dirty="0" smtClean="0">
                <a:solidFill>
                  <a:prstClr val="black"/>
                </a:solidFill>
                <a:latin typeface="Bookman Old Style" pitchFamily="18" charset="0"/>
              </a:rPr>
              <a:t>x = – 28 </a:t>
            </a:r>
          </a:p>
        </p:txBody>
      </p:sp>
      <p:sp>
        <p:nvSpPr>
          <p:cNvPr id="153" name="Rectangle 152"/>
          <p:cNvSpPr/>
          <p:nvPr/>
        </p:nvSpPr>
        <p:spPr>
          <a:xfrm>
            <a:off x="6471766" y="2832269"/>
            <a:ext cx="1080745" cy="323165"/>
          </a:xfrm>
          <a:prstGeom prst="rect">
            <a:avLst/>
          </a:prstGeom>
        </p:spPr>
        <p:txBody>
          <a:bodyPr wrap="none">
            <a:spAutoFit/>
          </a:bodyPr>
          <a:lstStyle/>
          <a:p>
            <a:r>
              <a:rPr lang="en-US" sz="1500" dirty="0" smtClean="0">
                <a:solidFill>
                  <a:prstClr val="black"/>
                </a:solidFill>
                <a:latin typeface="Bookman Old Style" pitchFamily="18" charset="0"/>
              </a:rPr>
              <a:t> or x = 21</a:t>
            </a:r>
          </a:p>
        </p:txBody>
      </p:sp>
      <p:graphicFrame>
        <p:nvGraphicFramePr>
          <p:cNvPr id="154" name="Object 4"/>
          <p:cNvGraphicFramePr>
            <a:graphicFrameLocks noChangeAspect="1"/>
          </p:cNvGraphicFramePr>
          <p:nvPr>
            <p:extLst>
              <p:ext uri="{D42A27DB-BD31-4B8C-83A1-F6EECF244321}">
                <p14:modId xmlns:p14="http://schemas.microsoft.com/office/powerpoint/2010/main" val="269393194"/>
              </p:ext>
            </p:extLst>
          </p:nvPr>
        </p:nvGraphicFramePr>
        <p:xfrm>
          <a:off x="5211106" y="2907748"/>
          <a:ext cx="252434" cy="172206"/>
        </p:xfrm>
        <a:graphic>
          <a:graphicData uri="http://schemas.openxmlformats.org/presentationml/2006/ole">
            <mc:AlternateContent xmlns:mc="http://schemas.openxmlformats.org/markup-compatibility/2006">
              <mc:Choice xmlns:v="urn:schemas-microsoft-com:vml" Requires="v">
                <p:oleObj spid="_x0000_s8297" name="Equation" r:id="rId27" imgW="139518" imgH="126835" progId="Equation.DSMT4">
                  <p:embed/>
                </p:oleObj>
              </mc:Choice>
              <mc:Fallback>
                <p:oleObj name="Equation" r:id="rId27"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1106" y="2907748"/>
                        <a:ext cx="252434" cy="172206"/>
                      </a:xfrm>
                      <a:prstGeom prst="rect">
                        <a:avLst/>
                      </a:prstGeom>
                      <a:noFill/>
                      <a:extLst/>
                    </p:spPr>
                  </p:pic>
                </p:oleObj>
              </mc:Fallback>
            </mc:AlternateContent>
          </a:graphicData>
        </a:graphic>
      </p:graphicFrame>
      <p:sp>
        <p:nvSpPr>
          <p:cNvPr id="155" name="Rectangle 154"/>
          <p:cNvSpPr/>
          <p:nvPr/>
        </p:nvSpPr>
        <p:spPr>
          <a:xfrm>
            <a:off x="5356011" y="3057391"/>
            <a:ext cx="3266460" cy="553998"/>
          </a:xfrm>
          <a:prstGeom prst="rect">
            <a:avLst/>
          </a:prstGeom>
        </p:spPr>
        <p:txBody>
          <a:bodyPr wrap="square">
            <a:spAutoFit/>
          </a:bodyPr>
          <a:lstStyle/>
          <a:p>
            <a:r>
              <a:rPr lang="en-US" sz="1500" dirty="0" smtClean="0">
                <a:solidFill>
                  <a:prstClr val="black"/>
                </a:solidFill>
                <a:latin typeface="Bookman Old Style" pitchFamily="18" charset="0"/>
              </a:rPr>
              <a:t>The length of playground cannot be negative </a:t>
            </a:r>
          </a:p>
        </p:txBody>
      </p:sp>
      <p:graphicFrame>
        <p:nvGraphicFramePr>
          <p:cNvPr id="156" name="Object 4"/>
          <p:cNvGraphicFramePr>
            <a:graphicFrameLocks noChangeAspect="1"/>
          </p:cNvGraphicFramePr>
          <p:nvPr>
            <p:extLst>
              <p:ext uri="{D42A27DB-BD31-4B8C-83A1-F6EECF244321}">
                <p14:modId xmlns:p14="http://schemas.microsoft.com/office/powerpoint/2010/main" val="2015295312"/>
              </p:ext>
            </p:extLst>
          </p:nvPr>
        </p:nvGraphicFramePr>
        <p:xfrm>
          <a:off x="5211106" y="3145312"/>
          <a:ext cx="252434" cy="172206"/>
        </p:xfrm>
        <a:graphic>
          <a:graphicData uri="http://schemas.openxmlformats.org/presentationml/2006/ole">
            <mc:AlternateContent xmlns:mc="http://schemas.openxmlformats.org/markup-compatibility/2006">
              <mc:Choice xmlns:v="urn:schemas-microsoft-com:vml" Requires="v">
                <p:oleObj spid="_x0000_s8298" name="Equation" r:id="rId28" imgW="139518" imgH="126835" progId="Equation.DSMT4">
                  <p:embed/>
                </p:oleObj>
              </mc:Choice>
              <mc:Fallback>
                <p:oleObj name="Equation" r:id="rId28"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1106" y="3145312"/>
                        <a:ext cx="252434" cy="172206"/>
                      </a:xfrm>
                      <a:prstGeom prst="rect">
                        <a:avLst/>
                      </a:prstGeom>
                      <a:noFill/>
                      <a:extLst/>
                    </p:spPr>
                  </p:pic>
                </p:oleObj>
              </mc:Fallback>
            </mc:AlternateContent>
          </a:graphicData>
        </a:graphic>
      </p:graphicFrame>
      <p:sp>
        <p:nvSpPr>
          <p:cNvPr id="157" name="Rectangle 156"/>
          <p:cNvSpPr/>
          <p:nvPr/>
        </p:nvSpPr>
        <p:spPr>
          <a:xfrm>
            <a:off x="5356010" y="3514249"/>
            <a:ext cx="944489" cy="323165"/>
          </a:xfrm>
          <a:prstGeom prst="rect">
            <a:avLst/>
          </a:prstGeom>
        </p:spPr>
        <p:txBody>
          <a:bodyPr wrap="none">
            <a:spAutoFit/>
          </a:bodyPr>
          <a:lstStyle/>
          <a:p>
            <a:r>
              <a:rPr lang="en-US" sz="1500" dirty="0" smtClean="0">
                <a:solidFill>
                  <a:prstClr val="black"/>
                </a:solidFill>
                <a:latin typeface="Bookman Old Style" pitchFamily="18" charset="0"/>
              </a:rPr>
              <a:t>x </a:t>
            </a:r>
            <a:r>
              <a:rPr lang="en-US" sz="1500" dirty="0" smtClean="0">
                <a:solidFill>
                  <a:prstClr val="black"/>
                </a:solidFill>
                <a:latin typeface="Bookman Old Style" pitchFamily="18" charset="0"/>
                <a:sym typeface="Symbol"/>
              </a:rPr>
              <a:t> – 28</a:t>
            </a:r>
            <a:endParaRPr lang="en-US" sz="1500" dirty="0" smtClean="0">
              <a:solidFill>
                <a:prstClr val="black"/>
              </a:solidFill>
              <a:latin typeface="Bookman Old Style" pitchFamily="18" charset="0"/>
            </a:endParaRPr>
          </a:p>
        </p:txBody>
      </p:sp>
      <p:graphicFrame>
        <p:nvGraphicFramePr>
          <p:cNvPr id="158" name="Object 4"/>
          <p:cNvGraphicFramePr>
            <a:graphicFrameLocks noChangeAspect="1"/>
          </p:cNvGraphicFramePr>
          <p:nvPr>
            <p:extLst>
              <p:ext uri="{D42A27DB-BD31-4B8C-83A1-F6EECF244321}">
                <p14:modId xmlns:p14="http://schemas.microsoft.com/office/powerpoint/2010/main" val="3047583240"/>
              </p:ext>
            </p:extLst>
          </p:nvPr>
        </p:nvGraphicFramePr>
        <p:xfrm>
          <a:off x="5211106" y="3589728"/>
          <a:ext cx="252434" cy="172206"/>
        </p:xfrm>
        <a:graphic>
          <a:graphicData uri="http://schemas.openxmlformats.org/presentationml/2006/ole">
            <mc:AlternateContent xmlns:mc="http://schemas.openxmlformats.org/markup-compatibility/2006">
              <mc:Choice xmlns:v="urn:schemas-microsoft-com:vml" Requires="v">
                <p:oleObj spid="_x0000_s8299" name="Equation" r:id="rId29" imgW="139518" imgH="126835" progId="Equation.DSMT4">
                  <p:embed/>
                </p:oleObj>
              </mc:Choice>
              <mc:Fallback>
                <p:oleObj name="Equation" r:id="rId29"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1106" y="3589728"/>
                        <a:ext cx="252434" cy="172206"/>
                      </a:xfrm>
                      <a:prstGeom prst="rect">
                        <a:avLst/>
                      </a:prstGeom>
                      <a:noFill/>
                      <a:extLst/>
                    </p:spPr>
                  </p:pic>
                </p:oleObj>
              </mc:Fallback>
            </mc:AlternateContent>
          </a:graphicData>
        </a:graphic>
      </p:graphicFrame>
      <p:sp>
        <p:nvSpPr>
          <p:cNvPr id="159" name="Rectangle 158"/>
          <p:cNvSpPr/>
          <p:nvPr/>
        </p:nvSpPr>
        <p:spPr>
          <a:xfrm>
            <a:off x="5330610" y="3730273"/>
            <a:ext cx="1467068" cy="323165"/>
          </a:xfrm>
          <a:prstGeom prst="rect">
            <a:avLst/>
          </a:prstGeom>
        </p:spPr>
        <p:txBody>
          <a:bodyPr wrap="none">
            <a:spAutoFit/>
          </a:bodyPr>
          <a:lstStyle/>
          <a:p>
            <a:r>
              <a:rPr lang="en-US" sz="1500" dirty="0" smtClean="0">
                <a:solidFill>
                  <a:prstClr val="black"/>
                </a:solidFill>
                <a:latin typeface="Bookman Old Style" pitchFamily="18" charset="0"/>
              </a:rPr>
              <a:t>Hence, x = 21</a:t>
            </a:r>
          </a:p>
        </p:txBody>
      </p:sp>
      <p:graphicFrame>
        <p:nvGraphicFramePr>
          <p:cNvPr id="160" name="Object 4"/>
          <p:cNvGraphicFramePr>
            <a:graphicFrameLocks noChangeAspect="1"/>
          </p:cNvGraphicFramePr>
          <p:nvPr>
            <p:extLst>
              <p:ext uri="{D42A27DB-BD31-4B8C-83A1-F6EECF244321}">
                <p14:modId xmlns:p14="http://schemas.microsoft.com/office/powerpoint/2010/main" val="1229163634"/>
              </p:ext>
            </p:extLst>
          </p:nvPr>
        </p:nvGraphicFramePr>
        <p:xfrm>
          <a:off x="5211106" y="4142237"/>
          <a:ext cx="252434" cy="172206"/>
        </p:xfrm>
        <a:graphic>
          <a:graphicData uri="http://schemas.openxmlformats.org/presentationml/2006/ole">
            <mc:AlternateContent xmlns:mc="http://schemas.openxmlformats.org/markup-compatibility/2006">
              <mc:Choice xmlns:v="urn:schemas-microsoft-com:vml" Requires="v">
                <p:oleObj spid="_x0000_s8300" name="Equation" r:id="rId30" imgW="139518" imgH="126835" progId="Equation.DSMT4">
                  <p:embed/>
                </p:oleObj>
              </mc:Choice>
              <mc:Fallback>
                <p:oleObj name="Equation" r:id="rId30" imgW="139518" imgH="1268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1106" y="4142237"/>
                        <a:ext cx="252434" cy="172206"/>
                      </a:xfrm>
                      <a:prstGeom prst="rect">
                        <a:avLst/>
                      </a:prstGeom>
                      <a:noFill/>
                      <a:extLst/>
                    </p:spPr>
                  </p:pic>
                </p:oleObj>
              </mc:Fallback>
            </mc:AlternateContent>
          </a:graphicData>
        </a:graphic>
      </p:graphicFrame>
      <p:sp>
        <p:nvSpPr>
          <p:cNvPr id="161" name="Rectangle 160"/>
          <p:cNvSpPr/>
          <p:nvPr/>
        </p:nvSpPr>
        <p:spPr>
          <a:xfrm>
            <a:off x="5330610" y="4067212"/>
            <a:ext cx="942887" cy="323165"/>
          </a:xfrm>
          <a:prstGeom prst="rect">
            <a:avLst/>
          </a:prstGeom>
        </p:spPr>
        <p:txBody>
          <a:bodyPr wrap="none">
            <a:spAutoFit/>
          </a:bodyPr>
          <a:lstStyle/>
          <a:p>
            <a:r>
              <a:rPr lang="en-US" sz="1500" dirty="0" smtClean="0">
                <a:solidFill>
                  <a:prstClr val="black"/>
                </a:solidFill>
                <a:latin typeface="Bookman Old Style" pitchFamily="18" charset="0"/>
              </a:rPr>
              <a:t>Breadth</a:t>
            </a:r>
          </a:p>
        </p:txBody>
      </p:sp>
      <mc:AlternateContent xmlns:mc="http://schemas.openxmlformats.org/markup-compatibility/2006" xmlns:a14="http://schemas.microsoft.com/office/drawing/2010/main">
        <mc:Choice Requires="a14">
          <p:sp>
            <p:nvSpPr>
              <p:cNvPr id="162" name="Rectangle 161"/>
              <p:cNvSpPr/>
              <p:nvPr/>
            </p:nvSpPr>
            <p:spPr>
              <a:xfrm>
                <a:off x="6183989" y="3964202"/>
                <a:ext cx="688009" cy="529184"/>
              </a:xfrm>
              <a:prstGeom prst="rect">
                <a:avLst/>
              </a:prstGeom>
            </p:spPr>
            <p:txBody>
              <a:bodyPr wrap="none">
                <a:spAutoFit/>
              </a:bodyPr>
              <a:lstStyle/>
              <a:p>
                <a:r>
                  <a:rPr lang="en-US" sz="1500" dirty="0" smtClean="0">
                    <a:solidFill>
                      <a:prstClr val="black"/>
                    </a:solidFill>
                    <a:latin typeface="Bookman Old Style" pitchFamily="18" charset="0"/>
                  </a:rPr>
                  <a:t>= </a:t>
                </a:r>
                <a14:m>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a:rPr>
                          <m:t>420</m:t>
                        </m:r>
                      </m:num>
                      <m:den>
                        <m:r>
                          <m:rPr>
                            <m:sty m:val="p"/>
                          </m:rPr>
                          <a:rPr lang="en-US" sz="2000" smtClean="0">
                            <a:solidFill>
                              <a:prstClr val="black"/>
                            </a:solidFill>
                            <a:latin typeface="Cambria Math"/>
                          </a:rPr>
                          <m:t>x</m:t>
                        </m:r>
                      </m:den>
                    </m:f>
                  </m:oMath>
                </a14:m>
                <a:endParaRPr lang="en-US" sz="1500" dirty="0" smtClean="0">
                  <a:solidFill>
                    <a:prstClr val="black"/>
                  </a:solidFill>
                  <a:latin typeface="Bookman Old Style" pitchFamily="18" charset="0"/>
                </a:endParaRPr>
              </a:p>
            </p:txBody>
          </p:sp>
        </mc:Choice>
        <mc:Fallback xmlns="">
          <p:sp>
            <p:nvSpPr>
              <p:cNvPr id="162" name="Rectangle 161"/>
              <p:cNvSpPr>
                <a:spLocks noRot="1" noChangeAspect="1" noMove="1" noResize="1" noEditPoints="1" noAdjustHandles="1" noChangeArrowheads="1" noChangeShapeType="1" noTextEdit="1"/>
              </p:cNvSpPr>
              <p:nvPr/>
            </p:nvSpPr>
            <p:spPr>
              <a:xfrm>
                <a:off x="6183989" y="3964202"/>
                <a:ext cx="688009" cy="529184"/>
              </a:xfrm>
              <a:prstGeom prst="rect">
                <a:avLst/>
              </a:prstGeom>
              <a:blipFill rotWithShape="1">
                <a:blip r:embed="rId31"/>
                <a:stretch>
                  <a:fillRect l="-2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6818155" y="3964202"/>
                <a:ext cx="688009" cy="529184"/>
              </a:xfrm>
              <a:prstGeom prst="rect">
                <a:avLst/>
              </a:prstGeom>
            </p:spPr>
            <p:txBody>
              <a:bodyPr wrap="none">
                <a:spAutoFit/>
              </a:bodyPr>
              <a:lstStyle/>
              <a:p>
                <a:r>
                  <a:rPr lang="en-US" sz="1500" dirty="0" smtClean="0">
                    <a:solidFill>
                      <a:prstClr val="black"/>
                    </a:solidFill>
                    <a:latin typeface="Bookman Old Style" pitchFamily="18" charset="0"/>
                  </a:rPr>
                  <a:t>= </a:t>
                </a:r>
                <a14:m>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a:rPr>
                          <m:t>420</m:t>
                        </m:r>
                      </m:num>
                      <m:den>
                        <m:r>
                          <a:rPr lang="en-US" sz="2000" i="1" smtClean="0">
                            <a:solidFill>
                              <a:prstClr val="black"/>
                            </a:solidFill>
                            <a:latin typeface="Cambria Math"/>
                          </a:rPr>
                          <m:t>21</m:t>
                        </m:r>
                      </m:den>
                    </m:f>
                  </m:oMath>
                </a14:m>
                <a:endParaRPr lang="en-US" sz="1500" dirty="0" smtClean="0">
                  <a:solidFill>
                    <a:prstClr val="black"/>
                  </a:solidFill>
                  <a:latin typeface="Bookman Old Style" pitchFamily="18" charset="0"/>
                </a:endParaRPr>
              </a:p>
            </p:txBody>
          </p:sp>
        </mc:Choice>
        <mc:Fallback xmlns="">
          <p:sp>
            <p:nvSpPr>
              <p:cNvPr id="163" name="Rectangle 162"/>
              <p:cNvSpPr>
                <a:spLocks noRot="1" noChangeAspect="1" noMove="1" noResize="1" noEditPoints="1" noAdjustHandles="1" noChangeArrowheads="1" noChangeShapeType="1" noTextEdit="1"/>
              </p:cNvSpPr>
              <p:nvPr/>
            </p:nvSpPr>
            <p:spPr>
              <a:xfrm>
                <a:off x="6818155" y="3964202"/>
                <a:ext cx="688009" cy="529184"/>
              </a:xfrm>
              <a:prstGeom prst="rect">
                <a:avLst/>
              </a:prstGeom>
              <a:blipFill rotWithShape="1">
                <a:blip r:embed="rId32"/>
                <a:stretch>
                  <a:fillRect l="-2655" b="-2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7452320" y="4067212"/>
                <a:ext cx="572593" cy="323165"/>
              </a:xfrm>
              <a:prstGeom prst="rect">
                <a:avLst/>
              </a:prstGeom>
            </p:spPr>
            <p:txBody>
              <a:bodyPr wrap="none">
                <a:spAutoFit/>
              </a:bodyPr>
              <a:lstStyle/>
              <a:p>
                <a:r>
                  <a:rPr lang="en-US" sz="1500" dirty="0" smtClean="0">
                    <a:solidFill>
                      <a:prstClr val="black"/>
                    </a:solidFill>
                    <a:latin typeface="Bookman Old Style" pitchFamily="18" charset="0"/>
                  </a:rPr>
                  <a:t>= </a:t>
                </a:r>
                <a14:m>
                  <m:oMath xmlns:m="http://schemas.openxmlformats.org/officeDocument/2006/math">
                    <m:r>
                      <a:rPr lang="en-US" sz="1500" i="1" smtClean="0">
                        <a:solidFill>
                          <a:prstClr val="black"/>
                        </a:solidFill>
                        <a:latin typeface="Cambria Math"/>
                      </a:rPr>
                      <m:t>20</m:t>
                    </m:r>
                  </m:oMath>
                </a14:m>
                <a:endParaRPr lang="en-US" sz="1500" dirty="0" smtClean="0">
                  <a:solidFill>
                    <a:prstClr val="black"/>
                  </a:solidFill>
                  <a:latin typeface="Bookman Old Style" pitchFamily="18" charset="0"/>
                </a:endParaRPr>
              </a:p>
            </p:txBody>
          </p:sp>
        </mc:Choice>
        <mc:Fallback xmlns="">
          <p:sp>
            <p:nvSpPr>
              <p:cNvPr id="164" name="Rectangle 163"/>
              <p:cNvSpPr>
                <a:spLocks noRot="1" noChangeAspect="1" noMove="1" noResize="1" noEditPoints="1" noAdjustHandles="1" noChangeArrowheads="1" noChangeShapeType="1" noTextEdit="1"/>
              </p:cNvSpPr>
              <p:nvPr/>
            </p:nvSpPr>
            <p:spPr>
              <a:xfrm>
                <a:off x="7452320" y="4067212"/>
                <a:ext cx="572593" cy="323165"/>
              </a:xfrm>
              <a:prstGeom prst="rect">
                <a:avLst/>
              </a:prstGeom>
              <a:blipFill rotWithShape="1">
                <a:blip r:embed="rId33"/>
                <a:stretch>
                  <a:fillRect l="-3191" t="-3774" b="-18868"/>
                </a:stretch>
              </a:blipFill>
            </p:spPr>
            <p:txBody>
              <a:bodyPr/>
              <a:lstStyle/>
              <a:p>
                <a:r>
                  <a:rPr lang="en-US">
                    <a:noFill/>
                  </a:rPr>
                  <a:t> </a:t>
                </a:r>
              </a:p>
            </p:txBody>
          </p:sp>
        </mc:Fallback>
      </mc:AlternateContent>
      <p:sp>
        <p:nvSpPr>
          <p:cNvPr id="166" name="Rectangle 165"/>
          <p:cNvSpPr/>
          <p:nvPr/>
        </p:nvSpPr>
        <p:spPr>
          <a:xfrm>
            <a:off x="4410908" y="4490815"/>
            <a:ext cx="4206240" cy="457200"/>
          </a:xfrm>
          <a:prstGeom prst="rect">
            <a:avLst/>
          </a:prstGeom>
          <a:solidFill>
            <a:srgbClr val="FF9933"/>
          </a:solidFill>
          <a:ln w="19050" cap="flat" cmpd="sng" algn="ctr">
            <a:solidFill>
              <a:schemeClr val="bg1"/>
            </a:solidFill>
            <a:prstDash val="solid"/>
          </a:ln>
          <a:effectLst/>
          <a:scene3d>
            <a:camera prst="orthographicFront">
              <a:rot lat="0" lon="0" rev="0"/>
            </a:camera>
            <a:lightRig rig="glow" dir="t">
              <a:rot lat="0" lon="0" rev="4800000"/>
            </a:lightRig>
          </a:scene3d>
          <a:sp3d prstMaterial="matte">
            <a:bevelT w="127000" h="63500"/>
          </a:sp3d>
        </p:spPr>
        <p:txBody>
          <a:bodyPr rtlCol="0" anchor="ctr"/>
          <a:lstStyle/>
          <a:p>
            <a:r>
              <a:rPr lang="en-US" sz="1500" b="1" kern="0" dirty="0" smtClean="0">
                <a:solidFill>
                  <a:sysClr val="windowText" lastClr="000000"/>
                </a:solidFill>
                <a:latin typeface="Bookman Old Style" pitchFamily="18" charset="0"/>
                <a:sym typeface="Symbol"/>
              </a:rPr>
              <a:t> </a:t>
            </a:r>
            <a:r>
              <a:rPr lang="en-US" sz="1500" b="1" kern="0" dirty="0" smtClean="0">
                <a:solidFill>
                  <a:sysClr val="windowText" lastClr="000000"/>
                </a:solidFill>
                <a:latin typeface="Bookman Old Style" pitchFamily="18" charset="0"/>
              </a:rPr>
              <a:t>The </a:t>
            </a:r>
            <a:r>
              <a:rPr lang="en-US" sz="1500" b="1" kern="0" dirty="0">
                <a:solidFill>
                  <a:sysClr val="windowText" lastClr="000000"/>
                </a:solidFill>
                <a:latin typeface="Bookman Old Style" pitchFamily="18" charset="0"/>
              </a:rPr>
              <a:t>length of </a:t>
            </a:r>
            <a:r>
              <a:rPr lang="en-US" sz="1500" b="1" kern="0" dirty="0" smtClean="0">
                <a:solidFill>
                  <a:sysClr val="windowText" lastClr="000000"/>
                </a:solidFill>
                <a:latin typeface="Bookman Old Style" pitchFamily="18" charset="0"/>
              </a:rPr>
              <a:t>rectangular playground is 21m and its breadth is 20m.</a:t>
            </a:r>
            <a:endParaRPr lang="en-US" sz="1500" b="1" kern="0" dirty="0">
              <a:solidFill>
                <a:sysClr val="windowText" lastClr="000000"/>
              </a:solidFill>
              <a:latin typeface="Bookman Old Style" pitchFamily="18" charset="0"/>
            </a:endParaRPr>
          </a:p>
        </p:txBody>
      </p:sp>
      <p:sp>
        <p:nvSpPr>
          <p:cNvPr id="75" name="Rounded Rectangle 74"/>
          <p:cNvSpPr/>
          <p:nvPr/>
        </p:nvSpPr>
        <p:spPr>
          <a:xfrm>
            <a:off x="5803866" y="1757639"/>
            <a:ext cx="2094941" cy="65953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itchFamily="18" charset="0"/>
              </a:rPr>
              <a:t>What </a:t>
            </a:r>
            <a:r>
              <a:rPr lang="en-US" sz="1400" b="1" kern="0" dirty="0" smtClean="0">
                <a:solidFill>
                  <a:prstClr val="white"/>
                </a:solidFill>
                <a:latin typeface="Bookman Old Style" pitchFamily="18" charset="0"/>
              </a:rPr>
              <a:t>do we </a:t>
            </a:r>
            <a:r>
              <a:rPr lang="en-US" sz="1400" b="1" kern="0" dirty="0">
                <a:solidFill>
                  <a:prstClr val="white"/>
                </a:solidFill>
                <a:latin typeface="Bookman Old Style" pitchFamily="18" charset="0"/>
              </a:rPr>
              <a:t>have to find ?</a:t>
            </a:r>
          </a:p>
        </p:txBody>
      </p:sp>
      <p:sp>
        <p:nvSpPr>
          <p:cNvPr id="167" name="TextBox 166"/>
          <p:cNvSpPr txBox="1"/>
          <p:nvPr/>
        </p:nvSpPr>
        <p:spPr>
          <a:xfrm>
            <a:off x="905548" y="1423804"/>
            <a:ext cx="1583294" cy="323165"/>
          </a:xfrm>
          <a:prstGeom prst="rect">
            <a:avLst/>
          </a:prstGeom>
          <a:noFill/>
        </p:spPr>
        <p:txBody>
          <a:bodyPr wrap="square" rtlCol="0">
            <a:spAutoFit/>
          </a:bodyPr>
          <a:lstStyle/>
          <a:p>
            <a:r>
              <a:rPr lang="en-US" sz="1500" dirty="0" smtClean="0">
                <a:solidFill>
                  <a:prstClr val="black"/>
                </a:solidFill>
                <a:latin typeface="Bookman Old Style" pitchFamily="18" charset="0"/>
              </a:rPr>
              <a:t>We know that</a:t>
            </a:r>
            <a:endParaRPr lang="en-US" sz="1500" dirty="0">
              <a:solidFill>
                <a:prstClr val="black"/>
              </a:solidFill>
              <a:latin typeface="Bookman Old Style" pitchFamily="18" charset="0"/>
            </a:endParaRPr>
          </a:p>
        </p:txBody>
      </p:sp>
      <p:sp>
        <p:nvSpPr>
          <p:cNvPr id="28" name="Rectangle 27"/>
          <p:cNvSpPr/>
          <p:nvPr/>
        </p:nvSpPr>
        <p:spPr>
          <a:xfrm>
            <a:off x="1321864" y="3291831"/>
            <a:ext cx="2602064" cy="1440160"/>
          </a:xfrm>
          <a:prstGeom prst="rect">
            <a:avLst/>
          </a:prstGeom>
          <a:blipFill dpi="0" rotWithShape="1">
            <a:blip r:embed="rId34" cstate="print">
              <a:extLst>
                <a:ext uri="{28A0092B-C50C-407E-A947-70E740481C1C}">
                  <a14:useLocalDpi xmlns:a14="http://schemas.microsoft.com/office/drawing/2010/main" val="0"/>
                </a:ext>
              </a:extLst>
            </a:blip>
            <a:srcRect/>
            <a:stretch>
              <a:fillRect l="-7088" t="-10002" r="-7088" b="-10978"/>
            </a:stretch>
          </a:blip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500" dirty="0">
              <a:solidFill>
                <a:srgbClr val="FFFF00"/>
              </a:solidFill>
              <a:latin typeface="Bookman Old Style" pitchFamily="18" charset="0"/>
            </a:endParaRPr>
          </a:p>
        </p:txBody>
      </p:sp>
      <p:sp>
        <p:nvSpPr>
          <p:cNvPr id="80" name="Rectangle 79"/>
          <p:cNvSpPr/>
          <p:nvPr/>
        </p:nvSpPr>
        <p:spPr>
          <a:xfrm>
            <a:off x="1321864" y="3297382"/>
            <a:ext cx="2946702" cy="1434638"/>
          </a:xfrm>
          <a:prstGeom prst="rect">
            <a:avLst/>
          </a:prstGeom>
          <a:blipFill dpi="0" rotWithShape="1">
            <a:blip r:embed="rId35">
              <a:extLst>
                <a:ext uri="{28A0092B-C50C-407E-A947-70E740481C1C}">
                  <a14:useLocalDpi xmlns:a14="http://schemas.microsoft.com/office/drawing/2010/main" val="0"/>
                </a:ext>
              </a:extLst>
            </a:blip>
            <a:srcRect/>
            <a:stretch>
              <a:fillRect l="-7718" t="-11018" r="-7718" b="-11018"/>
            </a:stretch>
          </a:blip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500" dirty="0">
              <a:solidFill>
                <a:srgbClr val="FFFF00"/>
              </a:solidFill>
              <a:latin typeface="Bookman Old Style" pitchFamily="18" charset="0"/>
            </a:endParaRPr>
          </a:p>
        </p:txBody>
      </p:sp>
      <p:sp>
        <p:nvSpPr>
          <p:cNvPr id="120" name="Rectangle 119"/>
          <p:cNvSpPr/>
          <p:nvPr/>
        </p:nvSpPr>
        <p:spPr>
          <a:xfrm>
            <a:off x="1321864" y="3246809"/>
            <a:ext cx="2949780" cy="1107574"/>
          </a:xfrm>
          <a:prstGeom prst="rect">
            <a:avLst/>
          </a:prstGeom>
          <a:blipFill dpi="0" rotWithShape="1">
            <a:blip r:embed="rId35">
              <a:extLst>
                <a:ext uri="{28A0092B-C50C-407E-A947-70E740481C1C}">
                  <a14:useLocalDpi xmlns:a14="http://schemas.microsoft.com/office/drawing/2010/main" val="0"/>
                </a:ext>
              </a:extLst>
            </a:blip>
            <a:srcRect/>
            <a:stretch>
              <a:fillRect l="-7606" t="-9706" r="-7606" b="-9706"/>
            </a:stretch>
          </a:blip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500" dirty="0">
              <a:solidFill>
                <a:srgbClr val="FFFF00"/>
              </a:solidFill>
              <a:latin typeface="Bookman Old Style" pitchFamily="18" charset="0"/>
            </a:endParaRPr>
          </a:p>
        </p:txBody>
      </p:sp>
      <p:sp>
        <p:nvSpPr>
          <p:cNvPr id="9" name="TextBox 8"/>
          <p:cNvSpPr txBox="1"/>
          <p:nvPr/>
        </p:nvSpPr>
        <p:spPr>
          <a:xfrm>
            <a:off x="2112082" y="3517926"/>
            <a:ext cx="1249095" cy="323165"/>
          </a:xfrm>
          <a:prstGeom prst="rect">
            <a:avLst/>
          </a:prstGeom>
          <a:noFill/>
        </p:spPr>
        <p:txBody>
          <a:bodyPr wrap="square" rtlCol="0">
            <a:spAutoFit/>
            <a:scene3d>
              <a:camera prst="orthographicFront"/>
              <a:lightRig rig="threePt" dir="t"/>
            </a:scene3d>
            <a:sp3d extrusionH="57150">
              <a:bevelT w="38100" h="38100"/>
            </a:sp3d>
          </a:bodyPr>
          <a:lstStyle/>
          <a:p>
            <a:r>
              <a:rPr lang="en-US" sz="1500" b="1" dirty="0" smtClean="0">
                <a:solidFill>
                  <a:prstClr val="black"/>
                </a:solidFill>
                <a:effectLst>
                  <a:glow rad="101600">
                    <a:prstClr val="white"/>
                  </a:glow>
                  <a:innerShdw blurRad="63500" dist="50800" dir="13500000">
                    <a:prstClr val="black">
                      <a:alpha val="50000"/>
                    </a:prstClr>
                  </a:innerShdw>
                </a:effectLst>
                <a:latin typeface="Bookman Old Style" pitchFamily="18" charset="0"/>
              </a:rPr>
              <a:t> 420 </a:t>
            </a:r>
            <a:r>
              <a:rPr lang="en-US" sz="1500" b="1" dirty="0" err="1" smtClean="0">
                <a:solidFill>
                  <a:prstClr val="black"/>
                </a:solidFill>
                <a:effectLst>
                  <a:glow rad="101600">
                    <a:prstClr val="white"/>
                  </a:glow>
                  <a:innerShdw blurRad="63500" dist="50800" dir="13500000">
                    <a:prstClr val="black">
                      <a:alpha val="50000"/>
                    </a:prstClr>
                  </a:innerShdw>
                </a:effectLst>
                <a:latin typeface="Bookman Old Style" pitchFamily="18" charset="0"/>
              </a:rPr>
              <a:t>sq.m</a:t>
            </a:r>
            <a:endParaRPr lang="en-US" sz="1500" b="1" dirty="0">
              <a:solidFill>
                <a:prstClr val="black"/>
              </a:solidFill>
              <a:effectLst>
                <a:glow rad="101600">
                  <a:prstClr val="white"/>
                </a:glow>
                <a:innerShdw blurRad="63500" dist="50800" dir="13500000">
                  <a:prstClr val="black">
                    <a:alpha val="50000"/>
                  </a:prstClr>
                </a:innerShdw>
              </a:effectLst>
              <a:latin typeface="Bookman Old Style" pitchFamily="18" charset="0"/>
            </a:endParaRPr>
          </a:p>
        </p:txBody>
      </p:sp>
      <p:sp>
        <p:nvSpPr>
          <p:cNvPr id="12" name="Text Box 8"/>
          <p:cNvSpPr txBox="1">
            <a:spLocks noChangeArrowheads="1"/>
          </p:cNvSpPr>
          <p:nvPr/>
        </p:nvSpPr>
        <p:spPr bwMode="auto">
          <a:xfrm>
            <a:off x="2421285" y="3200299"/>
            <a:ext cx="577402"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defRPr>
            </a:lvl1pPr>
          </a:lstStyle>
          <a:p>
            <a:r>
              <a:rPr lang="en-US" dirty="0">
                <a:gradFill>
                  <a:gsLst>
                    <a:gs pos="25000">
                      <a:srgbClr val="C0504D">
                        <a:satMod val="155000"/>
                      </a:srgbClr>
                    </a:gs>
                    <a:gs pos="100000">
                      <a:srgbClr val="C0504D">
                        <a:shade val="45000"/>
                        <a:satMod val="165000"/>
                      </a:srgbClr>
                    </a:gs>
                  </a:gsLst>
                  <a:lin ang="5400000"/>
                </a:gradFill>
              </a:rPr>
              <a:t>x m</a:t>
            </a:r>
          </a:p>
        </p:txBody>
      </p:sp>
      <p:sp>
        <p:nvSpPr>
          <p:cNvPr id="81" name="Text Box 8"/>
          <p:cNvSpPr txBox="1">
            <a:spLocks noChangeArrowheads="1"/>
          </p:cNvSpPr>
          <p:nvPr/>
        </p:nvSpPr>
        <p:spPr bwMode="auto">
          <a:xfrm>
            <a:off x="2355273" y="3200299"/>
            <a:ext cx="300082"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defRPr>
            </a:lvl1pPr>
          </a:lstStyle>
          <a:p>
            <a:r>
              <a:rPr lang="en-US" dirty="0">
                <a:gradFill>
                  <a:gsLst>
                    <a:gs pos="25000">
                      <a:srgbClr val="C0504D">
                        <a:satMod val="155000"/>
                      </a:srgbClr>
                    </a:gs>
                    <a:gs pos="100000">
                      <a:srgbClr val="C0504D">
                        <a:shade val="45000"/>
                        <a:satMod val="165000"/>
                      </a:srgbClr>
                    </a:gs>
                  </a:gsLst>
                  <a:lin ang="5400000"/>
                </a:gradFill>
              </a:rPr>
              <a:t>x</a:t>
            </a:r>
          </a:p>
        </p:txBody>
      </p:sp>
      <p:sp>
        <p:nvSpPr>
          <p:cNvPr id="82" name="Rectangle 81"/>
          <p:cNvSpPr/>
          <p:nvPr/>
        </p:nvSpPr>
        <p:spPr>
          <a:xfrm>
            <a:off x="2541568" y="3200299"/>
            <a:ext cx="300082"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5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Bookman Old Style" pitchFamily="18" charset="0"/>
              </a:rPr>
              <a:t>+</a:t>
            </a:r>
          </a:p>
        </p:txBody>
      </p:sp>
      <p:sp>
        <p:nvSpPr>
          <p:cNvPr id="83" name="Rectangle 82"/>
          <p:cNvSpPr/>
          <p:nvPr/>
        </p:nvSpPr>
        <p:spPr>
          <a:xfrm>
            <a:off x="2718842" y="3200299"/>
            <a:ext cx="311304"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5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Bookman Old Style" pitchFamily="18" charset="0"/>
              </a:rPr>
              <a:t>7</a:t>
            </a:r>
          </a:p>
        </p:txBody>
      </p:sp>
      <p:sp>
        <p:nvSpPr>
          <p:cNvPr id="84" name="Rectangle 83"/>
          <p:cNvSpPr/>
          <p:nvPr/>
        </p:nvSpPr>
        <p:spPr>
          <a:xfrm>
            <a:off x="2947511" y="3200299"/>
            <a:ext cx="377026"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5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Bookman Old Style" pitchFamily="18" charset="0"/>
              </a:rPr>
              <a:t>m</a:t>
            </a:r>
          </a:p>
        </p:txBody>
      </p:sp>
      <p:sp>
        <p:nvSpPr>
          <p:cNvPr id="85" name="Rectangle 84"/>
          <p:cNvSpPr/>
          <p:nvPr/>
        </p:nvSpPr>
        <p:spPr>
          <a:xfrm>
            <a:off x="2269902" y="3200299"/>
            <a:ext cx="245580"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5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Bookman Old Style" pitchFamily="18" charset="0"/>
              </a:rPr>
              <a:t>(</a:t>
            </a:r>
          </a:p>
        </p:txBody>
      </p:sp>
      <p:sp>
        <p:nvSpPr>
          <p:cNvPr id="86" name="Rectangle 85"/>
          <p:cNvSpPr/>
          <p:nvPr/>
        </p:nvSpPr>
        <p:spPr>
          <a:xfrm>
            <a:off x="2869208" y="3200299"/>
            <a:ext cx="245580" cy="3231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15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Bookman Old Style" pitchFamily="18" charset="0"/>
              </a:rPr>
              <a:t>)</a:t>
            </a:r>
          </a:p>
        </p:txBody>
      </p:sp>
      <mc:AlternateContent xmlns:mc="http://schemas.openxmlformats.org/markup-compatibility/2006" xmlns:a14="http://schemas.microsoft.com/office/drawing/2010/main">
        <mc:Choice Requires="a14">
          <p:sp>
            <p:nvSpPr>
              <p:cNvPr id="135" name="TextBox 134"/>
              <p:cNvSpPr txBox="1"/>
              <p:nvPr/>
            </p:nvSpPr>
            <p:spPr>
              <a:xfrm>
                <a:off x="1294129" y="3757574"/>
                <a:ext cx="533400" cy="5443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defRPr>
                </a:lvl1pPr>
              </a:lstStyle>
              <a:p>
                <a:pPr/>
                <a14:m>
                  <m:oMathPara xmlns:m="http://schemas.openxmlformats.org/officeDocument/2006/math">
                    <m:oMathParaPr>
                      <m:jc m:val="centerGroup"/>
                    </m:oMathParaPr>
                    <m:oMath xmlns:m="http://schemas.openxmlformats.org/officeDocument/2006/math">
                      <m:f>
                        <m:fPr>
                          <m:ctrlPr>
                            <a:rPr lang="en-US" i="1" dirty="0" smtClean="0">
                              <a:ln w="76200"/>
                              <a:gradFill>
                                <a:gsLst>
                                  <a:gs pos="25000">
                                    <a:srgbClr val="C0504D">
                                      <a:satMod val="155000"/>
                                      <a:lumMod val="79000"/>
                                    </a:srgbClr>
                                  </a:gs>
                                  <a:gs pos="100000">
                                    <a:srgbClr val="C0504D">
                                      <a:shade val="45000"/>
                                      <a:satMod val="165000"/>
                                    </a:srgbClr>
                                  </a:gs>
                                </a:gsLst>
                                <a:lin ang="5400000"/>
                              </a:gradFill>
                              <a:latin typeface="Cambria Math" panose="02040503050406030204" pitchFamily="18" charset="0"/>
                            </a:rPr>
                          </m:ctrlPr>
                        </m:fPr>
                        <m:num>
                          <m:r>
                            <a:rPr lang="en-US" i="1" dirty="0">
                              <a:ln w="76200"/>
                              <a:gradFill>
                                <a:gsLst>
                                  <a:gs pos="25000">
                                    <a:srgbClr val="C0504D">
                                      <a:satMod val="155000"/>
                                      <a:lumMod val="79000"/>
                                    </a:srgbClr>
                                  </a:gs>
                                  <a:gs pos="100000">
                                    <a:srgbClr val="C0504D">
                                      <a:shade val="45000"/>
                                      <a:satMod val="165000"/>
                                    </a:srgbClr>
                                  </a:gs>
                                </a:gsLst>
                                <a:lin ang="5400000"/>
                              </a:gradFill>
                              <a:latin typeface="Cambria Math"/>
                            </a:rPr>
                            <m:t>𝟒𝟐𝟎</m:t>
                          </m:r>
                        </m:num>
                        <m:den>
                          <m:r>
                            <a:rPr lang="en-US" i="1" dirty="0">
                              <a:ln w="76200"/>
                              <a:gradFill>
                                <a:gsLst>
                                  <a:gs pos="25000">
                                    <a:srgbClr val="C0504D">
                                      <a:satMod val="155000"/>
                                      <a:lumMod val="79000"/>
                                    </a:srgbClr>
                                  </a:gs>
                                  <a:gs pos="100000">
                                    <a:srgbClr val="C0504D">
                                      <a:shade val="45000"/>
                                      <a:satMod val="165000"/>
                                    </a:srgbClr>
                                  </a:gs>
                                </a:gsLst>
                                <a:lin ang="5400000"/>
                              </a:gradFill>
                              <a:latin typeface="Cambria Math"/>
                            </a:rPr>
                            <m:t>𝒙</m:t>
                          </m:r>
                        </m:den>
                      </m:f>
                    </m:oMath>
                  </m:oMathPara>
                </a14:m>
                <a:endParaRPr lang="en-US" dirty="0">
                  <a:ln w="76200"/>
                  <a:gradFill>
                    <a:gsLst>
                      <a:gs pos="25000">
                        <a:srgbClr val="C0504D">
                          <a:satMod val="155000"/>
                          <a:lumMod val="79000"/>
                        </a:srgbClr>
                      </a:gs>
                      <a:gs pos="100000">
                        <a:srgbClr val="C0504D">
                          <a:shade val="45000"/>
                          <a:satMod val="165000"/>
                        </a:srgbClr>
                      </a:gs>
                    </a:gsLst>
                    <a:lin ang="5400000"/>
                  </a:gradFill>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1294129" y="3757574"/>
                <a:ext cx="533400" cy="544380"/>
              </a:xfrm>
              <a:prstGeom prst="rect">
                <a:avLst/>
              </a:prstGeom>
              <a:blipFill rotWithShape="1">
                <a:blip r:embed="rId36"/>
                <a:stretch>
                  <a:fillRect l="-5682" r="-9091"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p:cNvSpPr txBox="1"/>
              <p:nvPr/>
            </p:nvSpPr>
            <p:spPr>
              <a:xfrm>
                <a:off x="3358747" y="3549514"/>
                <a:ext cx="940717" cy="52597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a:defRPr sz="1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defRPr>
                </a:lvl1pPr>
              </a:lstStyle>
              <a:p>
                <a:pPr/>
                <a14:m>
                  <m:oMathPara xmlns:m="http://schemas.openxmlformats.org/officeDocument/2006/math">
                    <m:oMathParaPr>
                      <m:jc m:val="centerGroup"/>
                    </m:oMathParaPr>
                    <m:oMath xmlns:m="http://schemas.openxmlformats.org/officeDocument/2006/math">
                      <m:f>
                        <m:fPr>
                          <m:ctrlPr>
                            <a:rPr lang="en-US" i="1" dirty="0" smtClean="0">
                              <a:ln w="76200"/>
                              <a:gradFill>
                                <a:gsLst>
                                  <a:gs pos="25000">
                                    <a:srgbClr val="C0504D">
                                      <a:satMod val="155000"/>
                                      <a:lumMod val="79000"/>
                                    </a:srgbClr>
                                  </a:gs>
                                  <a:gs pos="100000">
                                    <a:srgbClr val="C0504D">
                                      <a:shade val="45000"/>
                                      <a:satMod val="165000"/>
                                    </a:srgbClr>
                                  </a:gs>
                                </a:gsLst>
                                <a:lin ang="5400000"/>
                              </a:gradFill>
                              <a:latin typeface="Cambria Math" panose="02040503050406030204" pitchFamily="18" charset="0"/>
                            </a:rPr>
                          </m:ctrlPr>
                        </m:fPr>
                        <m:num>
                          <m:r>
                            <a:rPr lang="en-US" i="1" dirty="0">
                              <a:ln w="76200"/>
                              <a:gradFill>
                                <a:gsLst>
                                  <a:gs pos="25000">
                                    <a:srgbClr val="C0504D">
                                      <a:satMod val="155000"/>
                                      <a:lumMod val="79000"/>
                                    </a:srgbClr>
                                  </a:gs>
                                  <a:gs pos="100000">
                                    <a:srgbClr val="C0504D">
                                      <a:shade val="45000"/>
                                      <a:satMod val="165000"/>
                                    </a:srgbClr>
                                  </a:gs>
                                </a:gsLst>
                                <a:lin ang="5400000"/>
                              </a:gradFill>
                              <a:latin typeface="Cambria Math"/>
                            </a:rPr>
                            <m:t>𝟒𝟐𝟎</m:t>
                          </m:r>
                        </m:num>
                        <m:den>
                          <m:r>
                            <a:rPr lang="en-US" i="1" dirty="0">
                              <a:ln w="76200"/>
                              <a:gradFill>
                                <a:gsLst>
                                  <a:gs pos="25000">
                                    <a:srgbClr val="C0504D">
                                      <a:satMod val="155000"/>
                                      <a:lumMod val="79000"/>
                                    </a:srgbClr>
                                  </a:gs>
                                  <a:gs pos="100000">
                                    <a:srgbClr val="C0504D">
                                      <a:shade val="45000"/>
                                      <a:satMod val="165000"/>
                                    </a:srgbClr>
                                  </a:gs>
                                </a:gsLst>
                                <a:lin ang="5400000"/>
                              </a:gradFill>
                              <a:latin typeface="Cambria Math"/>
                            </a:rPr>
                            <m:t>𝒙</m:t>
                          </m:r>
                        </m:den>
                      </m:f>
                      <m:r>
                        <a:rPr lang="en-US" dirty="0" smtClean="0">
                          <a:ln w="76200"/>
                          <a:gradFill>
                            <a:gsLst>
                              <a:gs pos="25000">
                                <a:srgbClr val="C0504D">
                                  <a:satMod val="155000"/>
                                  <a:lumMod val="79000"/>
                                </a:srgbClr>
                              </a:gs>
                              <a:gs pos="100000">
                                <a:srgbClr val="C0504D">
                                  <a:shade val="45000"/>
                                  <a:satMod val="165000"/>
                                </a:srgbClr>
                              </a:gs>
                            </a:gsLst>
                            <a:lin ang="5400000"/>
                          </a:gradFill>
                          <a:latin typeface="Cambria Math"/>
                        </a:rPr>
                        <m:t>−</m:t>
                      </m:r>
                      <m:r>
                        <a:rPr lang="en-US" dirty="0" smtClean="0">
                          <a:ln w="76200"/>
                          <a:gradFill>
                            <a:gsLst>
                              <a:gs pos="25000">
                                <a:srgbClr val="C0504D">
                                  <a:satMod val="155000"/>
                                  <a:lumMod val="79000"/>
                                </a:srgbClr>
                              </a:gs>
                              <a:gs pos="100000">
                                <a:srgbClr val="C0504D">
                                  <a:shade val="45000"/>
                                  <a:satMod val="165000"/>
                                </a:srgbClr>
                              </a:gs>
                            </a:gsLst>
                            <a:lin ang="5400000"/>
                          </a:gradFill>
                          <a:latin typeface="Cambria Math"/>
                        </a:rPr>
                        <m:t>𝟓</m:t>
                      </m:r>
                    </m:oMath>
                  </m:oMathPara>
                </a14:m>
                <a:endParaRPr lang="en-US" dirty="0">
                  <a:ln w="76200"/>
                  <a:gradFill>
                    <a:gsLst>
                      <a:gs pos="25000">
                        <a:srgbClr val="C0504D">
                          <a:satMod val="155000"/>
                          <a:lumMod val="79000"/>
                        </a:srgbClr>
                      </a:gs>
                      <a:gs pos="100000">
                        <a:srgbClr val="C0504D">
                          <a:shade val="45000"/>
                          <a:satMod val="165000"/>
                        </a:srgbClr>
                      </a:gs>
                    </a:gsLst>
                    <a:lin ang="5400000"/>
                  </a:gradFill>
                </a:endParaRPr>
              </a:p>
            </p:txBody>
          </p:sp>
        </mc:Choice>
        <mc:Fallback xmlns="">
          <p:sp>
            <p:nvSpPr>
              <p:cNvPr id="136" name="TextBox 135"/>
              <p:cNvSpPr txBox="1">
                <a:spLocks noRot="1" noChangeAspect="1" noMove="1" noResize="1" noEditPoints="1" noAdjustHandles="1" noChangeArrowheads="1" noChangeShapeType="1" noTextEdit="1"/>
              </p:cNvSpPr>
              <p:nvPr/>
            </p:nvSpPr>
            <p:spPr>
              <a:xfrm>
                <a:off x="3358747" y="3549514"/>
                <a:ext cx="940717" cy="525978"/>
              </a:xfrm>
              <a:prstGeom prst="rect">
                <a:avLst/>
              </a:prstGeom>
              <a:blipFill rotWithShape="1">
                <a:blip r:embed="rId37"/>
                <a:stretch>
                  <a:fillRect l="-1299" r="-1948" b="-14943"/>
                </a:stretch>
              </a:blipFill>
            </p:spPr>
            <p:txBody>
              <a:bodyPr/>
              <a:lstStyle/>
              <a:p>
                <a:r>
                  <a:rPr lang="en-US">
                    <a:noFill/>
                  </a:rPr>
                  <a:t> </a:t>
                </a:r>
              </a:p>
            </p:txBody>
          </p:sp>
        </mc:Fallback>
      </mc:AlternateContent>
      <p:sp>
        <p:nvSpPr>
          <p:cNvPr id="168" name="Rounded Rectangle 167"/>
          <p:cNvSpPr/>
          <p:nvPr/>
        </p:nvSpPr>
        <p:spPr>
          <a:xfrm>
            <a:off x="5621179" y="1648486"/>
            <a:ext cx="2304435" cy="87784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itchFamily="18" charset="0"/>
              </a:rPr>
              <a:t>We are considering a rectangular playground</a:t>
            </a:r>
            <a:endParaRPr lang="en-US" sz="1400" b="1" kern="0" dirty="0">
              <a:solidFill>
                <a:prstClr val="white"/>
              </a:solidFill>
              <a:latin typeface="Bookman Old Style" pitchFamily="18" charset="0"/>
            </a:endParaRPr>
          </a:p>
        </p:txBody>
      </p:sp>
      <p:sp>
        <p:nvSpPr>
          <p:cNvPr id="170" name="Rounded Rectangle 169"/>
          <p:cNvSpPr/>
          <p:nvPr/>
        </p:nvSpPr>
        <p:spPr>
          <a:xfrm>
            <a:off x="5907718" y="1648486"/>
            <a:ext cx="1731356" cy="87784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itchFamily="18" charset="0"/>
              </a:rPr>
              <a:t>Length and Breadth are unknown</a:t>
            </a:r>
            <a:endParaRPr lang="en-US" sz="1400" b="1" kern="0" dirty="0">
              <a:solidFill>
                <a:prstClr val="white"/>
              </a:solidFill>
              <a:latin typeface="Bookman Old Style" pitchFamily="18" charset="0"/>
            </a:endParaRPr>
          </a:p>
        </p:txBody>
      </p:sp>
      <p:sp>
        <p:nvSpPr>
          <p:cNvPr id="91" name="Text Box 9"/>
          <p:cNvSpPr txBox="1">
            <a:spLocks noChangeArrowheads="1"/>
          </p:cNvSpPr>
          <p:nvPr/>
        </p:nvSpPr>
        <p:spPr bwMode="auto">
          <a:xfrm>
            <a:off x="515185" y="2434092"/>
            <a:ext cx="3941064" cy="301752"/>
          </a:xfrm>
          <a:prstGeom prst="rect">
            <a:avLst/>
          </a:prstGeom>
          <a:solidFill>
            <a:srgbClr val="FF2525"/>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400" b="1" dirty="0" smtClean="0">
                <a:solidFill>
                  <a:srgbClr val="FFFF00"/>
                </a:solidFill>
                <a:latin typeface="Bookman Old Style" pitchFamily="18" charset="0"/>
              </a:rPr>
              <a:t>Area of new rectangle = length </a:t>
            </a:r>
            <a:r>
              <a:rPr lang="en-US" sz="1400" b="1" dirty="0" smtClean="0">
                <a:solidFill>
                  <a:srgbClr val="FFFF00"/>
                </a:solidFill>
                <a:latin typeface="Bookman Old Style" pitchFamily="18" charset="0"/>
                <a:sym typeface="Symbol" pitchFamily="18" charset="2"/>
              </a:rPr>
              <a:t> breadth</a:t>
            </a:r>
            <a:endParaRPr lang="en-US" sz="1400" b="1" dirty="0">
              <a:solidFill>
                <a:srgbClr val="FFFF00"/>
              </a:solidFill>
              <a:latin typeface="Bookman Old Style" pitchFamily="18" charset="0"/>
              <a:sym typeface="Symbol" pitchFamily="18" charset="2"/>
            </a:endParaRPr>
          </a:p>
        </p:txBody>
      </p:sp>
      <p:graphicFrame>
        <p:nvGraphicFramePr>
          <p:cNvPr id="111" name="Object 8"/>
          <p:cNvGraphicFramePr>
            <a:graphicFrameLocks noChangeAspect="1"/>
          </p:cNvGraphicFramePr>
          <p:nvPr>
            <p:extLst>
              <p:ext uri="{D42A27DB-BD31-4B8C-83A1-F6EECF244321}">
                <p14:modId xmlns:p14="http://schemas.microsoft.com/office/powerpoint/2010/main" val="402949995"/>
              </p:ext>
            </p:extLst>
          </p:nvPr>
        </p:nvGraphicFramePr>
        <p:xfrm>
          <a:off x="3004428" y="2735264"/>
          <a:ext cx="847535" cy="484558"/>
        </p:xfrm>
        <a:graphic>
          <a:graphicData uri="http://schemas.openxmlformats.org/presentationml/2006/ole">
            <mc:AlternateContent xmlns:mc="http://schemas.openxmlformats.org/markup-compatibility/2006">
              <mc:Choice xmlns:v="urn:schemas-microsoft-com:vml" Requires="v">
                <p:oleObj spid="_x0000_s8301" name="Equation" r:id="rId38" imgW="660240" imgH="444240" progId="Equation.DSMT4">
                  <p:embed/>
                </p:oleObj>
              </mc:Choice>
              <mc:Fallback>
                <p:oleObj name="Equation" r:id="rId38" imgW="660240" imgH="444240" progId="Equation.DSMT4">
                  <p:embed/>
                  <p:pic>
                    <p:nvPicPr>
                      <p:cNvPr id="0" name=""/>
                      <p:cNvPicPr>
                        <a:picLocks noChangeAspect="1" noChangeArrowheads="1"/>
                      </p:cNvPicPr>
                      <p:nvPr/>
                    </p:nvPicPr>
                    <p:blipFill>
                      <a:blip r:embed="rId39"/>
                      <a:srcRect/>
                      <a:stretch>
                        <a:fillRect/>
                      </a:stretch>
                    </p:blipFill>
                    <p:spPr bwMode="auto">
                      <a:xfrm>
                        <a:off x="3004428" y="2735264"/>
                        <a:ext cx="847535" cy="484558"/>
                      </a:xfrm>
                      <a:prstGeom prst="rect">
                        <a:avLst/>
                      </a:prstGeom>
                      <a:noFill/>
                      <a:extLst/>
                    </p:spPr>
                  </p:pic>
                </p:oleObj>
              </mc:Fallback>
            </mc:AlternateContent>
          </a:graphicData>
        </a:graphic>
      </p:graphicFrame>
      <p:grpSp>
        <p:nvGrpSpPr>
          <p:cNvPr id="2" name="Group 1"/>
          <p:cNvGrpSpPr/>
          <p:nvPr/>
        </p:nvGrpSpPr>
        <p:grpSpPr>
          <a:xfrm>
            <a:off x="1937508" y="2774598"/>
            <a:ext cx="840505" cy="335070"/>
            <a:chOff x="6046890" y="288062"/>
            <a:chExt cx="840505" cy="335070"/>
          </a:xfrm>
        </p:grpSpPr>
        <p:sp>
          <p:nvSpPr>
            <p:cNvPr id="79" name="Text Box 8"/>
            <p:cNvSpPr txBox="1">
              <a:spLocks noChangeArrowheads="1"/>
            </p:cNvSpPr>
            <p:nvPr/>
          </p:nvSpPr>
          <p:spPr bwMode="auto">
            <a:xfrm>
              <a:off x="6135325" y="288425"/>
              <a:ext cx="292068" cy="323165"/>
            </a:xfrm>
            <a:prstGeom prst="rect">
              <a:avLst/>
            </a:prstGeom>
            <a:noFill/>
            <a:ln w="9525" algn="ctr">
              <a:noFill/>
              <a:miter lim="800000"/>
              <a:headEnd/>
              <a:tailEnd/>
            </a:ln>
          </p:spPr>
          <p:txBody>
            <a:bodyPr wrap="none">
              <a:spAutoFit/>
            </a:bodyPr>
            <a:lstStyle/>
            <a:p>
              <a:r>
                <a:rPr lang="en-US" sz="1500" dirty="0" smtClean="0">
                  <a:solidFill>
                    <a:prstClr val="black"/>
                  </a:solidFill>
                  <a:latin typeface="Bookman Old Style" pitchFamily="18" charset="0"/>
                </a:rPr>
                <a:t>x</a:t>
              </a:r>
              <a:endParaRPr lang="en-US" sz="1500" dirty="0">
                <a:solidFill>
                  <a:prstClr val="black"/>
                </a:solidFill>
                <a:latin typeface="Bookman Old Style" pitchFamily="18" charset="0"/>
              </a:endParaRPr>
            </a:p>
          </p:txBody>
        </p:sp>
        <p:sp>
          <p:nvSpPr>
            <p:cNvPr id="130" name="Rectangle 129"/>
            <p:cNvSpPr/>
            <p:nvPr/>
          </p:nvSpPr>
          <p:spPr>
            <a:xfrm>
              <a:off x="6290668" y="299967"/>
              <a:ext cx="300082" cy="323165"/>
            </a:xfrm>
            <a:prstGeom prst="rect">
              <a:avLst/>
            </a:prstGeom>
          </p:spPr>
          <p:txBody>
            <a:bodyPr wrap="none">
              <a:spAutoFit/>
            </a:bodyPr>
            <a:lstStyle/>
            <a:p>
              <a:r>
                <a:rPr lang="en-US" sz="1500" dirty="0" smtClean="0">
                  <a:solidFill>
                    <a:prstClr val="black"/>
                  </a:solidFill>
                  <a:latin typeface="Bookman Old Style" pitchFamily="18" charset="0"/>
                </a:rPr>
                <a:t>+</a:t>
              </a:r>
              <a:endParaRPr lang="en-US" sz="1500" dirty="0">
                <a:solidFill>
                  <a:prstClr val="black"/>
                </a:solidFill>
                <a:latin typeface="Bookman Old Style" pitchFamily="18" charset="0"/>
              </a:endParaRPr>
            </a:p>
          </p:txBody>
        </p:sp>
        <p:sp>
          <p:nvSpPr>
            <p:cNvPr id="131" name="Rectangle 130"/>
            <p:cNvSpPr/>
            <p:nvPr/>
          </p:nvSpPr>
          <p:spPr>
            <a:xfrm>
              <a:off x="6492406" y="299967"/>
              <a:ext cx="303288" cy="323165"/>
            </a:xfrm>
            <a:prstGeom prst="rect">
              <a:avLst/>
            </a:prstGeom>
          </p:spPr>
          <p:txBody>
            <a:bodyPr wrap="none">
              <a:spAutoFit/>
            </a:bodyPr>
            <a:lstStyle/>
            <a:p>
              <a:r>
                <a:rPr lang="en-US" sz="1500" dirty="0" smtClean="0">
                  <a:solidFill>
                    <a:prstClr val="black"/>
                  </a:solidFill>
                  <a:latin typeface="Bookman Old Style" pitchFamily="18" charset="0"/>
                </a:rPr>
                <a:t>7</a:t>
              </a:r>
              <a:endParaRPr lang="en-US" sz="1500" dirty="0">
                <a:solidFill>
                  <a:prstClr val="black"/>
                </a:solidFill>
                <a:latin typeface="Bookman Old Style" pitchFamily="18" charset="0"/>
              </a:endParaRPr>
            </a:p>
          </p:txBody>
        </p:sp>
        <p:sp>
          <p:nvSpPr>
            <p:cNvPr id="132" name="Rectangle 131"/>
            <p:cNvSpPr/>
            <p:nvPr/>
          </p:nvSpPr>
          <p:spPr>
            <a:xfrm>
              <a:off x="6702664" y="288062"/>
              <a:ext cx="184731" cy="323165"/>
            </a:xfrm>
            <a:prstGeom prst="rect">
              <a:avLst/>
            </a:prstGeom>
          </p:spPr>
          <p:txBody>
            <a:bodyPr wrap="none">
              <a:spAutoFit/>
            </a:bodyPr>
            <a:lstStyle/>
            <a:p>
              <a:endParaRPr lang="en-US" sz="1500" dirty="0">
                <a:solidFill>
                  <a:prstClr val="black"/>
                </a:solidFill>
                <a:latin typeface="Bookman Old Style" pitchFamily="18" charset="0"/>
              </a:endParaRPr>
            </a:p>
          </p:txBody>
        </p:sp>
        <p:sp>
          <p:nvSpPr>
            <p:cNvPr id="133" name="Rectangle 132"/>
            <p:cNvSpPr/>
            <p:nvPr/>
          </p:nvSpPr>
          <p:spPr>
            <a:xfrm>
              <a:off x="6046890" y="299967"/>
              <a:ext cx="242374" cy="323165"/>
            </a:xfrm>
            <a:prstGeom prst="rect">
              <a:avLst/>
            </a:prstGeom>
          </p:spPr>
          <p:txBody>
            <a:bodyPr wrap="none">
              <a:spAutoFit/>
            </a:bodyPr>
            <a:lstStyle/>
            <a:p>
              <a:r>
                <a:rPr lang="en-US" sz="1500" dirty="0" smtClean="0">
                  <a:solidFill>
                    <a:prstClr val="black"/>
                  </a:solidFill>
                  <a:latin typeface="Bookman Old Style" pitchFamily="18" charset="0"/>
                </a:rPr>
                <a:t>(</a:t>
              </a:r>
              <a:endParaRPr lang="en-US" sz="1500" dirty="0">
                <a:solidFill>
                  <a:prstClr val="black"/>
                </a:solidFill>
                <a:latin typeface="Bookman Old Style" pitchFamily="18" charset="0"/>
              </a:endParaRPr>
            </a:p>
          </p:txBody>
        </p:sp>
        <p:sp>
          <p:nvSpPr>
            <p:cNvPr id="134" name="Rectangle 133"/>
            <p:cNvSpPr/>
            <p:nvPr/>
          </p:nvSpPr>
          <p:spPr>
            <a:xfrm>
              <a:off x="6629120" y="299967"/>
              <a:ext cx="242374" cy="323165"/>
            </a:xfrm>
            <a:prstGeom prst="rect">
              <a:avLst/>
            </a:prstGeom>
          </p:spPr>
          <p:txBody>
            <a:bodyPr wrap="none">
              <a:spAutoFit/>
            </a:bodyPr>
            <a:lstStyle/>
            <a:p>
              <a:r>
                <a:rPr lang="en-US" sz="1500" dirty="0" smtClean="0">
                  <a:solidFill>
                    <a:prstClr val="black"/>
                  </a:solidFill>
                  <a:latin typeface="Bookman Old Style" pitchFamily="18" charset="0"/>
                </a:rPr>
                <a:t>)</a:t>
              </a:r>
              <a:endParaRPr lang="en-US" sz="1500" dirty="0">
                <a:solidFill>
                  <a:prstClr val="black"/>
                </a:solidFill>
                <a:latin typeface="Bookman Old Style" pitchFamily="18" charset="0"/>
              </a:endParaRPr>
            </a:p>
          </p:txBody>
        </p:sp>
      </p:grpSp>
      <p:sp>
        <p:nvSpPr>
          <p:cNvPr id="127" name="Curved Down Arrow 126"/>
          <p:cNvSpPr>
            <a:spLocks noChangeArrowheads="1"/>
          </p:cNvSpPr>
          <p:nvPr/>
        </p:nvSpPr>
        <p:spPr bwMode="auto">
          <a:xfrm rot="10800000" flipV="1">
            <a:off x="5426570" y="1508379"/>
            <a:ext cx="1246187"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172" name="Rounded Rectangle 171"/>
          <p:cNvSpPr/>
          <p:nvPr/>
        </p:nvSpPr>
        <p:spPr>
          <a:xfrm>
            <a:off x="2058695" y="3800595"/>
            <a:ext cx="2169190" cy="6313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Let’s do the prime </a:t>
            </a:r>
            <a:r>
              <a:rPr lang="en-US" sz="1400" b="1" kern="0" dirty="0" err="1" smtClean="0">
                <a:solidFill>
                  <a:prstClr val="white"/>
                </a:solidFill>
                <a:latin typeface="Bookman Old Style" panose="02050604050505020204" pitchFamily="18" charset="0"/>
              </a:rPr>
              <a:t>factorisation</a:t>
            </a:r>
            <a:r>
              <a:rPr lang="en-US" sz="1400" b="1" kern="0" dirty="0" smtClean="0">
                <a:solidFill>
                  <a:prstClr val="white"/>
                </a:solidFill>
                <a:latin typeface="Bookman Old Style" panose="02050604050505020204" pitchFamily="18" charset="0"/>
              </a:rPr>
              <a:t> of 588</a:t>
            </a:r>
            <a:endParaRPr lang="en-US" sz="1400" b="1" kern="0" dirty="0">
              <a:solidFill>
                <a:prstClr val="white"/>
              </a:solidFill>
              <a:latin typeface="Bookman Old Style" panose="02050604050505020204" pitchFamily="18" charset="0"/>
            </a:endParaRPr>
          </a:p>
        </p:txBody>
      </p:sp>
      <p:grpSp>
        <p:nvGrpSpPr>
          <p:cNvPr id="173" name="Group 172"/>
          <p:cNvGrpSpPr/>
          <p:nvPr/>
        </p:nvGrpSpPr>
        <p:grpSpPr>
          <a:xfrm>
            <a:off x="4546682" y="2218673"/>
            <a:ext cx="1622626" cy="310990"/>
            <a:chOff x="6779419" y="1348740"/>
            <a:chExt cx="1772585" cy="310990"/>
          </a:xfrm>
        </p:grpSpPr>
        <p:sp>
          <p:nvSpPr>
            <p:cNvPr id="174" name="Rectangle 173"/>
            <p:cNvSpPr/>
            <p:nvPr/>
          </p:nvSpPr>
          <p:spPr>
            <a:xfrm>
              <a:off x="6946939" y="1348740"/>
              <a:ext cx="1433576" cy="30861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Cambria Math" panose="02040503050406030204" pitchFamily="18" charset="0"/>
                </a:rPr>
                <a:t>Calculation</a:t>
              </a:r>
              <a:endParaRPr lang="en-US" dirty="0">
                <a:solidFill>
                  <a:prstClr val="white"/>
                </a:solidFill>
                <a:latin typeface="Cambria Math" panose="02040503050406030204" pitchFamily="18" charset="0"/>
              </a:endParaRPr>
            </a:p>
          </p:txBody>
        </p:sp>
        <p:sp>
          <p:nvSpPr>
            <p:cNvPr id="175" name="Freeform 174"/>
            <p:cNvSpPr/>
            <p:nvPr/>
          </p:nvSpPr>
          <p:spPr>
            <a:xfrm>
              <a:off x="6779419"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6" name="Freeform 175"/>
            <p:cNvSpPr/>
            <p:nvPr/>
          </p:nvSpPr>
          <p:spPr>
            <a:xfrm flipH="1">
              <a:off x="8382936" y="1352549"/>
              <a:ext cx="169068" cy="307181"/>
            </a:xfrm>
            <a:custGeom>
              <a:avLst/>
              <a:gdLst>
                <a:gd name="connsiteX0" fmla="*/ 166687 w 169068"/>
                <a:gd name="connsiteY0" fmla="*/ 0 h 309562"/>
                <a:gd name="connsiteX1" fmla="*/ 0 w 169068"/>
                <a:gd name="connsiteY1" fmla="*/ 309562 h 309562"/>
                <a:gd name="connsiteX2" fmla="*/ 169068 w 169068"/>
                <a:gd name="connsiteY2" fmla="*/ 307181 h 309562"/>
                <a:gd name="connsiteX3" fmla="*/ 166687 w 169068"/>
                <a:gd name="connsiteY3" fmla="*/ 0 h 309562"/>
              </a:gdLst>
              <a:ahLst/>
              <a:cxnLst>
                <a:cxn ang="0">
                  <a:pos x="connsiteX0" y="connsiteY0"/>
                </a:cxn>
                <a:cxn ang="0">
                  <a:pos x="connsiteX1" y="connsiteY1"/>
                </a:cxn>
                <a:cxn ang="0">
                  <a:pos x="connsiteX2" y="connsiteY2"/>
                </a:cxn>
                <a:cxn ang="0">
                  <a:pos x="connsiteX3" y="connsiteY3"/>
                </a:cxn>
              </a:cxnLst>
              <a:rect l="l" t="t" r="r" b="b"/>
              <a:pathLst>
                <a:path w="169068" h="309562">
                  <a:moveTo>
                    <a:pt x="166687" y="0"/>
                  </a:moveTo>
                  <a:lnTo>
                    <a:pt x="0" y="309562"/>
                  </a:lnTo>
                  <a:lnTo>
                    <a:pt x="169068" y="307181"/>
                  </a:lnTo>
                  <a:cubicBezTo>
                    <a:pt x="168274" y="204787"/>
                    <a:pt x="167481" y="102394"/>
                    <a:pt x="166687" y="0"/>
                  </a:cubicBezTo>
                  <a:close/>
                </a:path>
              </a:pathLst>
            </a:custGeom>
            <a:solidFill>
              <a:srgbClr val="663300"/>
            </a:solidFill>
            <a:ln w="9525">
              <a:solidFill>
                <a:srgbClr val="663300"/>
              </a:solid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77" name="Picture 176"/>
          <p:cNvPicPr>
            <a:picLocks noChangeAspect="1"/>
          </p:cNvPicPr>
          <p:nvPr/>
        </p:nvPicPr>
        <p:blipFill>
          <a:blip r:embed="rId40">
            <a:extLst>
              <a:ext uri="{28A0092B-C50C-407E-A947-70E740481C1C}">
                <a14:useLocalDpi xmlns:a14="http://schemas.microsoft.com/office/drawing/2010/main"/>
              </a:ext>
            </a:extLst>
          </a:blip>
          <a:stretch>
            <a:fillRect/>
          </a:stretch>
        </p:blipFill>
        <p:spPr>
          <a:xfrm>
            <a:off x="4542713" y="2526276"/>
            <a:ext cx="1626595" cy="2069837"/>
          </a:xfrm>
          <a:prstGeom prst="rect">
            <a:avLst/>
          </a:prstGeom>
        </p:spPr>
      </p:pic>
      <p:grpSp>
        <p:nvGrpSpPr>
          <p:cNvPr id="178" name="Group 177"/>
          <p:cNvGrpSpPr/>
          <p:nvPr/>
        </p:nvGrpSpPr>
        <p:grpSpPr>
          <a:xfrm>
            <a:off x="4861604" y="2666357"/>
            <a:ext cx="990606" cy="1809106"/>
            <a:chOff x="5888126" y="1829600"/>
            <a:chExt cx="1600199" cy="1809106"/>
          </a:xfrm>
        </p:grpSpPr>
        <p:cxnSp>
          <p:nvCxnSpPr>
            <p:cNvPr id="179" name="Straight Connector 178"/>
            <p:cNvCxnSpPr/>
            <p:nvPr/>
          </p:nvCxnSpPr>
          <p:spPr>
            <a:xfrm flipV="1">
              <a:off x="6631458" y="1829600"/>
              <a:ext cx="0" cy="1809106"/>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80" name="Straight Connector 179"/>
            <p:cNvCxnSpPr/>
            <p:nvPr/>
          </p:nvCxnSpPr>
          <p:spPr>
            <a:xfrm>
              <a:off x="5888126" y="2102546"/>
              <a:ext cx="1600199"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181" name="Rectangle 180"/>
          <p:cNvSpPr/>
          <p:nvPr/>
        </p:nvSpPr>
        <p:spPr>
          <a:xfrm>
            <a:off x="5396360" y="2634504"/>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588</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2" name="Rectangle 181"/>
          <p:cNvSpPr/>
          <p:nvPr/>
        </p:nvSpPr>
        <p:spPr>
          <a:xfrm>
            <a:off x="5396360" y="2896446"/>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294</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3" name="Rectangle 182"/>
          <p:cNvSpPr/>
          <p:nvPr/>
        </p:nvSpPr>
        <p:spPr>
          <a:xfrm>
            <a:off x="5396360" y="3175047"/>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147</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4" name="Rectangle 183"/>
          <p:cNvSpPr/>
          <p:nvPr/>
        </p:nvSpPr>
        <p:spPr>
          <a:xfrm>
            <a:off x="4905824" y="2634504"/>
            <a:ext cx="4151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2</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85" name="Rectangle 184"/>
          <p:cNvSpPr/>
          <p:nvPr/>
        </p:nvSpPr>
        <p:spPr>
          <a:xfrm>
            <a:off x="4905824" y="2896446"/>
            <a:ext cx="338930" cy="310278"/>
          </a:xfrm>
          <a:prstGeom prst="rect">
            <a:avLst/>
          </a:prstGeom>
          <a:ln>
            <a:noFill/>
          </a:ln>
        </p:spPr>
        <p:txBody>
          <a:bodyPr wrap="square">
            <a:spAutoFit/>
          </a:bodyPr>
          <a:lstStyle/>
          <a:p>
            <a:pPr>
              <a:lnSpc>
                <a:spcPct val="120000"/>
              </a:lnSpc>
            </a:pPr>
            <a:r>
              <a:rPr lang="en-US" sz="1300" b="1" dirty="0">
                <a:solidFill>
                  <a:srgbClr val="FFFF00"/>
                </a:solidFill>
                <a:latin typeface="Cambria Math" panose="02040503050406030204" pitchFamily="18" charset="0"/>
                <a:ea typeface="Cambria Math" panose="02040503050406030204" pitchFamily="18" charset="0"/>
              </a:rPr>
              <a:t>2</a:t>
            </a:r>
          </a:p>
        </p:txBody>
      </p:sp>
      <p:cxnSp>
        <p:nvCxnSpPr>
          <p:cNvPr id="186" name="Straight Connector 185"/>
          <p:cNvCxnSpPr/>
          <p:nvPr/>
        </p:nvCxnSpPr>
        <p:spPr>
          <a:xfrm>
            <a:off x="4861610" y="3205136"/>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7" name="Rectangle 186"/>
          <p:cNvSpPr/>
          <p:nvPr/>
        </p:nvSpPr>
        <p:spPr>
          <a:xfrm>
            <a:off x="4905824" y="3175047"/>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3</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88" name="Straight Connector 187"/>
          <p:cNvCxnSpPr/>
          <p:nvPr/>
        </p:nvCxnSpPr>
        <p:spPr>
          <a:xfrm>
            <a:off x="4861610" y="3472704"/>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89" name="Rectangle 188"/>
          <p:cNvSpPr/>
          <p:nvPr/>
        </p:nvSpPr>
        <p:spPr>
          <a:xfrm>
            <a:off x="5396360" y="3488421"/>
            <a:ext cx="6858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49</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90" name="Rectangle 189"/>
          <p:cNvSpPr/>
          <p:nvPr/>
        </p:nvSpPr>
        <p:spPr>
          <a:xfrm>
            <a:off x="4905824" y="3488421"/>
            <a:ext cx="3389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7</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91" name="Straight Connector 190"/>
          <p:cNvCxnSpPr/>
          <p:nvPr/>
        </p:nvCxnSpPr>
        <p:spPr>
          <a:xfrm>
            <a:off x="4861610" y="3786078"/>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92" name="Rectangle 191"/>
          <p:cNvSpPr/>
          <p:nvPr/>
        </p:nvSpPr>
        <p:spPr>
          <a:xfrm>
            <a:off x="5396360" y="3794572"/>
            <a:ext cx="68580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7</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93" name="Rectangle 192"/>
          <p:cNvSpPr/>
          <p:nvPr/>
        </p:nvSpPr>
        <p:spPr>
          <a:xfrm>
            <a:off x="4905824" y="3794572"/>
            <a:ext cx="415130" cy="310278"/>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7</a:t>
            </a:r>
            <a:endParaRPr lang="en-US" sz="1300" b="1" dirty="0">
              <a:solidFill>
                <a:srgbClr val="FFFF00"/>
              </a:solidFill>
              <a:latin typeface="Cambria Math" panose="02040503050406030204" pitchFamily="18" charset="0"/>
              <a:ea typeface="Cambria Math" panose="02040503050406030204" pitchFamily="18" charset="0"/>
            </a:endParaRPr>
          </a:p>
        </p:txBody>
      </p:sp>
      <p:cxnSp>
        <p:nvCxnSpPr>
          <p:cNvPr id="194" name="Straight Connector 193"/>
          <p:cNvCxnSpPr/>
          <p:nvPr/>
        </p:nvCxnSpPr>
        <p:spPr>
          <a:xfrm>
            <a:off x="4861610" y="4092230"/>
            <a:ext cx="990600" cy="1588"/>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95" name="Rectangle 194"/>
          <p:cNvSpPr/>
          <p:nvPr/>
        </p:nvSpPr>
        <p:spPr>
          <a:xfrm>
            <a:off x="5396360" y="4099742"/>
            <a:ext cx="342900" cy="332399"/>
          </a:xfrm>
          <a:prstGeom prst="rect">
            <a:avLst/>
          </a:prstGeom>
          <a:ln>
            <a:noFill/>
          </a:ln>
        </p:spPr>
        <p:txBody>
          <a:bodyPr wrap="square">
            <a:spAutoFit/>
          </a:bodyPr>
          <a:lstStyle/>
          <a:p>
            <a:pPr>
              <a:lnSpc>
                <a:spcPct val="120000"/>
              </a:lnSpc>
            </a:pPr>
            <a:r>
              <a:rPr lang="en-US" sz="1300" b="1" dirty="0" smtClean="0">
                <a:solidFill>
                  <a:srgbClr val="FFFF00"/>
                </a:solidFill>
                <a:latin typeface="Cambria Math" panose="02040503050406030204" pitchFamily="18" charset="0"/>
                <a:ea typeface="Cambria Math" panose="02040503050406030204" pitchFamily="18" charset="0"/>
              </a:rPr>
              <a:t>1</a:t>
            </a:r>
            <a:endParaRPr lang="en-US" sz="1300" b="1" dirty="0">
              <a:solidFill>
                <a:srgbClr val="FFFF00"/>
              </a:solidFill>
              <a:latin typeface="Cambria Math" panose="02040503050406030204" pitchFamily="18" charset="0"/>
              <a:ea typeface="Cambria Math" panose="02040503050406030204" pitchFamily="18" charset="0"/>
            </a:endParaRPr>
          </a:p>
        </p:txBody>
      </p:sp>
      <p:sp>
        <p:nvSpPr>
          <p:cNvPr id="198" name="Rectangle 197"/>
          <p:cNvSpPr/>
          <p:nvPr/>
        </p:nvSpPr>
        <p:spPr>
          <a:xfrm>
            <a:off x="4861812" y="2645411"/>
            <a:ext cx="387795" cy="287973"/>
          </a:xfrm>
          <a:prstGeom prst="rect">
            <a:avLst/>
          </a:prstGeom>
          <a:noFill/>
          <a:ln w="28575" cap="flat" cmpd="sng" algn="ctr">
            <a:solidFill>
              <a:srgbClr val="FF00FF"/>
            </a:solidFill>
            <a:prstDash val="sysDash"/>
          </a:ln>
          <a:effectLst>
            <a:glow rad="25400">
              <a:sysClr val="window" lastClr="FFFFFF"/>
            </a:glow>
          </a:effectLst>
        </p:spPr>
        <p:txBody>
          <a:bodyPr rtlCol="0" anchor="ctr"/>
          <a:lstStyle/>
          <a:p>
            <a:pPr algn="ctr"/>
            <a:endParaRPr lang="en-US" kern="0" dirty="0">
              <a:solidFill>
                <a:sysClr val="window" lastClr="FFFFFF"/>
              </a:solidFill>
              <a:latin typeface="Arial"/>
            </a:endParaRPr>
          </a:p>
        </p:txBody>
      </p:sp>
      <p:sp>
        <p:nvSpPr>
          <p:cNvPr id="199" name="Rectangle 198"/>
          <p:cNvSpPr/>
          <p:nvPr/>
        </p:nvSpPr>
        <p:spPr>
          <a:xfrm>
            <a:off x="4861812" y="3770673"/>
            <a:ext cx="387795" cy="349707"/>
          </a:xfrm>
          <a:prstGeom prst="rect">
            <a:avLst/>
          </a:prstGeom>
          <a:noFill/>
          <a:ln w="28575" cap="flat" cmpd="sng" algn="ctr">
            <a:solidFill>
              <a:srgbClr val="FF00FF"/>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sp>
        <p:nvSpPr>
          <p:cNvPr id="201" name="Rectangle 200"/>
          <p:cNvSpPr/>
          <p:nvPr/>
        </p:nvSpPr>
        <p:spPr>
          <a:xfrm>
            <a:off x="4877071" y="3228845"/>
            <a:ext cx="387795" cy="513834"/>
          </a:xfrm>
          <a:prstGeom prst="rect">
            <a:avLst/>
          </a:prstGeom>
          <a:noFill/>
          <a:ln w="28575" cap="flat" cmpd="sng" algn="ctr">
            <a:solidFill>
              <a:srgbClr val="002060"/>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sp>
        <p:nvSpPr>
          <p:cNvPr id="202" name="Rectangle 201"/>
          <p:cNvSpPr/>
          <p:nvPr/>
        </p:nvSpPr>
        <p:spPr>
          <a:xfrm>
            <a:off x="4877071" y="3767443"/>
            <a:ext cx="387795" cy="340992"/>
          </a:xfrm>
          <a:prstGeom prst="rect">
            <a:avLst/>
          </a:prstGeom>
          <a:noFill/>
          <a:ln w="28575" cap="flat" cmpd="sng" algn="ctr">
            <a:solidFill>
              <a:srgbClr val="FF00FF"/>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grpSp>
        <p:nvGrpSpPr>
          <p:cNvPr id="205" name="Group 204"/>
          <p:cNvGrpSpPr/>
          <p:nvPr/>
        </p:nvGrpSpPr>
        <p:grpSpPr>
          <a:xfrm>
            <a:off x="3196640" y="2205899"/>
            <a:ext cx="1363807" cy="1103167"/>
            <a:chOff x="7246341" y="2896043"/>
            <a:chExt cx="1363807" cy="1103167"/>
          </a:xfrm>
        </p:grpSpPr>
        <p:sp>
          <p:nvSpPr>
            <p:cNvPr id="206" name="Rectangle 205"/>
            <p:cNvSpPr/>
            <p:nvPr/>
          </p:nvSpPr>
          <p:spPr bwMode="auto">
            <a:xfrm>
              <a:off x="7246341" y="2896043"/>
              <a:ext cx="1332707" cy="110316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207" name="Group 206"/>
            <p:cNvGrpSpPr/>
            <p:nvPr/>
          </p:nvGrpSpPr>
          <p:grpSpPr>
            <a:xfrm>
              <a:off x="7433330" y="2916102"/>
              <a:ext cx="1176818" cy="1067345"/>
              <a:chOff x="4365829" y="-1460698"/>
              <a:chExt cx="1176818" cy="1067345"/>
            </a:xfrm>
          </p:grpSpPr>
          <p:sp>
            <p:nvSpPr>
              <p:cNvPr id="208" name="Rectangle 207"/>
              <p:cNvSpPr>
                <a:spLocks noChangeArrowheads="1"/>
              </p:cNvSpPr>
              <p:nvPr/>
            </p:nvSpPr>
            <p:spPr bwMode="auto">
              <a:xfrm>
                <a:off x="4365829"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28</a:t>
                </a:r>
                <a:endParaRPr lang="en-US" sz="1400" b="1" kern="0" dirty="0">
                  <a:solidFill>
                    <a:sysClr val="windowText" lastClr="000000"/>
                  </a:solidFill>
                  <a:latin typeface="Bookman Old Style" pitchFamily="18" charset="0"/>
                </a:endParaRPr>
              </a:p>
            </p:txBody>
          </p:sp>
          <p:sp>
            <p:nvSpPr>
              <p:cNvPr id="209" name="Rectangle 208"/>
              <p:cNvSpPr>
                <a:spLocks noChangeArrowheads="1"/>
              </p:cNvSpPr>
              <p:nvPr/>
            </p:nvSpPr>
            <p:spPr bwMode="auto">
              <a:xfrm>
                <a:off x="5120737" y="-701130"/>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21</a:t>
                </a:r>
                <a:endParaRPr lang="en-US" sz="1400" b="1" kern="0" dirty="0">
                  <a:solidFill>
                    <a:sysClr val="windowText" lastClr="000000"/>
                  </a:solidFill>
                  <a:latin typeface="Bookman Old Style" pitchFamily="18" charset="0"/>
                </a:endParaRPr>
              </a:p>
            </p:txBody>
          </p:sp>
          <p:grpSp>
            <p:nvGrpSpPr>
              <p:cNvPr id="210" name="Group 28"/>
              <p:cNvGrpSpPr/>
              <p:nvPr/>
            </p:nvGrpSpPr>
            <p:grpSpPr>
              <a:xfrm>
                <a:off x="4587165" y="-1206559"/>
                <a:ext cx="685800" cy="526462"/>
                <a:chOff x="1524000" y="4876800"/>
                <a:chExt cx="990600" cy="762000"/>
              </a:xfrm>
            </p:grpSpPr>
            <p:cxnSp>
              <p:nvCxnSpPr>
                <p:cNvPr id="212" name="Straight Connector 211"/>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13" name="Straight Connector 212"/>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211" name="Rectangle 210"/>
              <p:cNvSpPr>
                <a:spLocks noChangeArrowheads="1"/>
              </p:cNvSpPr>
              <p:nvPr/>
            </p:nvSpPr>
            <p:spPr bwMode="auto">
              <a:xfrm>
                <a:off x="4637146" y="-1460698"/>
                <a:ext cx="540533"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588</a:t>
                </a:r>
                <a:endParaRPr lang="en-US" sz="1400" b="1" kern="0" dirty="0">
                  <a:solidFill>
                    <a:sysClr val="windowText" lastClr="000000"/>
                  </a:solidFill>
                  <a:latin typeface="Bookman Old Style" pitchFamily="18" charset="0"/>
                </a:endParaRPr>
              </a:p>
            </p:txBody>
          </p:sp>
        </p:grpSp>
      </p:grpSp>
      <p:sp>
        <p:nvSpPr>
          <p:cNvPr id="214" name="Rectangle 213"/>
          <p:cNvSpPr/>
          <p:nvPr/>
        </p:nvSpPr>
        <p:spPr>
          <a:xfrm>
            <a:off x="3190122" y="2947898"/>
            <a:ext cx="322524" cy="369332"/>
          </a:xfrm>
          <a:prstGeom prst="rect">
            <a:avLst/>
          </a:prstGeom>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215" name="Rectangle 214"/>
          <p:cNvSpPr/>
          <p:nvPr/>
        </p:nvSpPr>
        <p:spPr>
          <a:xfrm>
            <a:off x="3985851" y="2933384"/>
            <a:ext cx="300082" cy="369332"/>
          </a:xfrm>
          <a:prstGeom prst="rect">
            <a:avLst/>
          </a:prstGeom>
        </p:spPr>
        <p:txBody>
          <a:bodyPr wrap="none">
            <a:spAutoFit/>
          </a:bodyPr>
          <a:lstStyle/>
          <a:p>
            <a:r>
              <a:rPr lang="en-US" b="1" dirty="0">
                <a:solidFill>
                  <a:srgbClr val="C00000"/>
                </a:solidFill>
                <a:latin typeface="Bookman Old Style" pitchFamily="18" charset="0"/>
              </a:rPr>
              <a:t>–</a:t>
            </a:r>
          </a:p>
        </p:txBody>
      </p:sp>
      <p:sp>
        <p:nvSpPr>
          <p:cNvPr id="217" name="Rectangle 216"/>
          <p:cNvSpPr/>
          <p:nvPr/>
        </p:nvSpPr>
        <p:spPr>
          <a:xfrm>
            <a:off x="4877071" y="2645411"/>
            <a:ext cx="387795" cy="529636"/>
          </a:xfrm>
          <a:prstGeom prst="rect">
            <a:avLst/>
          </a:prstGeom>
          <a:noFill/>
          <a:ln w="28575" cap="flat" cmpd="sng" algn="ctr">
            <a:solidFill>
              <a:srgbClr val="FF00FF"/>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sp>
        <p:nvSpPr>
          <p:cNvPr id="218" name="Curved Down Arrow 217"/>
          <p:cNvSpPr>
            <a:spLocks noChangeArrowheads="1"/>
          </p:cNvSpPr>
          <p:nvPr/>
        </p:nvSpPr>
        <p:spPr bwMode="auto">
          <a:xfrm rot="5400000" flipH="1" flipV="1">
            <a:off x="4151665" y="3304885"/>
            <a:ext cx="1203948"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19" name="Rectangle 218"/>
          <p:cNvSpPr/>
          <p:nvPr/>
        </p:nvSpPr>
        <p:spPr>
          <a:xfrm>
            <a:off x="4860032" y="2947898"/>
            <a:ext cx="387795" cy="816238"/>
          </a:xfrm>
          <a:prstGeom prst="rect">
            <a:avLst/>
          </a:prstGeom>
          <a:noFill/>
          <a:ln w="28575" cap="flat" cmpd="sng" algn="ctr">
            <a:solidFill>
              <a:srgbClr val="002060"/>
            </a:solidFill>
            <a:prstDash val="sysDash"/>
          </a:ln>
          <a:effectLst>
            <a:glow rad="25400">
              <a:sysClr val="window" lastClr="FFFFFF"/>
            </a:glow>
          </a:effectLst>
        </p:spPr>
        <p:txBody>
          <a:bodyPr rtlCol="0" anchor="ctr"/>
          <a:lstStyle/>
          <a:p>
            <a:pPr algn="ctr">
              <a:defRPr/>
            </a:pPr>
            <a:endParaRPr lang="en-US" kern="0" dirty="0" smtClean="0">
              <a:solidFill>
                <a:sysClr val="window" lastClr="FFFFFF"/>
              </a:solidFill>
              <a:latin typeface="Arial"/>
            </a:endParaRPr>
          </a:p>
        </p:txBody>
      </p:sp>
      <p:sp>
        <p:nvSpPr>
          <p:cNvPr id="220" name="Curved Down Arrow 219"/>
          <p:cNvSpPr>
            <a:spLocks noChangeArrowheads="1"/>
          </p:cNvSpPr>
          <p:nvPr/>
        </p:nvSpPr>
        <p:spPr bwMode="auto">
          <a:xfrm rot="5400000" flipH="1" flipV="1">
            <a:off x="4152172" y="3299798"/>
            <a:ext cx="1203948"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21" name="Rounded Rectangle 220"/>
          <p:cNvSpPr/>
          <p:nvPr/>
        </p:nvSpPr>
        <p:spPr>
          <a:xfrm>
            <a:off x="3074559" y="3074575"/>
            <a:ext cx="1364933" cy="4307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endParaRPr lang="en-US" sz="1600" b="1" kern="0" dirty="0">
              <a:solidFill>
                <a:prstClr val="white"/>
              </a:solidFill>
              <a:latin typeface="Bookman Old Style" panose="02050604050505020204" pitchFamily="18" charset="0"/>
            </a:endParaRPr>
          </a:p>
        </p:txBody>
      </p:sp>
      <p:sp>
        <p:nvSpPr>
          <p:cNvPr id="222" name="Rectangle 221"/>
          <p:cNvSpPr/>
          <p:nvPr/>
        </p:nvSpPr>
        <p:spPr>
          <a:xfrm>
            <a:off x="3594479" y="3121267"/>
            <a:ext cx="457176"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14</a:t>
            </a:r>
            <a:endParaRPr lang="en-US" sz="1600" b="1" kern="0" dirty="0">
              <a:solidFill>
                <a:prstClr val="white"/>
              </a:solidFill>
              <a:latin typeface="Bookman Old Style" panose="02050604050505020204" pitchFamily="18" charset="0"/>
            </a:endParaRPr>
          </a:p>
        </p:txBody>
      </p:sp>
      <p:sp>
        <p:nvSpPr>
          <p:cNvPr id="223" name="Rectangle 222"/>
          <p:cNvSpPr/>
          <p:nvPr/>
        </p:nvSpPr>
        <p:spPr>
          <a:xfrm>
            <a:off x="3412932" y="3121267"/>
            <a:ext cx="287258"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a:t>
            </a:r>
            <a:endParaRPr lang="en-US" sz="1600" b="1" kern="0" dirty="0">
              <a:solidFill>
                <a:prstClr val="white"/>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224" name="Rectangle 223"/>
              <p:cNvSpPr/>
              <p:nvPr/>
            </p:nvSpPr>
            <p:spPr>
              <a:xfrm>
                <a:off x="3909379" y="3121267"/>
                <a:ext cx="545342" cy="338554"/>
              </a:xfrm>
              <a:prstGeom prst="rect">
                <a:avLst/>
              </a:prstGeom>
            </p:spPr>
            <p:txBody>
              <a:bodyPr wrap="none">
                <a:spAutoFit/>
              </a:bodyPr>
              <a:lstStyle/>
              <a:p>
                <a:pPr algn="ctr"/>
                <a14:m>
                  <m:oMath xmlns:m="http://schemas.openxmlformats.org/officeDocument/2006/math">
                    <m:r>
                      <a:rPr lang="en-US" sz="1600" b="1" i="1" kern="0" dirty="0" smtClean="0">
                        <a:solidFill>
                          <a:prstClr val="white"/>
                        </a:solidFill>
                        <a:latin typeface="Cambria Math"/>
                        <a:ea typeface="Cambria Math"/>
                      </a:rPr>
                      <m:t>≠</m:t>
                    </m:r>
                  </m:oMath>
                </a14:m>
                <a:r>
                  <a:rPr lang="en-US" sz="1600" b="1" kern="0" dirty="0" smtClean="0">
                    <a:solidFill>
                      <a:prstClr val="white"/>
                    </a:solidFill>
                    <a:latin typeface="Bookman Old Style" panose="02050604050505020204" pitchFamily="18" charset="0"/>
                  </a:rPr>
                  <a:t> 7</a:t>
                </a:r>
                <a:endParaRPr lang="en-US" sz="1600" b="1" kern="0" dirty="0">
                  <a:solidFill>
                    <a:prstClr val="white"/>
                  </a:solidFill>
                  <a:latin typeface="Bookman Old Style" panose="02050604050505020204" pitchFamily="18" charset="0"/>
                </a:endParaRPr>
              </a:p>
            </p:txBody>
          </p:sp>
        </mc:Choice>
        <mc:Fallback xmlns="">
          <p:sp>
            <p:nvSpPr>
              <p:cNvPr id="224" name="Rectangle 223"/>
              <p:cNvSpPr>
                <a:spLocks noRot="1" noChangeAspect="1" noMove="1" noResize="1" noEditPoints="1" noAdjustHandles="1" noChangeArrowheads="1" noChangeShapeType="1" noTextEdit="1"/>
              </p:cNvSpPr>
              <p:nvPr/>
            </p:nvSpPr>
            <p:spPr>
              <a:xfrm>
                <a:off x="3909379" y="3121267"/>
                <a:ext cx="545342" cy="338554"/>
              </a:xfrm>
              <a:prstGeom prst="rect">
                <a:avLst/>
              </a:prstGeom>
              <a:blipFill rotWithShape="1">
                <a:blip r:embed="rId41"/>
                <a:stretch>
                  <a:fillRect t="-5357" r="-4444" b="-21429"/>
                </a:stretch>
              </a:blipFill>
            </p:spPr>
            <p:txBody>
              <a:bodyPr/>
              <a:lstStyle/>
              <a:p>
                <a:r>
                  <a:rPr lang="en-US">
                    <a:noFill/>
                  </a:rPr>
                  <a:t> </a:t>
                </a:r>
              </a:p>
            </p:txBody>
          </p:sp>
        </mc:Fallback>
      </mc:AlternateContent>
      <p:sp>
        <p:nvSpPr>
          <p:cNvPr id="225" name="Rectangle 224"/>
          <p:cNvSpPr/>
          <p:nvPr/>
        </p:nvSpPr>
        <p:spPr>
          <a:xfrm>
            <a:off x="3039801" y="3121267"/>
            <a:ext cx="457176"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42</a:t>
            </a:r>
            <a:endParaRPr lang="en-US" sz="1600" b="1" kern="0" dirty="0">
              <a:solidFill>
                <a:prstClr val="white"/>
              </a:solidFill>
              <a:latin typeface="Bookman Old Style" panose="02050604050505020204" pitchFamily="18" charset="0"/>
            </a:endParaRPr>
          </a:p>
        </p:txBody>
      </p:sp>
      <p:sp>
        <p:nvSpPr>
          <p:cNvPr id="226" name="Rounded Rectangle 225"/>
          <p:cNvSpPr/>
          <p:nvPr/>
        </p:nvSpPr>
        <p:spPr>
          <a:xfrm>
            <a:off x="3036496" y="3084413"/>
            <a:ext cx="1338654" cy="42344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endParaRPr lang="en-US" sz="1600" b="1" kern="0" dirty="0">
              <a:solidFill>
                <a:prstClr val="white"/>
              </a:solidFill>
              <a:latin typeface="Bookman Old Style" panose="02050604050505020204" pitchFamily="18" charset="0"/>
            </a:endParaRPr>
          </a:p>
        </p:txBody>
      </p:sp>
      <p:sp>
        <p:nvSpPr>
          <p:cNvPr id="227" name="Rectangle 226"/>
          <p:cNvSpPr/>
          <p:nvPr/>
        </p:nvSpPr>
        <p:spPr>
          <a:xfrm>
            <a:off x="3550067" y="3126856"/>
            <a:ext cx="457176"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21</a:t>
            </a:r>
            <a:endParaRPr lang="en-US" sz="1600" b="1" kern="0" dirty="0">
              <a:solidFill>
                <a:prstClr val="white"/>
              </a:solidFill>
              <a:latin typeface="Bookman Old Style" panose="02050604050505020204" pitchFamily="18" charset="0"/>
            </a:endParaRPr>
          </a:p>
        </p:txBody>
      </p:sp>
      <p:sp>
        <p:nvSpPr>
          <p:cNvPr id="228" name="Rectangle 227"/>
          <p:cNvSpPr/>
          <p:nvPr/>
        </p:nvSpPr>
        <p:spPr>
          <a:xfrm>
            <a:off x="3362107" y="3111467"/>
            <a:ext cx="300082" cy="369332"/>
          </a:xfrm>
          <a:prstGeom prst="rect">
            <a:avLst/>
          </a:prstGeom>
        </p:spPr>
        <p:txBody>
          <a:bodyPr wrap="none">
            <a:spAutoFit/>
          </a:bodyPr>
          <a:lstStyle/>
          <a:p>
            <a:pPr algn="ctr"/>
            <a:r>
              <a:rPr lang="en-US" b="1" kern="0" dirty="0" smtClean="0">
                <a:solidFill>
                  <a:prstClr val="white"/>
                </a:solidFill>
                <a:latin typeface="Bookman Old Style" panose="02050604050505020204" pitchFamily="18" charset="0"/>
              </a:rPr>
              <a:t>–</a:t>
            </a:r>
            <a:endParaRPr lang="en-US" b="1" kern="0" dirty="0">
              <a:solidFill>
                <a:prstClr val="white"/>
              </a:solidFill>
              <a:latin typeface="Bookman Old Style" panose="02050604050505020204" pitchFamily="18" charset="0"/>
            </a:endParaRPr>
          </a:p>
        </p:txBody>
      </p:sp>
      <p:sp>
        <p:nvSpPr>
          <p:cNvPr id="229" name="Rectangle 228"/>
          <p:cNvSpPr/>
          <p:nvPr/>
        </p:nvSpPr>
        <p:spPr>
          <a:xfrm>
            <a:off x="3877626" y="3126856"/>
            <a:ext cx="514885"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 7</a:t>
            </a:r>
            <a:endParaRPr lang="en-US" sz="1600" b="1" kern="0" dirty="0">
              <a:solidFill>
                <a:prstClr val="white"/>
              </a:solidFill>
              <a:latin typeface="Bookman Old Style" panose="02050604050505020204" pitchFamily="18" charset="0"/>
            </a:endParaRPr>
          </a:p>
        </p:txBody>
      </p:sp>
      <p:sp>
        <p:nvSpPr>
          <p:cNvPr id="230" name="Rectangle 229"/>
          <p:cNvSpPr/>
          <p:nvPr/>
        </p:nvSpPr>
        <p:spPr>
          <a:xfrm>
            <a:off x="2995388" y="3126856"/>
            <a:ext cx="457176" cy="338554"/>
          </a:xfrm>
          <a:prstGeom prst="rect">
            <a:avLst/>
          </a:prstGeom>
        </p:spPr>
        <p:txBody>
          <a:bodyPr wrap="none">
            <a:spAutoFit/>
          </a:bodyPr>
          <a:lstStyle/>
          <a:p>
            <a:pPr algn="ctr"/>
            <a:r>
              <a:rPr lang="en-US" sz="1600" b="1" kern="0" dirty="0" smtClean="0">
                <a:solidFill>
                  <a:prstClr val="white"/>
                </a:solidFill>
                <a:latin typeface="Bookman Old Style" panose="02050604050505020204" pitchFamily="18" charset="0"/>
              </a:rPr>
              <a:t>28</a:t>
            </a:r>
            <a:endParaRPr lang="en-US" sz="1600" b="1" kern="0" dirty="0">
              <a:solidFill>
                <a:prstClr val="white"/>
              </a:solidFill>
              <a:latin typeface="Bookman Old Style" panose="02050604050505020204" pitchFamily="18" charset="0"/>
            </a:endParaRPr>
          </a:p>
        </p:txBody>
      </p:sp>
      <p:sp>
        <p:nvSpPr>
          <p:cNvPr id="6" name="Rectangle 5"/>
          <p:cNvSpPr/>
          <p:nvPr/>
        </p:nvSpPr>
        <p:spPr bwMode="auto">
          <a:xfrm>
            <a:off x="1166018" y="4381475"/>
            <a:ext cx="3362549" cy="457200"/>
          </a:xfrm>
          <a:prstGeom prst="rect">
            <a:avLst/>
          </a:prstGeom>
          <a:solidFill>
            <a:schemeClr val="tx1"/>
          </a:solidFill>
          <a:ln w="38100">
            <a:solidFill>
              <a:schemeClr val="tx1"/>
            </a:solidFill>
            <a:round/>
            <a:headEnd/>
            <a:tailEnd/>
          </a:ln>
        </p:spPr>
        <p:txBody>
          <a:bodyPr wrap="square" rtlCol="0" anchor="ctr">
            <a:spAutoFit/>
          </a:bodyPr>
          <a:lstStyle/>
          <a:p>
            <a:pPr algn="ctr"/>
            <a:endParaRPr lang="en-US">
              <a:solidFill>
                <a:prstClr val="white"/>
              </a:solidFill>
            </a:endParaRPr>
          </a:p>
        </p:txBody>
      </p:sp>
      <p:sp>
        <p:nvSpPr>
          <p:cNvPr id="7" name="Rectangle 6"/>
          <p:cNvSpPr/>
          <p:nvPr/>
        </p:nvSpPr>
        <p:spPr>
          <a:xfrm>
            <a:off x="1842490" y="1791494"/>
            <a:ext cx="657552" cy="323165"/>
          </a:xfrm>
          <a:prstGeom prst="rect">
            <a:avLst/>
          </a:prstGeom>
        </p:spPr>
        <p:txBody>
          <a:bodyPr wrap="none">
            <a:spAutoFit/>
          </a:bodyPr>
          <a:lstStyle/>
          <a:p>
            <a:r>
              <a:rPr lang="en-US" sz="1500" dirty="0">
                <a:solidFill>
                  <a:prstClr val="black"/>
                </a:solidFill>
                <a:latin typeface="Bookman Old Style" pitchFamily="18" charset="0"/>
              </a:rPr>
              <a:t>x      </a:t>
            </a:r>
          </a:p>
        </p:txBody>
      </p:sp>
      <p:sp>
        <p:nvSpPr>
          <p:cNvPr id="8" name="Rectangle 7"/>
          <p:cNvSpPr/>
          <p:nvPr/>
        </p:nvSpPr>
        <p:spPr>
          <a:xfrm>
            <a:off x="2123728" y="1791494"/>
            <a:ext cx="1268296" cy="323165"/>
          </a:xfrm>
          <a:prstGeom prst="rect">
            <a:avLst/>
          </a:prstGeom>
        </p:spPr>
        <p:txBody>
          <a:bodyPr wrap="none">
            <a:spAutoFit/>
          </a:bodyPr>
          <a:lstStyle/>
          <a:p>
            <a:r>
              <a:rPr lang="en-US" sz="1500" dirty="0">
                <a:solidFill>
                  <a:prstClr val="black"/>
                </a:solidFill>
                <a:latin typeface="Bookman Old Style" pitchFamily="18" charset="0"/>
                <a:sym typeface="Symbol" pitchFamily="18" charset="2"/>
              </a:rPr>
              <a:t>  </a:t>
            </a:r>
            <a:r>
              <a:rPr lang="en-US" sz="1500" dirty="0" smtClean="0">
                <a:solidFill>
                  <a:prstClr val="black"/>
                </a:solidFill>
                <a:latin typeface="Bookman Old Style" pitchFamily="18" charset="0"/>
                <a:sym typeface="Symbol" pitchFamily="18" charset="2"/>
              </a:rPr>
              <a:t>breadth</a:t>
            </a:r>
            <a:r>
              <a:rPr lang="en-US" sz="1500" dirty="0" smtClean="0">
                <a:solidFill>
                  <a:prstClr val="black"/>
                </a:solidFill>
                <a:latin typeface="Bookman Old Style" pitchFamily="18" charset="0"/>
              </a:rPr>
              <a:t>  </a:t>
            </a:r>
            <a:endParaRPr lang="en-US" sz="1500" dirty="0">
              <a:solidFill>
                <a:prstClr val="black"/>
              </a:solidFill>
              <a:latin typeface="Bookman Old Style" pitchFamily="18" charset="0"/>
            </a:endParaRPr>
          </a:p>
        </p:txBody>
      </p:sp>
      <p:sp>
        <p:nvSpPr>
          <p:cNvPr id="244" name="Curved Down Arrow 243"/>
          <p:cNvSpPr>
            <a:spLocks noChangeArrowheads="1"/>
          </p:cNvSpPr>
          <p:nvPr/>
        </p:nvSpPr>
        <p:spPr bwMode="auto">
          <a:xfrm rot="10800000" flipH="1" flipV="1">
            <a:off x="2131972" y="3005240"/>
            <a:ext cx="592096" cy="279417"/>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45" name="Curved Down Arrow 244"/>
          <p:cNvSpPr>
            <a:spLocks noChangeArrowheads="1"/>
          </p:cNvSpPr>
          <p:nvPr/>
        </p:nvSpPr>
        <p:spPr bwMode="auto">
          <a:xfrm rot="10800000" flipH="1" flipV="1">
            <a:off x="2121115" y="3012412"/>
            <a:ext cx="886936" cy="279417"/>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46" name="Curved Down Arrow 245"/>
          <p:cNvSpPr>
            <a:spLocks noChangeArrowheads="1"/>
          </p:cNvSpPr>
          <p:nvPr/>
        </p:nvSpPr>
        <p:spPr bwMode="auto">
          <a:xfrm rot="10800000" flipH="1" flipV="1">
            <a:off x="3581300" y="3005240"/>
            <a:ext cx="524827" cy="279417"/>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47" name="Curved Down Arrow 246"/>
          <p:cNvSpPr>
            <a:spLocks noChangeArrowheads="1"/>
          </p:cNvSpPr>
          <p:nvPr/>
        </p:nvSpPr>
        <p:spPr bwMode="auto">
          <a:xfrm rot="10800000" flipH="1" flipV="1">
            <a:off x="3570443" y="3036227"/>
            <a:ext cx="958904" cy="279417"/>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04" name="Rounded Rectangle 203"/>
          <p:cNvSpPr/>
          <p:nvPr/>
        </p:nvSpPr>
        <p:spPr>
          <a:xfrm>
            <a:off x="1579461" y="3428225"/>
            <a:ext cx="2791831" cy="126227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sp>
        <p:nvSpPr>
          <p:cNvPr id="196" name="Rounded Rectangle 195"/>
          <p:cNvSpPr/>
          <p:nvPr/>
        </p:nvSpPr>
        <p:spPr>
          <a:xfrm>
            <a:off x="1683958" y="3704955"/>
            <a:ext cx="2601975" cy="97569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Find two factors of 588 in such a way that by subtracting factors we get middle no. 7</a:t>
            </a:r>
            <a:endParaRPr lang="en-US" sz="1400" b="1" kern="0" dirty="0">
              <a:solidFill>
                <a:prstClr val="white"/>
              </a:solidFill>
              <a:latin typeface="Bookman Old Style" panose="02050604050505020204" pitchFamily="18" charset="0"/>
            </a:endParaRPr>
          </a:p>
        </p:txBody>
      </p:sp>
    </p:spTree>
    <p:extLst>
      <p:ext uri="{BB962C8B-B14F-4D97-AF65-F5344CB8AC3E}">
        <p14:creationId xmlns:p14="http://schemas.microsoft.com/office/powerpoint/2010/main" val="218858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left)">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1"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par>
                                <p:cTn id="27" presetID="35" presetClass="emph" presetSubtype="0" repeatCount="3000" fill="hold" grpId="0" nodeType="withEffect">
                                  <p:stCondLst>
                                    <p:cond delay="0"/>
                                  </p:stCondLst>
                                  <p:childTnLst>
                                    <p:anim calcmode="discrete" valueType="str">
                                      <p:cBhvr>
                                        <p:cTn id="28" dur="5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499"/>
                                          </p:stCondLst>
                                        </p:cTn>
                                        <p:tgtEl>
                                          <p:spTgt spid="75"/>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499"/>
                                          </p:stCondLst>
                                        </p:cTn>
                                        <p:tgtEl>
                                          <p:spTgt spid="73"/>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grpId="1" nodeType="after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wipe(left)">
                                      <p:cBhvr>
                                        <p:cTn id="38" dur="500"/>
                                        <p:tgtEl>
                                          <p:spTgt spid="119"/>
                                        </p:tgtEl>
                                      </p:cBhvr>
                                    </p:animEffect>
                                  </p:childTnLst>
                                </p:cTn>
                              </p:par>
                              <p:par>
                                <p:cTn id="39" presetID="35" presetClass="emph" presetSubtype="0" repeatCount="3000" fill="hold" grpId="0" nodeType="withEffect">
                                  <p:stCondLst>
                                    <p:cond delay="0"/>
                                  </p:stCondLst>
                                  <p:childTnLst>
                                    <p:anim calcmode="discrete" valueType="str">
                                      <p:cBhvr>
                                        <p:cTn id="40" dur="500" fill="hold"/>
                                        <p:tgtEl>
                                          <p:spTgt spid="119"/>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wipe(left)">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499"/>
                                          </p:stCondLst>
                                        </p:cTn>
                                        <p:tgtEl>
                                          <p:spTgt spid="168"/>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499"/>
                                          </p:stCondLst>
                                        </p:cTn>
                                        <p:tgtEl>
                                          <p:spTgt spid="119"/>
                                        </p:tgtEl>
                                        <p:attrNameLst>
                                          <p:attrName>style.visibility</p:attrName>
                                        </p:attrNameLst>
                                      </p:cBhvr>
                                      <p:to>
                                        <p:strVal val="hidden"/>
                                      </p:to>
                                    </p:set>
                                  </p:childTnLst>
                                </p:cTn>
                              </p:par>
                            </p:childTnLst>
                          </p:cTn>
                        </p:par>
                        <p:par>
                          <p:cTn id="57" fill="hold">
                            <p:stCondLst>
                              <p:cond delay="500"/>
                            </p:stCondLst>
                            <p:childTnLst>
                              <p:par>
                                <p:cTn id="58" presetID="22" presetClass="entr" presetSubtype="8" fill="hold" grpId="1" nodeType="after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left)">
                                      <p:cBhvr>
                                        <p:cTn id="60" dur="500"/>
                                        <p:tgtEl>
                                          <p:spTgt spid="169"/>
                                        </p:tgtEl>
                                      </p:cBhvr>
                                    </p:animEffect>
                                  </p:childTnLst>
                                </p:cTn>
                              </p:par>
                              <p:par>
                                <p:cTn id="61" presetID="35" presetClass="emph" presetSubtype="0" repeatCount="3000" fill="hold" grpId="0" nodeType="withEffect">
                                  <p:stCondLst>
                                    <p:cond delay="0"/>
                                  </p:stCondLst>
                                  <p:childTnLst>
                                    <p:anim calcmode="discrete" valueType="str">
                                      <p:cBhvr>
                                        <p:cTn id="62" dur="500" fill="hold"/>
                                        <p:tgtEl>
                                          <p:spTgt spid="169"/>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2" nodeType="clickEffect">
                                  <p:stCondLst>
                                    <p:cond delay="0"/>
                                  </p:stCondLst>
                                  <p:childTnLst>
                                    <p:set>
                                      <p:cBhvr>
                                        <p:cTn id="71" dur="1" fill="hold">
                                          <p:stCondLst>
                                            <p:cond delay="499"/>
                                          </p:stCondLst>
                                        </p:cTn>
                                        <p:tgtEl>
                                          <p:spTgt spid="169"/>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70"/>
                                        </p:tgtEl>
                                        <p:attrNameLst>
                                          <p:attrName>style.visibility</p:attrName>
                                        </p:attrNameLst>
                                      </p:cBhvr>
                                      <p:to>
                                        <p:strVal val="visible"/>
                                      </p:to>
                                    </p:set>
                                    <p:animEffect transition="in" filter="wipe(left)">
                                      <p:cBhvr>
                                        <p:cTn id="75" dur="500"/>
                                        <p:tgtEl>
                                          <p:spTgt spid="17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499"/>
                                          </p:stCondLst>
                                        </p:cTn>
                                        <p:tgtEl>
                                          <p:spTgt spid="170"/>
                                        </p:tgtEl>
                                        <p:attrNameLst>
                                          <p:attrName>style.visibility</p:attrName>
                                        </p:attrNameLst>
                                      </p:cBhvr>
                                      <p:to>
                                        <p:strVal val="hidden"/>
                                      </p:to>
                                    </p:se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left)">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left)">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67"/>
                                        </p:tgtEl>
                                        <p:attrNameLst>
                                          <p:attrName>style.visibility</p:attrName>
                                        </p:attrNameLst>
                                      </p:cBhvr>
                                      <p:to>
                                        <p:strVal val="visible"/>
                                      </p:to>
                                    </p:set>
                                    <p:animEffect transition="in" filter="wipe(left)">
                                      <p:cBhvr>
                                        <p:cTn id="93" dur="500"/>
                                        <p:tgtEl>
                                          <p:spTgt spid="167"/>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left)">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left)">
                                      <p:cBhvr>
                                        <p:cTn id="107" dur="5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left)">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left)">
                                      <p:cBhvr>
                                        <p:cTn id="117" dur="500"/>
                                        <p:tgtEl>
                                          <p:spTgt spid="3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wipe(left)">
                                      <p:cBhvr>
                                        <p:cTn id="122" dur="500"/>
                                        <p:tgtEl>
                                          <p:spTgt spid="2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left)">
                                      <p:cBhvr>
                                        <p:cTn id="127" dur="5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35"/>
                                        </p:tgtEl>
                                        <p:attrNameLst>
                                          <p:attrName>style.visibility</p:attrName>
                                        </p:attrNameLst>
                                      </p:cBhvr>
                                      <p:to>
                                        <p:strVal val="visible"/>
                                      </p:to>
                                    </p:set>
                                    <p:animEffect transition="in" filter="wipe(left)">
                                      <p:cBhvr>
                                        <p:cTn id="132" dur="500"/>
                                        <p:tgtEl>
                                          <p:spTgt spid="13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1" nodeType="clickEffect">
                                  <p:stCondLst>
                                    <p:cond delay="0"/>
                                  </p:stCondLst>
                                  <p:childTnLst>
                                    <p:set>
                                      <p:cBhvr>
                                        <p:cTn id="136" dur="1" fill="hold">
                                          <p:stCondLst>
                                            <p:cond delay="0"/>
                                          </p:stCondLst>
                                        </p:cTn>
                                        <p:tgtEl>
                                          <p:spTgt spid="128"/>
                                        </p:tgtEl>
                                        <p:attrNameLst>
                                          <p:attrName>style.visibility</p:attrName>
                                        </p:attrNameLst>
                                      </p:cBhvr>
                                      <p:to>
                                        <p:strVal val="visible"/>
                                      </p:to>
                                    </p:set>
                                    <p:animEffect transition="in" filter="wipe(left)">
                                      <p:cBhvr>
                                        <p:cTn id="137" dur="500"/>
                                        <p:tgtEl>
                                          <p:spTgt spid="128"/>
                                        </p:tgtEl>
                                      </p:cBhvr>
                                    </p:animEffect>
                                  </p:childTnLst>
                                </p:cTn>
                              </p:par>
                              <p:par>
                                <p:cTn id="138" presetID="35" presetClass="emph" presetSubtype="0" repeatCount="3000" fill="hold" grpId="0" nodeType="withEffect">
                                  <p:stCondLst>
                                    <p:cond delay="0"/>
                                  </p:stCondLst>
                                  <p:childTnLst>
                                    <p:anim calcmode="discrete" valueType="str">
                                      <p:cBhvr>
                                        <p:cTn id="139"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135"/>
                                        </p:tgtEl>
                                      </p:cBhvr>
                                    </p:animEffect>
                                    <p:set>
                                      <p:cBhvr>
                                        <p:cTn id="144" dur="1" fill="hold">
                                          <p:stCondLst>
                                            <p:cond delay="499"/>
                                          </p:stCondLst>
                                        </p:cTn>
                                        <p:tgtEl>
                                          <p:spTgt spid="135"/>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9"/>
                                        </p:tgtEl>
                                      </p:cBhvr>
                                    </p:animEffect>
                                    <p:set>
                                      <p:cBhvr>
                                        <p:cTn id="147" dur="1" fill="hold">
                                          <p:stCondLst>
                                            <p:cond delay="499"/>
                                          </p:stCondLst>
                                        </p:cTn>
                                        <p:tgtEl>
                                          <p:spTgt spid="9"/>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499"/>
                                          </p:stCondLst>
                                        </p:cTn>
                                        <p:tgtEl>
                                          <p:spTgt spid="12"/>
                                        </p:tgtEl>
                                        <p:attrNameLst>
                                          <p:attrName>style.visibility</p:attrName>
                                        </p:attrNameLst>
                                      </p:cBhvr>
                                      <p:to>
                                        <p:strVal val="hidden"/>
                                      </p:to>
                                    </p:set>
                                  </p:childTnLst>
                                </p:cTn>
                              </p:par>
                              <p:par>
                                <p:cTn id="150" presetID="10" presetClass="entr" presetSubtype="0" fill="hold" grpId="0" nodeType="withEffect">
                                  <p:stCondLst>
                                    <p:cond delay="0"/>
                                  </p:stCondLst>
                                  <p:childTnLst>
                                    <p:set>
                                      <p:cBhvr>
                                        <p:cTn id="151" dur="1" fill="hold">
                                          <p:stCondLst>
                                            <p:cond delay="0"/>
                                          </p:stCondLst>
                                        </p:cTn>
                                        <p:tgtEl>
                                          <p:spTgt spid="80"/>
                                        </p:tgtEl>
                                        <p:attrNameLst>
                                          <p:attrName>style.visibility</p:attrName>
                                        </p:attrNameLst>
                                      </p:cBhvr>
                                      <p:to>
                                        <p:strVal val="visible"/>
                                      </p:to>
                                    </p:set>
                                    <p:animEffect transition="in" filter="fade">
                                      <p:cBhvr>
                                        <p:cTn id="152" dur="500"/>
                                        <p:tgtEl>
                                          <p:spTgt spid="80"/>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81"/>
                                        </p:tgtEl>
                                        <p:attrNameLst>
                                          <p:attrName>style.visibility</p:attrName>
                                        </p:attrNameLst>
                                      </p:cBhvr>
                                      <p:to>
                                        <p:strVal val="visible"/>
                                      </p:to>
                                    </p:set>
                                    <p:animEffect transition="in" filter="fade">
                                      <p:cBhvr>
                                        <p:cTn id="156" dur="500"/>
                                        <p:tgtEl>
                                          <p:spTgt spid="81"/>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2"/>
                                        </p:tgtEl>
                                        <p:attrNameLst>
                                          <p:attrName>style.visibility</p:attrName>
                                        </p:attrNameLst>
                                      </p:cBhvr>
                                      <p:to>
                                        <p:strVal val="visible"/>
                                      </p:to>
                                    </p:set>
                                    <p:animEffect transition="in" filter="fade">
                                      <p:cBhvr>
                                        <p:cTn id="159" dur="500"/>
                                        <p:tgtEl>
                                          <p:spTgt spid="8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3"/>
                                        </p:tgtEl>
                                        <p:attrNameLst>
                                          <p:attrName>style.visibility</p:attrName>
                                        </p:attrNameLst>
                                      </p:cBhvr>
                                      <p:to>
                                        <p:strVal val="visible"/>
                                      </p:to>
                                    </p:set>
                                    <p:animEffect transition="in" filter="fade">
                                      <p:cBhvr>
                                        <p:cTn id="162" dur="500"/>
                                        <p:tgtEl>
                                          <p:spTgt spid="8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fade">
                                      <p:cBhvr>
                                        <p:cTn id="165" dur="500"/>
                                        <p:tgtEl>
                                          <p:spTgt spid="85"/>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86"/>
                                        </p:tgtEl>
                                        <p:attrNameLst>
                                          <p:attrName>style.visibility</p:attrName>
                                        </p:attrNameLst>
                                      </p:cBhvr>
                                      <p:to>
                                        <p:strVal val="visible"/>
                                      </p:to>
                                    </p:set>
                                    <p:animEffect transition="in" filter="fade">
                                      <p:cBhvr>
                                        <p:cTn id="168" dur="500"/>
                                        <p:tgtEl>
                                          <p:spTgt spid="8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4"/>
                                        </p:tgtEl>
                                        <p:attrNameLst>
                                          <p:attrName>style.visibility</p:attrName>
                                        </p:attrNameLst>
                                      </p:cBhvr>
                                      <p:to>
                                        <p:strVal val="visible"/>
                                      </p:to>
                                    </p:set>
                                    <p:animEffect transition="in" filter="fade">
                                      <p:cBhvr>
                                        <p:cTn id="171" dur="500"/>
                                        <p:tgtEl>
                                          <p:spTgt spid="84"/>
                                        </p:tgtEl>
                                      </p:cBhvr>
                                    </p:animEffect>
                                  </p:childTnLst>
                                </p:cTn>
                              </p:par>
                              <p:par>
                                <p:cTn id="172" presetID="1" presetClass="exit" presetSubtype="0" fill="hold" grpId="2" nodeType="withEffect">
                                  <p:stCondLst>
                                    <p:cond delay="0"/>
                                  </p:stCondLst>
                                  <p:childTnLst>
                                    <p:set>
                                      <p:cBhvr>
                                        <p:cTn id="173" dur="1" fill="hold">
                                          <p:stCondLst>
                                            <p:cond delay="499"/>
                                          </p:stCondLst>
                                        </p:cTn>
                                        <p:tgtEl>
                                          <p:spTgt spid="128"/>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1" nodeType="clickEffect">
                                  <p:stCondLst>
                                    <p:cond delay="0"/>
                                  </p:stCondLst>
                                  <p:childTnLst>
                                    <p:set>
                                      <p:cBhvr>
                                        <p:cTn id="177" dur="1" fill="hold">
                                          <p:stCondLst>
                                            <p:cond delay="0"/>
                                          </p:stCondLst>
                                        </p:cTn>
                                        <p:tgtEl>
                                          <p:spTgt spid="129"/>
                                        </p:tgtEl>
                                        <p:attrNameLst>
                                          <p:attrName>style.visibility</p:attrName>
                                        </p:attrNameLst>
                                      </p:cBhvr>
                                      <p:to>
                                        <p:strVal val="visible"/>
                                      </p:to>
                                    </p:set>
                                    <p:animEffect transition="in" filter="wipe(left)">
                                      <p:cBhvr>
                                        <p:cTn id="178" dur="500"/>
                                        <p:tgtEl>
                                          <p:spTgt spid="129"/>
                                        </p:tgtEl>
                                      </p:cBhvr>
                                    </p:animEffect>
                                  </p:childTnLst>
                                </p:cTn>
                              </p:par>
                              <p:par>
                                <p:cTn id="179" presetID="35" presetClass="emph" presetSubtype="0" repeatCount="3000" fill="hold" grpId="0" nodeType="withEffect">
                                  <p:stCondLst>
                                    <p:cond delay="0"/>
                                  </p:stCondLst>
                                  <p:childTnLst>
                                    <p:anim calcmode="discrete" valueType="str">
                                      <p:cBhvr>
                                        <p:cTn id="180" dur="500" fill="hold"/>
                                        <p:tgtEl>
                                          <p:spTgt spid="129"/>
                                        </p:tgtEl>
                                        <p:attrNameLst>
                                          <p:attrName>style.visibility</p:attrName>
                                        </p:attrNameLst>
                                      </p:cBhvr>
                                      <p:tavLst>
                                        <p:tav tm="0">
                                          <p:val>
                                            <p:strVal val="hidden"/>
                                          </p:val>
                                        </p:tav>
                                        <p:tav tm="50000">
                                          <p:val>
                                            <p:strVal val="visible"/>
                                          </p:val>
                                        </p:tav>
                                      </p:tavLst>
                                    </p:anim>
                                  </p:childTnLst>
                                </p:cTn>
                              </p:par>
                              <p:par>
                                <p:cTn id="181" presetID="10" presetClass="exit" presetSubtype="0" fill="hold" grpId="1" nodeType="withEffect">
                                  <p:stCondLst>
                                    <p:cond delay="0"/>
                                  </p:stCondLst>
                                  <p:childTnLst>
                                    <p:animEffect transition="out" filter="fade">
                                      <p:cBhvr>
                                        <p:cTn id="182" dur="500"/>
                                        <p:tgtEl>
                                          <p:spTgt spid="28"/>
                                        </p:tgtEl>
                                      </p:cBhvr>
                                    </p:animEffect>
                                    <p:set>
                                      <p:cBhvr>
                                        <p:cTn id="183" dur="1" fill="hold">
                                          <p:stCondLst>
                                            <p:cond delay="499"/>
                                          </p:stCondLst>
                                        </p:cTn>
                                        <p:tgtEl>
                                          <p:spTgt spid="2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6"/>
                                        </p:tgtEl>
                                        <p:attrNameLst>
                                          <p:attrName>style.visibility</p:attrName>
                                        </p:attrNameLst>
                                      </p:cBhvr>
                                      <p:to>
                                        <p:strVal val="visible"/>
                                      </p:to>
                                    </p:set>
                                    <p:animEffect transition="in" filter="wipe(down)">
                                      <p:cBhvr>
                                        <p:cTn id="188" dur="500"/>
                                        <p:tgtEl>
                                          <p:spTgt spid="6"/>
                                        </p:tgtEl>
                                      </p:cBhvr>
                                    </p:animEffect>
                                  </p:childTnLst>
                                </p:cTn>
                              </p:par>
                            </p:childTnLst>
                          </p:cTn>
                        </p:par>
                        <p:par>
                          <p:cTn id="189" fill="hold">
                            <p:stCondLst>
                              <p:cond delay="500"/>
                            </p:stCondLst>
                            <p:childTnLst>
                              <p:par>
                                <p:cTn id="190" presetID="10" presetClass="entr" presetSubtype="0" fill="hold" grpId="0" nodeType="afterEffect">
                                  <p:stCondLst>
                                    <p:cond delay="0"/>
                                  </p:stCondLst>
                                  <p:childTnLst>
                                    <p:set>
                                      <p:cBhvr>
                                        <p:cTn id="191" dur="1" fill="hold">
                                          <p:stCondLst>
                                            <p:cond delay="0"/>
                                          </p:stCondLst>
                                        </p:cTn>
                                        <p:tgtEl>
                                          <p:spTgt spid="120"/>
                                        </p:tgtEl>
                                        <p:attrNameLst>
                                          <p:attrName>style.visibility</p:attrName>
                                        </p:attrNameLst>
                                      </p:cBhvr>
                                      <p:to>
                                        <p:strVal val="visible"/>
                                      </p:to>
                                    </p:set>
                                    <p:animEffect transition="in" filter="fade">
                                      <p:cBhvr>
                                        <p:cTn id="192" dur="500"/>
                                        <p:tgtEl>
                                          <p:spTgt spid="12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36"/>
                                        </p:tgtEl>
                                        <p:attrNameLst>
                                          <p:attrName>style.visibility</p:attrName>
                                        </p:attrNameLst>
                                      </p:cBhvr>
                                      <p:to>
                                        <p:strVal val="visible"/>
                                      </p:to>
                                    </p:set>
                                    <p:animEffect transition="in" filter="fade">
                                      <p:cBhvr>
                                        <p:cTn id="195" dur="500"/>
                                        <p:tgtEl>
                                          <p:spTgt spid="136"/>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2" nodeType="clickEffect">
                                  <p:stCondLst>
                                    <p:cond delay="0"/>
                                  </p:stCondLst>
                                  <p:childTnLst>
                                    <p:set>
                                      <p:cBhvr>
                                        <p:cTn id="199" dur="1" fill="hold">
                                          <p:stCondLst>
                                            <p:cond delay="499"/>
                                          </p:stCondLst>
                                        </p:cTn>
                                        <p:tgtEl>
                                          <p:spTgt spid="129"/>
                                        </p:tgtEl>
                                        <p:attrNameLst>
                                          <p:attrName>style.visibility</p:attrName>
                                        </p:attrNameLst>
                                      </p:cBhvr>
                                      <p:to>
                                        <p:strVal val="hidden"/>
                                      </p:to>
                                    </p:set>
                                  </p:childTnLst>
                                </p:cTn>
                              </p:par>
                            </p:childTnLst>
                          </p:cTn>
                        </p:par>
                        <p:par>
                          <p:cTn id="200" fill="hold">
                            <p:stCondLst>
                              <p:cond delay="500"/>
                            </p:stCondLst>
                            <p:childTnLst>
                              <p:par>
                                <p:cTn id="201" presetID="22" presetClass="entr" presetSubtype="8" fill="hold" grpId="0" nodeType="after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wipe(left)">
                                      <p:cBhvr>
                                        <p:cTn id="203" dur="500"/>
                                        <p:tgtEl>
                                          <p:spTgt spid="91"/>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1" nodeType="clickEffect">
                                  <p:stCondLst>
                                    <p:cond delay="0"/>
                                  </p:stCondLst>
                                  <p:childTnLst>
                                    <p:set>
                                      <p:cBhvr>
                                        <p:cTn id="207" dur="1" fill="hold">
                                          <p:stCondLst>
                                            <p:cond delay="0"/>
                                          </p:stCondLst>
                                        </p:cTn>
                                        <p:tgtEl>
                                          <p:spTgt spid="165"/>
                                        </p:tgtEl>
                                        <p:attrNameLst>
                                          <p:attrName>style.visibility</p:attrName>
                                        </p:attrNameLst>
                                      </p:cBhvr>
                                      <p:to>
                                        <p:strVal val="visible"/>
                                      </p:to>
                                    </p:set>
                                    <p:animEffect transition="in" filter="wipe(left)">
                                      <p:cBhvr>
                                        <p:cTn id="208" dur="500"/>
                                        <p:tgtEl>
                                          <p:spTgt spid="165"/>
                                        </p:tgtEl>
                                      </p:cBhvr>
                                    </p:animEffect>
                                  </p:childTnLst>
                                </p:cTn>
                              </p:par>
                              <p:par>
                                <p:cTn id="209" presetID="35" presetClass="emph" presetSubtype="0" repeatCount="3000" fill="hold" grpId="0" nodeType="withEffect">
                                  <p:stCondLst>
                                    <p:cond delay="0"/>
                                  </p:stCondLst>
                                  <p:childTnLst>
                                    <p:anim calcmode="discrete" valueType="str">
                                      <p:cBhvr>
                                        <p:cTn id="210" dur="500" fill="hold"/>
                                        <p:tgtEl>
                                          <p:spTgt spid="165"/>
                                        </p:tgtEl>
                                        <p:attrNameLst>
                                          <p:attrName>style.visibility</p:attrName>
                                        </p:attrNameLst>
                                      </p:cBhvr>
                                      <p:tavLst>
                                        <p:tav tm="0">
                                          <p:val>
                                            <p:strVal val="hidden"/>
                                          </p:val>
                                        </p:tav>
                                        <p:tav tm="50000">
                                          <p:val>
                                            <p:strVal val="visible"/>
                                          </p:val>
                                        </p:tav>
                                      </p:tavLst>
                                    </p:anim>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2" nodeType="clickEffect">
                                  <p:stCondLst>
                                    <p:cond delay="0"/>
                                  </p:stCondLst>
                                  <p:childTnLst>
                                    <p:set>
                                      <p:cBhvr>
                                        <p:cTn id="214" dur="1" fill="hold">
                                          <p:stCondLst>
                                            <p:cond delay="0"/>
                                          </p:stCondLst>
                                        </p:cTn>
                                        <p:tgtEl>
                                          <p:spTgt spid="9"/>
                                        </p:tgtEl>
                                        <p:attrNameLst>
                                          <p:attrName>style.visibility</p:attrName>
                                        </p:attrNameLst>
                                      </p:cBhvr>
                                      <p:to>
                                        <p:strVal val="visible"/>
                                      </p:to>
                                    </p:set>
                                    <p:animEffect transition="in" filter="wipe(left)">
                                      <p:cBhvr>
                                        <p:cTn id="215" dur="500"/>
                                        <p:tgtEl>
                                          <p:spTgt spid="9"/>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nodeType="clickEffect">
                                  <p:stCondLst>
                                    <p:cond delay="0"/>
                                  </p:stCondLst>
                                  <p:childTnLst>
                                    <p:set>
                                      <p:cBhvr>
                                        <p:cTn id="219" dur="1" fill="hold">
                                          <p:stCondLst>
                                            <p:cond delay="0"/>
                                          </p:stCondLst>
                                        </p:cTn>
                                        <p:tgtEl>
                                          <p:spTgt spid="93"/>
                                        </p:tgtEl>
                                        <p:attrNameLst>
                                          <p:attrName>style.visibility</p:attrName>
                                        </p:attrNameLst>
                                      </p:cBhvr>
                                      <p:to>
                                        <p:strVal val="visible"/>
                                      </p:to>
                                    </p:set>
                                    <p:animEffect transition="in" filter="wipe(left)">
                                      <p:cBhvr>
                                        <p:cTn id="220" dur="500"/>
                                        <p:tgtEl>
                                          <p:spTgt spid="93"/>
                                        </p:tgtEl>
                                      </p:cBhvr>
                                    </p:animEffect>
                                  </p:childTnLst>
                                </p:cTn>
                              </p:par>
                            </p:childTnLst>
                          </p:cTn>
                        </p:par>
                        <p:par>
                          <p:cTn id="221" fill="hold">
                            <p:stCondLst>
                              <p:cond delay="500"/>
                            </p:stCondLst>
                            <p:childTnLst>
                              <p:par>
                                <p:cTn id="222" presetID="22" presetClass="entr" presetSubtype="8" fill="hold" grpId="0" nodeType="afterEffect">
                                  <p:stCondLst>
                                    <p:cond delay="0"/>
                                  </p:stCondLst>
                                  <p:childTnLst>
                                    <p:set>
                                      <p:cBhvr>
                                        <p:cTn id="223" dur="1" fill="hold">
                                          <p:stCondLst>
                                            <p:cond delay="0"/>
                                          </p:stCondLst>
                                        </p:cTn>
                                        <p:tgtEl>
                                          <p:spTgt spid="96"/>
                                        </p:tgtEl>
                                        <p:attrNameLst>
                                          <p:attrName>style.visibility</p:attrName>
                                        </p:attrNameLst>
                                      </p:cBhvr>
                                      <p:to>
                                        <p:strVal val="visible"/>
                                      </p:to>
                                    </p:set>
                                    <p:animEffect transition="in" filter="wipe(left)">
                                      <p:cBhvr>
                                        <p:cTn id="224" dur="500"/>
                                        <p:tgtEl>
                                          <p:spTgt spid="96"/>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95"/>
                                        </p:tgtEl>
                                        <p:attrNameLst>
                                          <p:attrName>style.visibility</p:attrName>
                                        </p:attrNameLst>
                                      </p:cBhvr>
                                      <p:to>
                                        <p:strVal val="visible"/>
                                      </p:to>
                                    </p:set>
                                    <p:animEffect transition="in" filter="wipe(left)">
                                      <p:cBhvr>
                                        <p:cTn id="229" dur="500"/>
                                        <p:tgtEl>
                                          <p:spTgt spid="95"/>
                                        </p:tgtEl>
                                      </p:cBhvr>
                                    </p:animEffect>
                                  </p:childTnLst>
                                </p:cTn>
                              </p:par>
                              <p:par>
                                <p:cTn id="230" presetID="1" presetClass="exit" presetSubtype="0" fill="hold" grpId="2" nodeType="withEffect">
                                  <p:stCondLst>
                                    <p:cond delay="0"/>
                                  </p:stCondLst>
                                  <p:childTnLst>
                                    <p:set>
                                      <p:cBhvr>
                                        <p:cTn id="231" dur="1" fill="hold">
                                          <p:stCondLst>
                                            <p:cond delay="499"/>
                                          </p:stCondLst>
                                        </p:cTn>
                                        <p:tgtEl>
                                          <p:spTgt spid="165"/>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499"/>
                                          </p:stCondLst>
                                        </p:cTn>
                                        <p:tgtEl>
                                          <p:spTgt spid="2"/>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94"/>
                                        </p:tgtEl>
                                        <p:attrNameLst>
                                          <p:attrName>style.visibility</p:attrName>
                                        </p:attrNameLst>
                                      </p:cBhvr>
                                      <p:to>
                                        <p:strVal val="visible"/>
                                      </p:to>
                                    </p:set>
                                    <p:animEffect transition="in" filter="wipe(left)">
                                      <p:cBhvr>
                                        <p:cTn id="240" dur="500"/>
                                        <p:tgtEl>
                                          <p:spTgt spid="94"/>
                                        </p:tgtEl>
                                      </p:cBhvr>
                                    </p:animEffec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499"/>
                                          </p:stCondLst>
                                        </p:cTn>
                                        <p:tgtEl>
                                          <p:spTgt spid="11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0" presetClass="exit" presetSubtype="0" fill="hold" grpId="1" nodeType="clickEffect">
                                  <p:stCondLst>
                                    <p:cond delay="0"/>
                                  </p:stCondLst>
                                  <p:childTnLst>
                                    <p:animEffect transition="out" filter="fade">
                                      <p:cBhvr>
                                        <p:cTn id="248" dur="500"/>
                                        <p:tgtEl>
                                          <p:spTgt spid="136"/>
                                        </p:tgtEl>
                                      </p:cBhvr>
                                    </p:animEffect>
                                    <p:set>
                                      <p:cBhvr>
                                        <p:cTn id="249" dur="1" fill="hold">
                                          <p:stCondLst>
                                            <p:cond delay="499"/>
                                          </p:stCondLst>
                                        </p:cTn>
                                        <p:tgtEl>
                                          <p:spTgt spid="136"/>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81"/>
                                        </p:tgtEl>
                                      </p:cBhvr>
                                    </p:animEffect>
                                    <p:set>
                                      <p:cBhvr>
                                        <p:cTn id="252" dur="1" fill="hold">
                                          <p:stCondLst>
                                            <p:cond delay="499"/>
                                          </p:stCondLst>
                                        </p:cTn>
                                        <p:tgtEl>
                                          <p:spTgt spid="81"/>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82"/>
                                        </p:tgtEl>
                                      </p:cBhvr>
                                    </p:animEffect>
                                    <p:set>
                                      <p:cBhvr>
                                        <p:cTn id="255" dur="1" fill="hold">
                                          <p:stCondLst>
                                            <p:cond delay="499"/>
                                          </p:stCondLst>
                                        </p:cTn>
                                        <p:tgtEl>
                                          <p:spTgt spid="82"/>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80"/>
                                        </p:tgtEl>
                                      </p:cBhvr>
                                    </p:animEffect>
                                    <p:set>
                                      <p:cBhvr>
                                        <p:cTn id="258" dur="1" fill="hold">
                                          <p:stCondLst>
                                            <p:cond delay="499"/>
                                          </p:stCondLst>
                                        </p:cTn>
                                        <p:tgtEl>
                                          <p:spTgt spid="80"/>
                                        </p:tgtEl>
                                        <p:attrNameLst>
                                          <p:attrName>style.visibility</p:attrName>
                                        </p:attrNameLst>
                                      </p:cBhvr>
                                      <p:to>
                                        <p:strVal val="hidden"/>
                                      </p:to>
                                    </p:set>
                                  </p:childTnLst>
                                </p:cTn>
                              </p:par>
                              <p:par>
                                <p:cTn id="259" presetID="10" presetClass="exit" presetSubtype="0" fill="hold" grpId="3" nodeType="withEffect">
                                  <p:stCondLst>
                                    <p:cond delay="0"/>
                                  </p:stCondLst>
                                  <p:childTnLst>
                                    <p:animEffect transition="out" filter="fade">
                                      <p:cBhvr>
                                        <p:cTn id="260" dur="500"/>
                                        <p:tgtEl>
                                          <p:spTgt spid="9"/>
                                        </p:tgtEl>
                                      </p:cBhvr>
                                    </p:animEffect>
                                    <p:set>
                                      <p:cBhvr>
                                        <p:cTn id="261" dur="1" fill="hold">
                                          <p:stCondLst>
                                            <p:cond delay="499"/>
                                          </p:stCondLst>
                                        </p:cTn>
                                        <p:tgtEl>
                                          <p:spTgt spid="9"/>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500"/>
                                        <p:tgtEl>
                                          <p:spTgt spid="83"/>
                                        </p:tgtEl>
                                      </p:cBhvr>
                                    </p:animEffect>
                                    <p:set>
                                      <p:cBhvr>
                                        <p:cTn id="264" dur="1" fill="hold">
                                          <p:stCondLst>
                                            <p:cond delay="499"/>
                                          </p:stCondLst>
                                        </p:cTn>
                                        <p:tgtEl>
                                          <p:spTgt spid="83"/>
                                        </p:tgtEl>
                                        <p:attrNameLst>
                                          <p:attrName>style.visibility</p:attrName>
                                        </p:attrNameLst>
                                      </p:cBhvr>
                                      <p:to>
                                        <p:strVal val="hidden"/>
                                      </p:to>
                                    </p:set>
                                  </p:childTnLst>
                                </p:cTn>
                              </p:par>
                              <p:par>
                                <p:cTn id="265" presetID="10" presetClass="exit" presetSubtype="0" fill="hold" grpId="2" nodeType="withEffect">
                                  <p:stCondLst>
                                    <p:cond delay="0"/>
                                  </p:stCondLst>
                                  <p:childTnLst>
                                    <p:animEffect transition="out" filter="fade">
                                      <p:cBhvr>
                                        <p:cTn id="266" dur="500"/>
                                        <p:tgtEl>
                                          <p:spTgt spid="80"/>
                                        </p:tgtEl>
                                      </p:cBhvr>
                                    </p:animEffect>
                                    <p:set>
                                      <p:cBhvr>
                                        <p:cTn id="267" dur="1" fill="hold">
                                          <p:stCondLst>
                                            <p:cond delay="499"/>
                                          </p:stCondLst>
                                        </p:cTn>
                                        <p:tgtEl>
                                          <p:spTgt spid="80"/>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85"/>
                                        </p:tgtEl>
                                      </p:cBhvr>
                                    </p:animEffect>
                                    <p:set>
                                      <p:cBhvr>
                                        <p:cTn id="270" dur="1" fill="hold">
                                          <p:stCondLst>
                                            <p:cond delay="499"/>
                                          </p:stCondLst>
                                        </p:cTn>
                                        <p:tgtEl>
                                          <p:spTgt spid="85"/>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86"/>
                                        </p:tgtEl>
                                      </p:cBhvr>
                                    </p:animEffect>
                                    <p:set>
                                      <p:cBhvr>
                                        <p:cTn id="273" dur="1" fill="hold">
                                          <p:stCondLst>
                                            <p:cond delay="499"/>
                                          </p:stCondLst>
                                        </p:cTn>
                                        <p:tgtEl>
                                          <p:spTgt spid="86"/>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120"/>
                                        </p:tgtEl>
                                      </p:cBhvr>
                                    </p:animEffect>
                                    <p:set>
                                      <p:cBhvr>
                                        <p:cTn id="276" dur="1" fill="hold">
                                          <p:stCondLst>
                                            <p:cond delay="499"/>
                                          </p:stCondLst>
                                        </p:cTn>
                                        <p:tgtEl>
                                          <p:spTgt spid="120"/>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84"/>
                                        </p:tgtEl>
                                      </p:cBhvr>
                                    </p:animEffect>
                                    <p:set>
                                      <p:cBhvr>
                                        <p:cTn id="279" dur="1" fill="hold">
                                          <p:stCondLst>
                                            <p:cond delay="499"/>
                                          </p:stCondLst>
                                        </p:cTn>
                                        <p:tgtEl>
                                          <p:spTgt spid="8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
                                        </p:tgtEl>
                                      </p:cBhvr>
                                    </p:animEffect>
                                    <p:set>
                                      <p:cBhvr>
                                        <p:cTn id="282" dur="1" fill="hold">
                                          <p:stCondLst>
                                            <p:cond delay="499"/>
                                          </p:stCondLst>
                                        </p:cTn>
                                        <p:tgtEl>
                                          <p:spTgt spid="6"/>
                                        </p:tgtEl>
                                        <p:attrNameLst>
                                          <p:attrName>style.visibility</p:attrName>
                                        </p:attrNameLst>
                                      </p:cBhvr>
                                      <p:to>
                                        <p:strVal val="hidden"/>
                                      </p:to>
                                    </p:set>
                                  </p:childTnLst>
                                </p:cTn>
                              </p:par>
                              <p:par>
                                <p:cTn id="283" presetID="22" presetClass="entr" presetSubtype="8" fill="hold" nodeType="withEffect">
                                  <p:stCondLst>
                                    <p:cond delay="0"/>
                                  </p:stCondLst>
                                  <p:childTnLst>
                                    <p:set>
                                      <p:cBhvr>
                                        <p:cTn id="284" dur="1" fill="hold">
                                          <p:stCondLst>
                                            <p:cond delay="0"/>
                                          </p:stCondLst>
                                        </p:cTn>
                                        <p:tgtEl>
                                          <p:spTgt spid="97"/>
                                        </p:tgtEl>
                                        <p:attrNameLst>
                                          <p:attrName>style.visibility</p:attrName>
                                        </p:attrNameLst>
                                      </p:cBhvr>
                                      <p:to>
                                        <p:strVal val="visible"/>
                                      </p:to>
                                    </p:set>
                                    <p:animEffect transition="in" filter="wipe(left)">
                                      <p:cBhvr>
                                        <p:cTn id="285" dur="500"/>
                                        <p:tgtEl>
                                          <p:spTgt spid="97"/>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99"/>
                                        </p:tgtEl>
                                        <p:attrNameLst>
                                          <p:attrName>style.visibility</p:attrName>
                                        </p:attrNameLst>
                                      </p:cBhvr>
                                      <p:to>
                                        <p:strVal val="visible"/>
                                      </p:to>
                                    </p:set>
                                    <p:animEffect transition="in" filter="wipe(left)">
                                      <p:cBhvr>
                                        <p:cTn id="290" dur="500"/>
                                        <p:tgtEl>
                                          <p:spTgt spid="99"/>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98"/>
                                        </p:tgtEl>
                                        <p:attrNameLst>
                                          <p:attrName>style.visibility</p:attrName>
                                        </p:attrNameLst>
                                      </p:cBhvr>
                                      <p:to>
                                        <p:strVal val="visible"/>
                                      </p:to>
                                    </p:set>
                                    <p:animEffect transition="in" filter="wipe(left)">
                                      <p:cBhvr>
                                        <p:cTn id="295" dur="500"/>
                                        <p:tgtEl>
                                          <p:spTgt spid="98"/>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100"/>
                                        </p:tgtEl>
                                        <p:attrNameLst>
                                          <p:attrName>style.visibility</p:attrName>
                                        </p:attrNameLst>
                                      </p:cBhvr>
                                      <p:to>
                                        <p:strVal val="visible"/>
                                      </p:to>
                                    </p:set>
                                    <p:animEffect transition="in" filter="wipe(left)">
                                      <p:cBhvr>
                                        <p:cTn id="300" dur="500"/>
                                        <p:tgtEl>
                                          <p:spTgt spid="100"/>
                                        </p:tgtEl>
                                      </p:cBhvr>
                                    </p:animEffect>
                                  </p:childTnLst>
                                </p:cTn>
                              </p:par>
                            </p:childTnLst>
                          </p:cTn>
                        </p:par>
                        <p:par>
                          <p:cTn id="301" fill="hold">
                            <p:stCondLst>
                              <p:cond delay="500"/>
                            </p:stCondLst>
                            <p:childTnLst>
                              <p:par>
                                <p:cTn id="302" presetID="22" presetClass="entr" presetSubtype="8" fill="hold" nodeType="afterEffect">
                                  <p:stCondLst>
                                    <p:cond delay="0"/>
                                  </p:stCondLst>
                                  <p:childTnLst>
                                    <p:set>
                                      <p:cBhvr>
                                        <p:cTn id="303" dur="1" fill="hold">
                                          <p:stCondLst>
                                            <p:cond delay="0"/>
                                          </p:stCondLst>
                                        </p:cTn>
                                        <p:tgtEl>
                                          <p:spTgt spid="90"/>
                                        </p:tgtEl>
                                        <p:attrNameLst>
                                          <p:attrName>style.visibility</p:attrName>
                                        </p:attrNameLst>
                                      </p:cBhvr>
                                      <p:to>
                                        <p:strVal val="visible"/>
                                      </p:to>
                                    </p:set>
                                    <p:animEffect transition="in" filter="wipe(left)">
                                      <p:cBhvr>
                                        <p:cTn id="304" dur="500"/>
                                        <p:tgtEl>
                                          <p:spTgt spid="90"/>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101"/>
                                        </p:tgtEl>
                                        <p:attrNameLst>
                                          <p:attrName>style.visibility</p:attrName>
                                        </p:attrNameLst>
                                      </p:cBhvr>
                                      <p:to>
                                        <p:strVal val="visible"/>
                                      </p:to>
                                    </p:set>
                                    <p:animEffect transition="in" filter="wipe(left)">
                                      <p:cBhvr>
                                        <p:cTn id="309" dur="500"/>
                                        <p:tgtEl>
                                          <p:spTgt spid="101"/>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102"/>
                                        </p:tgtEl>
                                        <p:attrNameLst>
                                          <p:attrName>style.visibility</p:attrName>
                                        </p:attrNameLst>
                                      </p:cBhvr>
                                      <p:to>
                                        <p:strVal val="visible"/>
                                      </p:to>
                                    </p:set>
                                    <p:animEffect transition="in" filter="wipe(left)">
                                      <p:cBhvr>
                                        <p:cTn id="314" dur="500"/>
                                        <p:tgtEl>
                                          <p:spTgt spid="102"/>
                                        </p:tgtEl>
                                      </p:cBhvr>
                                    </p:animEffect>
                                  </p:childTnLst>
                                </p:cTn>
                              </p:par>
                            </p:childTnLst>
                          </p:cTn>
                        </p:par>
                        <p:par>
                          <p:cTn id="315" fill="hold">
                            <p:stCondLst>
                              <p:cond delay="500"/>
                            </p:stCondLst>
                            <p:childTnLst>
                              <p:par>
                                <p:cTn id="316" presetID="22" presetClass="entr" presetSubtype="8" fill="hold" nodeType="afterEffect">
                                  <p:stCondLst>
                                    <p:cond delay="0"/>
                                  </p:stCondLst>
                                  <p:childTnLst>
                                    <p:set>
                                      <p:cBhvr>
                                        <p:cTn id="317" dur="1" fill="hold">
                                          <p:stCondLst>
                                            <p:cond delay="0"/>
                                          </p:stCondLst>
                                        </p:cTn>
                                        <p:tgtEl>
                                          <p:spTgt spid="103"/>
                                        </p:tgtEl>
                                        <p:attrNameLst>
                                          <p:attrName>style.visibility</p:attrName>
                                        </p:attrNameLst>
                                      </p:cBhvr>
                                      <p:to>
                                        <p:strVal val="visible"/>
                                      </p:to>
                                    </p:set>
                                    <p:animEffect transition="in" filter="wipe(left)">
                                      <p:cBhvr>
                                        <p:cTn id="318" dur="500"/>
                                        <p:tgtEl>
                                          <p:spTgt spid="103"/>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nodeType="clickEffect">
                                  <p:stCondLst>
                                    <p:cond delay="0"/>
                                  </p:stCondLst>
                                  <p:childTnLst>
                                    <p:set>
                                      <p:cBhvr>
                                        <p:cTn id="322" dur="1" fill="hold">
                                          <p:stCondLst>
                                            <p:cond delay="0"/>
                                          </p:stCondLst>
                                        </p:cTn>
                                        <p:tgtEl>
                                          <p:spTgt spid="104"/>
                                        </p:tgtEl>
                                        <p:attrNameLst>
                                          <p:attrName>style.visibility</p:attrName>
                                        </p:attrNameLst>
                                      </p:cBhvr>
                                      <p:to>
                                        <p:strVal val="visible"/>
                                      </p:to>
                                    </p:set>
                                    <p:animEffect transition="in" filter="wipe(left)">
                                      <p:cBhvr>
                                        <p:cTn id="323" dur="500"/>
                                        <p:tgtEl>
                                          <p:spTgt spid="104"/>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06"/>
                                        </p:tgtEl>
                                        <p:attrNameLst>
                                          <p:attrName>style.visibility</p:attrName>
                                        </p:attrNameLst>
                                      </p:cBhvr>
                                      <p:to>
                                        <p:strVal val="visible"/>
                                      </p:to>
                                    </p:set>
                                    <p:animEffect transition="in" filter="wipe(left)">
                                      <p:cBhvr>
                                        <p:cTn id="328" dur="500"/>
                                        <p:tgtEl>
                                          <p:spTgt spid="106"/>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05"/>
                                        </p:tgtEl>
                                        <p:attrNameLst>
                                          <p:attrName>style.visibility</p:attrName>
                                        </p:attrNameLst>
                                      </p:cBhvr>
                                      <p:to>
                                        <p:strVal val="visible"/>
                                      </p:to>
                                    </p:set>
                                    <p:animEffect transition="in" filter="wipe(left)">
                                      <p:cBhvr>
                                        <p:cTn id="333" dur="500"/>
                                        <p:tgtEl>
                                          <p:spTgt spid="105"/>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244"/>
                                        </p:tgtEl>
                                        <p:attrNameLst>
                                          <p:attrName>style.visibility</p:attrName>
                                        </p:attrNameLst>
                                      </p:cBhvr>
                                      <p:to>
                                        <p:strVal val="visible"/>
                                      </p:to>
                                    </p:set>
                                    <p:animEffect transition="in" filter="wipe(left)">
                                      <p:cBhvr>
                                        <p:cTn id="338" dur="500"/>
                                        <p:tgtEl>
                                          <p:spTgt spid="244"/>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07"/>
                                        </p:tgtEl>
                                        <p:attrNameLst>
                                          <p:attrName>style.visibility</p:attrName>
                                        </p:attrNameLst>
                                      </p:cBhvr>
                                      <p:to>
                                        <p:strVal val="visible"/>
                                      </p:to>
                                    </p:set>
                                    <p:animEffect transition="in" filter="wipe(left)">
                                      <p:cBhvr>
                                        <p:cTn id="343" dur="500"/>
                                        <p:tgtEl>
                                          <p:spTgt spid="107"/>
                                        </p:tgtEl>
                                      </p:cBhvr>
                                    </p:animEffect>
                                  </p:childTnLst>
                                </p:cTn>
                              </p:par>
                              <p:par>
                                <p:cTn id="344" presetID="10" presetClass="exit" presetSubtype="0" fill="hold" grpId="1" nodeType="withEffect">
                                  <p:stCondLst>
                                    <p:cond delay="0"/>
                                  </p:stCondLst>
                                  <p:childTnLst>
                                    <p:animEffect transition="out" filter="fade">
                                      <p:cBhvr>
                                        <p:cTn id="345" dur="500"/>
                                        <p:tgtEl>
                                          <p:spTgt spid="244"/>
                                        </p:tgtEl>
                                      </p:cBhvr>
                                    </p:animEffect>
                                    <p:set>
                                      <p:cBhvr>
                                        <p:cTn id="346" dur="1" fill="hold">
                                          <p:stCondLst>
                                            <p:cond delay="499"/>
                                          </p:stCondLst>
                                        </p:cTn>
                                        <p:tgtEl>
                                          <p:spTgt spid="244"/>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245"/>
                                        </p:tgtEl>
                                        <p:attrNameLst>
                                          <p:attrName>style.visibility</p:attrName>
                                        </p:attrNameLst>
                                      </p:cBhvr>
                                      <p:to>
                                        <p:strVal val="visible"/>
                                      </p:to>
                                    </p:set>
                                    <p:animEffect transition="in" filter="wipe(left)">
                                      <p:cBhvr>
                                        <p:cTn id="351" dur="500"/>
                                        <p:tgtEl>
                                          <p:spTgt spid="245"/>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grpId="0" nodeType="clickEffect">
                                  <p:stCondLst>
                                    <p:cond delay="0"/>
                                  </p:stCondLst>
                                  <p:childTnLst>
                                    <p:set>
                                      <p:cBhvr>
                                        <p:cTn id="355" dur="1" fill="hold">
                                          <p:stCondLst>
                                            <p:cond delay="0"/>
                                          </p:stCondLst>
                                        </p:cTn>
                                        <p:tgtEl>
                                          <p:spTgt spid="10"/>
                                        </p:tgtEl>
                                        <p:attrNameLst>
                                          <p:attrName>style.visibility</p:attrName>
                                        </p:attrNameLst>
                                      </p:cBhvr>
                                      <p:to>
                                        <p:strVal val="visible"/>
                                      </p:to>
                                    </p:set>
                                    <p:animEffect transition="in" filter="wipe(left)">
                                      <p:cBhvr>
                                        <p:cTn id="356" dur="500"/>
                                        <p:tgtEl>
                                          <p:spTgt spid="10"/>
                                        </p:tgtEl>
                                      </p:cBhvr>
                                    </p:animEffect>
                                  </p:childTnLst>
                                </p:cTn>
                              </p:par>
                              <p:par>
                                <p:cTn id="357" presetID="10" presetClass="exit" presetSubtype="0" fill="hold" grpId="1" nodeType="withEffect">
                                  <p:stCondLst>
                                    <p:cond delay="0"/>
                                  </p:stCondLst>
                                  <p:childTnLst>
                                    <p:animEffect transition="out" filter="fade">
                                      <p:cBhvr>
                                        <p:cTn id="358" dur="500"/>
                                        <p:tgtEl>
                                          <p:spTgt spid="245"/>
                                        </p:tgtEl>
                                      </p:cBhvr>
                                    </p:animEffect>
                                    <p:set>
                                      <p:cBhvr>
                                        <p:cTn id="359" dur="1" fill="hold">
                                          <p:stCondLst>
                                            <p:cond delay="499"/>
                                          </p:stCondLst>
                                        </p:cTn>
                                        <p:tgtEl>
                                          <p:spTgt spid="245"/>
                                        </p:tgtEl>
                                        <p:attrNameLst>
                                          <p:attrName>style.visibility</p:attrName>
                                        </p:attrNameLst>
                                      </p:cBhvr>
                                      <p:to>
                                        <p:strVal val="hidden"/>
                                      </p:to>
                                    </p:set>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108"/>
                                        </p:tgtEl>
                                        <p:attrNameLst>
                                          <p:attrName>style.visibility</p:attrName>
                                        </p:attrNameLst>
                                      </p:cBhvr>
                                      <p:to>
                                        <p:strVal val="visible"/>
                                      </p:to>
                                    </p:set>
                                    <p:animEffect transition="in" filter="wipe(left)">
                                      <p:cBhvr>
                                        <p:cTn id="364" dur="500"/>
                                        <p:tgtEl>
                                          <p:spTgt spid="108"/>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246"/>
                                        </p:tgtEl>
                                        <p:attrNameLst>
                                          <p:attrName>style.visibility</p:attrName>
                                        </p:attrNameLst>
                                      </p:cBhvr>
                                      <p:to>
                                        <p:strVal val="visible"/>
                                      </p:to>
                                    </p:set>
                                    <p:animEffect transition="in" filter="wipe(left)">
                                      <p:cBhvr>
                                        <p:cTn id="369" dur="500"/>
                                        <p:tgtEl>
                                          <p:spTgt spid="246"/>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nodeType="clickEffect">
                                  <p:stCondLst>
                                    <p:cond delay="0"/>
                                  </p:stCondLst>
                                  <p:childTnLst>
                                    <p:set>
                                      <p:cBhvr>
                                        <p:cTn id="373" dur="1" fill="hold">
                                          <p:stCondLst>
                                            <p:cond delay="0"/>
                                          </p:stCondLst>
                                        </p:cTn>
                                        <p:tgtEl>
                                          <p:spTgt spid="109"/>
                                        </p:tgtEl>
                                        <p:attrNameLst>
                                          <p:attrName>style.visibility</p:attrName>
                                        </p:attrNameLst>
                                      </p:cBhvr>
                                      <p:to>
                                        <p:strVal val="visible"/>
                                      </p:to>
                                    </p:set>
                                    <p:animEffect transition="in" filter="wipe(left)">
                                      <p:cBhvr>
                                        <p:cTn id="374" dur="500"/>
                                        <p:tgtEl>
                                          <p:spTgt spid="109"/>
                                        </p:tgtEl>
                                      </p:cBhvr>
                                    </p:animEffect>
                                  </p:childTnLst>
                                </p:cTn>
                              </p:par>
                              <p:par>
                                <p:cTn id="375" presetID="10" presetClass="exit" presetSubtype="0" fill="hold" grpId="1" nodeType="withEffect">
                                  <p:stCondLst>
                                    <p:cond delay="0"/>
                                  </p:stCondLst>
                                  <p:childTnLst>
                                    <p:animEffect transition="out" filter="fade">
                                      <p:cBhvr>
                                        <p:cTn id="376" dur="500"/>
                                        <p:tgtEl>
                                          <p:spTgt spid="246"/>
                                        </p:tgtEl>
                                      </p:cBhvr>
                                    </p:animEffect>
                                    <p:set>
                                      <p:cBhvr>
                                        <p:cTn id="377" dur="1" fill="hold">
                                          <p:stCondLst>
                                            <p:cond delay="499"/>
                                          </p:stCondLst>
                                        </p:cTn>
                                        <p:tgtEl>
                                          <p:spTgt spid="246"/>
                                        </p:tgtEl>
                                        <p:attrNameLst>
                                          <p:attrName>style.visibility</p:attrName>
                                        </p:attrNameLst>
                                      </p:cBhvr>
                                      <p:to>
                                        <p:strVal val="hidden"/>
                                      </p:to>
                                    </p:set>
                                  </p:childTnLst>
                                </p:cTn>
                              </p:par>
                            </p:childTnLst>
                          </p:cTn>
                        </p:par>
                      </p:childTnLst>
                    </p:cTn>
                  </p:par>
                  <p:par>
                    <p:cTn id="378" fill="hold">
                      <p:stCondLst>
                        <p:cond delay="indefinite"/>
                      </p:stCondLst>
                      <p:childTnLst>
                        <p:par>
                          <p:cTn id="379" fill="hold">
                            <p:stCondLst>
                              <p:cond delay="0"/>
                            </p:stCondLst>
                            <p:childTnLst>
                              <p:par>
                                <p:cTn id="380" presetID="22" presetClass="entr" presetSubtype="8" fill="hold" grpId="0" nodeType="clickEffect">
                                  <p:stCondLst>
                                    <p:cond delay="0"/>
                                  </p:stCondLst>
                                  <p:childTnLst>
                                    <p:set>
                                      <p:cBhvr>
                                        <p:cTn id="381" dur="1" fill="hold">
                                          <p:stCondLst>
                                            <p:cond delay="0"/>
                                          </p:stCondLst>
                                        </p:cTn>
                                        <p:tgtEl>
                                          <p:spTgt spid="247"/>
                                        </p:tgtEl>
                                        <p:attrNameLst>
                                          <p:attrName>style.visibility</p:attrName>
                                        </p:attrNameLst>
                                      </p:cBhvr>
                                      <p:to>
                                        <p:strVal val="visible"/>
                                      </p:to>
                                    </p:set>
                                    <p:animEffect transition="in" filter="wipe(left)">
                                      <p:cBhvr>
                                        <p:cTn id="382" dur="500"/>
                                        <p:tgtEl>
                                          <p:spTgt spid="247"/>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110"/>
                                        </p:tgtEl>
                                        <p:attrNameLst>
                                          <p:attrName>style.visibility</p:attrName>
                                        </p:attrNameLst>
                                      </p:cBhvr>
                                      <p:to>
                                        <p:strVal val="visible"/>
                                      </p:to>
                                    </p:set>
                                    <p:animEffect transition="in" filter="wipe(left)">
                                      <p:cBhvr>
                                        <p:cTn id="387" dur="500"/>
                                        <p:tgtEl>
                                          <p:spTgt spid="110"/>
                                        </p:tgtEl>
                                      </p:cBhvr>
                                    </p:animEffect>
                                  </p:childTnLst>
                                </p:cTn>
                              </p:par>
                              <p:par>
                                <p:cTn id="388" presetID="10" presetClass="exit" presetSubtype="0" fill="hold" grpId="1" nodeType="withEffect">
                                  <p:stCondLst>
                                    <p:cond delay="0"/>
                                  </p:stCondLst>
                                  <p:childTnLst>
                                    <p:animEffect transition="out" filter="fade">
                                      <p:cBhvr>
                                        <p:cTn id="389" dur="500"/>
                                        <p:tgtEl>
                                          <p:spTgt spid="247"/>
                                        </p:tgtEl>
                                      </p:cBhvr>
                                    </p:animEffect>
                                    <p:set>
                                      <p:cBhvr>
                                        <p:cTn id="390" dur="1" fill="hold">
                                          <p:stCondLst>
                                            <p:cond delay="499"/>
                                          </p:stCondLst>
                                        </p:cTn>
                                        <p:tgtEl>
                                          <p:spTgt spid="247"/>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presetID="22" presetClass="entr" presetSubtype="1" fill="hold" nodeType="clickEffect">
                                  <p:stCondLst>
                                    <p:cond delay="0"/>
                                  </p:stCondLst>
                                  <p:childTnLst>
                                    <p:set>
                                      <p:cBhvr>
                                        <p:cTn id="394" dur="1" fill="hold">
                                          <p:stCondLst>
                                            <p:cond delay="0"/>
                                          </p:stCondLst>
                                        </p:cTn>
                                        <p:tgtEl>
                                          <p:spTgt spid="122"/>
                                        </p:tgtEl>
                                        <p:attrNameLst>
                                          <p:attrName>style.visibility</p:attrName>
                                        </p:attrNameLst>
                                      </p:cBhvr>
                                      <p:to>
                                        <p:strVal val="visible"/>
                                      </p:to>
                                    </p:set>
                                    <p:animEffect transition="in" filter="wipe(up)">
                                      <p:cBhvr>
                                        <p:cTn id="395" dur="500"/>
                                        <p:tgtEl>
                                          <p:spTgt spid="122"/>
                                        </p:tgtEl>
                                      </p:cBhvr>
                                    </p:animEffect>
                                  </p:childTnLst>
                                </p:cTn>
                              </p:par>
                              <p:par>
                                <p:cTn id="396" presetID="22" presetClass="entr" presetSubtype="1" fill="hold" nodeType="withEffect">
                                  <p:stCondLst>
                                    <p:cond delay="0"/>
                                  </p:stCondLst>
                                  <p:childTnLst>
                                    <p:set>
                                      <p:cBhvr>
                                        <p:cTn id="397" dur="1" fill="hold">
                                          <p:stCondLst>
                                            <p:cond delay="0"/>
                                          </p:stCondLst>
                                        </p:cTn>
                                        <p:tgtEl>
                                          <p:spTgt spid="123"/>
                                        </p:tgtEl>
                                        <p:attrNameLst>
                                          <p:attrName>style.visibility</p:attrName>
                                        </p:attrNameLst>
                                      </p:cBhvr>
                                      <p:to>
                                        <p:strVal val="visible"/>
                                      </p:to>
                                    </p:set>
                                    <p:animEffect transition="in" filter="wipe(up)">
                                      <p:cBhvr>
                                        <p:cTn id="398" dur="500"/>
                                        <p:tgtEl>
                                          <p:spTgt spid="123"/>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112"/>
                                        </p:tgtEl>
                                        <p:attrNameLst>
                                          <p:attrName>style.visibility</p:attrName>
                                        </p:attrNameLst>
                                      </p:cBhvr>
                                      <p:to>
                                        <p:strVal val="visible"/>
                                      </p:to>
                                    </p:set>
                                    <p:animEffect transition="in" filter="wipe(left)">
                                      <p:cBhvr>
                                        <p:cTn id="403" dur="500"/>
                                        <p:tgtEl>
                                          <p:spTgt spid="112"/>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113"/>
                                        </p:tgtEl>
                                        <p:attrNameLst>
                                          <p:attrName>style.visibility</p:attrName>
                                        </p:attrNameLst>
                                      </p:cBhvr>
                                      <p:to>
                                        <p:strVal val="visible"/>
                                      </p:to>
                                    </p:set>
                                    <p:animEffect transition="in" filter="wipe(left)">
                                      <p:cBhvr>
                                        <p:cTn id="408" dur="500"/>
                                        <p:tgtEl>
                                          <p:spTgt spid="113"/>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15"/>
                                        </p:tgtEl>
                                        <p:attrNameLst>
                                          <p:attrName>style.visibility</p:attrName>
                                        </p:attrNameLst>
                                      </p:cBhvr>
                                      <p:to>
                                        <p:strVal val="visible"/>
                                      </p:to>
                                    </p:set>
                                    <p:animEffect transition="in" filter="wipe(left)">
                                      <p:cBhvr>
                                        <p:cTn id="413" dur="500"/>
                                        <p:tgtEl>
                                          <p:spTgt spid="15"/>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6"/>
                                        </p:tgtEl>
                                        <p:attrNameLst>
                                          <p:attrName>style.visibility</p:attrName>
                                        </p:attrNameLst>
                                      </p:cBhvr>
                                      <p:to>
                                        <p:strVal val="visible"/>
                                      </p:to>
                                    </p:set>
                                    <p:animEffect transition="in" filter="wipe(left)">
                                      <p:cBhvr>
                                        <p:cTn id="418" dur="500"/>
                                        <p:tgtEl>
                                          <p:spTgt spid="16"/>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7"/>
                                        </p:tgtEl>
                                        <p:attrNameLst>
                                          <p:attrName>style.visibility</p:attrName>
                                        </p:attrNameLst>
                                      </p:cBhvr>
                                      <p:to>
                                        <p:strVal val="visible"/>
                                      </p:to>
                                    </p:set>
                                    <p:animEffect transition="in" filter="wipe(left)">
                                      <p:cBhvr>
                                        <p:cTn id="423" dur="500"/>
                                        <p:tgtEl>
                                          <p:spTgt spid="17"/>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15"/>
                                        </p:tgtEl>
                                        <p:attrNameLst>
                                          <p:attrName>style.visibility</p:attrName>
                                        </p:attrNameLst>
                                      </p:cBhvr>
                                      <p:to>
                                        <p:strVal val="visible"/>
                                      </p:to>
                                    </p:set>
                                    <p:animEffect transition="in" filter="wipe(left)">
                                      <p:cBhvr>
                                        <p:cTn id="428" dur="500"/>
                                        <p:tgtEl>
                                          <p:spTgt spid="115"/>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1" fill="hold" nodeType="clickEffect">
                                  <p:stCondLst>
                                    <p:cond delay="0"/>
                                  </p:stCondLst>
                                  <p:childTnLst>
                                    <p:set>
                                      <p:cBhvr>
                                        <p:cTn id="432" dur="1" fill="hold">
                                          <p:stCondLst>
                                            <p:cond delay="0"/>
                                          </p:stCondLst>
                                        </p:cTn>
                                        <p:tgtEl>
                                          <p:spTgt spid="137"/>
                                        </p:tgtEl>
                                        <p:attrNameLst>
                                          <p:attrName>style.visibility</p:attrName>
                                        </p:attrNameLst>
                                      </p:cBhvr>
                                      <p:to>
                                        <p:strVal val="visible"/>
                                      </p:to>
                                    </p:set>
                                    <p:animEffect transition="in" filter="wipe(up)">
                                      <p:cBhvr>
                                        <p:cTn id="433" dur="500"/>
                                        <p:tgtEl>
                                          <p:spTgt spid="137"/>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38"/>
                                        </p:tgtEl>
                                        <p:attrNameLst>
                                          <p:attrName>style.visibility</p:attrName>
                                        </p:attrNameLst>
                                      </p:cBhvr>
                                      <p:to>
                                        <p:strVal val="visible"/>
                                      </p:to>
                                    </p:set>
                                    <p:animEffect transition="in" filter="wipe(left)">
                                      <p:cBhvr>
                                        <p:cTn id="438" dur="500"/>
                                        <p:tgtEl>
                                          <p:spTgt spid="138"/>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nodeType="clickEffect">
                                  <p:stCondLst>
                                    <p:cond delay="0"/>
                                  </p:stCondLst>
                                  <p:childTnLst>
                                    <p:set>
                                      <p:cBhvr>
                                        <p:cTn id="442" dur="1" fill="hold">
                                          <p:stCondLst>
                                            <p:cond delay="0"/>
                                          </p:stCondLst>
                                        </p:cTn>
                                        <p:tgtEl>
                                          <p:spTgt spid="140"/>
                                        </p:tgtEl>
                                        <p:attrNameLst>
                                          <p:attrName>style.visibility</p:attrName>
                                        </p:attrNameLst>
                                      </p:cBhvr>
                                      <p:to>
                                        <p:strVal val="visible"/>
                                      </p:to>
                                    </p:set>
                                    <p:animEffect transition="in" filter="wipe(left)">
                                      <p:cBhvr>
                                        <p:cTn id="443" dur="500"/>
                                        <p:tgtEl>
                                          <p:spTgt spid="140"/>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139"/>
                                        </p:tgtEl>
                                        <p:attrNameLst>
                                          <p:attrName>style.visibility</p:attrName>
                                        </p:attrNameLst>
                                      </p:cBhvr>
                                      <p:to>
                                        <p:strVal val="visible"/>
                                      </p:to>
                                    </p:set>
                                    <p:animEffect transition="in" filter="wipe(left)">
                                      <p:cBhvr>
                                        <p:cTn id="448" dur="500"/>
                                        <p:tgtEl>
                                          <p:spTgt spid="139"/>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240"/>
                                        </p:tgtEl>
                                        <p:attrNameLst>
                                          <p:attrName>style.visibility</p:attrName>
                                        </p:attrNameLst>
                                      </p:cBhvr>
                                      <p:to>
                                        <p:strVal val="visible"/>
                                      </p:to>
                                    </p:set>
                                    <p:animEffect transition="in" filter="wipe(left)">
                                      <p:cBhvr>
                                        <p:cTn id="453" dur="500"/>
                                        <p:tgtEl>
                                          <p:spTgt spid="240"/>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241"/>
                                        </p:tgtEl>
                                        <p:attrNameLst>
                                          <p:attrName>style.visibility</p:attrName>
                                        </p:attrNameLst>
                                      </p:cBhvr>
                                      <p:to>
                                        <p:strVal val="visible"/>
                                      </p:to>
                                    </p:set>
                                    <p:animEffect transition="in" filter="wipe(left)">
                                      <p:cBhvr>
                                        <p:cTn id="458" dur="500"/>
                                        <p:tgtEl>
                                          <p:spTgt spid="241"/>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242"/>
                                        </p:tgtEl>
                                        <p:attrNameLst>
                                          <p:attrName>style.visibility</p:attrName>
                                        </p:attrNameLst>
                                      </p:cBhvr>
                                      <p:to>
                                        <p:strVal val="visible"/>
                                      </p:to>
                                    </p:set>
                                    <p:animEffect transition="in" filter="wipe(left)">
                                      <p:cBhvr>
                                        <p:cTn id="463" dur="500"/>
                                        <p:tgtEl>
                                          <p:spTgt spid="242"/>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2" fill="hold" grpId="0" nodeType="clickEffect">
                                  <p:stCondLst>
                                    <p:cond delay="0"/>
                                  </p:stCondLst>
                                  <p:childTnLst>
                                    <p:set>
                                      <p:cBhvr>
                                        <p:cTn id="467" dur="1" fill="hold">
                                          <p:stCondLst>
                                            <p:cond delay="0"/>
                                          </p:stCondLst>
                                        </p:cTn>
                                        <p:tgtEl>
                                          <p:spTgt spid="127"/>
                                        </p:tgtEl>
                                        <p:attrNameLst>
                                          <p:attrName>style.visibility</p:attrName>
                                        </p:attrNameLst>
                                      </p:cBhvr>
                                      <p:to>
                                        <p:strVal val="visible"/>
                                      </p:to>
                                    </p:set>
                                    <p:animEffect transition="in" filter="wipe(right)">
                                      <p:cBhvr>
                                        <p:cTn id="468" dur="500"/>
                                        <p:tgtEl>
                                          <p:spTgt spid="127"/>
                                        </p:tgtEl>
                                      </p:cBhvr>
                                    </p:animEffect>
                                  </p:childTnLst>
                                </p:cTn>
                              </p:par>
                            </p:childTnLst>
                          </p:cTn>
                        </p:par>
                        <p:par>
                          <p:cTn id="469" fill="hold">
                            <p:stCondLst>
                              <p:cond delay="500"/>
                            </p:stCondLst>
                            <p:childTnLst>
                              <p:par>
                                <p:cTn id="470" presetID="22" presetClass="entr" presetSubtype="8" fill="hold" grpId="0" nodeType="afterEffect">
                                  <p:stCondLst>
                                    <p:cond delay="0"/>
                                  </p:stCondLst>
                                  <p:childTnLst>
                                    <p:set>
                                      <p:cBhvr>
                                        <p:cTn id="471" dur="1" fill="hold">
                                          <p:stCondLst>
                                            <p:cond delay="0"/>
                                          </p:stCondLst>
                                        </p:cTn>
                                        <p:tgtEl>
                                          <p:spTgt spid="171"/>
                                        </p:tgtEl>
                                        <p:attrNameLst>
                                          <p:attrName>style.visibility</p:attrName>
                                        </p:attrNameLst>
                                      </p:cBhvr>
                                      <p:to>
                                        <p:strVal val="visible"/>
                                      </p:to>
                                    </p:set>
                                    <p:animEffect transition="in" filter="wipe(left)">
                                      <p:cBhvr>
                                        <p:cTn id="472" dur="500"/>
                                        <p:tgtEl>
                                          <p:spTgt spid="171"/>
                                        </p:tgtEl>
                                      </p:cBhvr>
                                    </p:animEffect>
                                  </p:childTnLst>
                                </p:cTn>
                              </p:par>
                            </p:childTnLst>
                          </p:cTn>
                        </p:par>
                      </p:childTnLst>
                    </p:cTn>
                  </p:par>
                  <p:par>
                    <p:cTn id="473" fill="hold">
                      <p:stCondLst>
                        <p:cond delay="indefinite"/>
                      </p:stCondLst>
                      <p:childTnLst>
                        <p:par>
                          <p:cTn id="474" fill="hold">
                            <p:stCondLst>
                              <p:cond delay="0"/>
                            </p:stCondLst>
                            <p:childTnLst>
                              <p:par>
                                <p:cTn id="475" presetID="22" presetClass="entr" presetSubtype="8" fill="hold" grpId="0" nodeType="clickEffect">
                                  <p:stCondLst>
                                    <p:cond delay="0"/>
                                  </p:stCondLst>
                                  <p:childTnLst>
                                    <p:set>
                                      <p:cBhvr>
                                        <p:cTn id="476" dur="1" fill="hold">
                                          <p:stCondLst>
                                            <p:cond delay="0"/>
                                          </p:stCondLst>
                                        </p:cTn>
                                        <p:tgtEl>
                                          <p:spTgt spid="172"/>
                                        </p:tgtEl>
                                        <p:attrNameLst>
                                          <p:attrName>style.visibility</p:attrName>
                                        </p:attrNameLst>
                                      </p:cBhvr>
                                      <p:to>
                                        <p:strVal val="visible"/>
                                      </p:to>
                                    </p:set>
                                    <p:animEffect transition="in" filter="wipe(left)">
                                      <p:cBhvr>
                                        <p:cTn id="477" dur="500"/>
                                        <p:tgtEl>
                                          <p:spTgt spid="172"/>
                                        </p:tgtEl>
                                      </p:cBhvr>
                                    </p:animEffect>
                                  </p:childTnLst>
                                </p:cTn>
                              </p:par>
                            </p:childTnLst>
                          </p:cTn>
                        </p:par>
                      </p:childTnLst>
                    </p:cTn>
                  </p:par>
                  <p:par>
                    <p:cTn id="478" fill="hold">
                      <p:stCondLst>
                        <p:cond delay="indefinite"/>
                      </p:stCondLst>
                      <p:childTnLst>
                        <p:par>
                          <p:cTn id="479" fill="hold">
                            <p:stCondLst>
                              <p:cond delay="0"/>
                            </p:stCondLst>
                            <p:childTnLst>
                              <p:par>
                                <p:cTn id="480" presetID="10" presetClass="exit" presetSubtype="0" fill="hold" grpId="1" nodeType="clickEffect">
                                  <p:stCondLst>
                                    <p:cond delay="0"/>
                                  </p:stCondLst>
                                  <p:childTnLst>
                                    <p:animEffect transition="out" filter="fade">
                                      <p:cBhvr>
                                        <p:cTn id="481" dur="500"/>
                                        <p:tgtEl>
                                          <p:spTgt spid="127"/>
                                        </p:tgtEl>
                                      </p:cBhvr>
                                    </p:animEffect>
                                    <p:set>
                                      <p:cBhvr>
                                        <p:cTn id="482" dur="1" fill="hold">
                                          <p:stCondLst>
                                            <p:cond delay="499"/>
                                          </p:stCondLst>
                                        </p:cTn>
                                        <p:tgtEl>
                                          <p:spTgt spid="127"/>
                                        </p:tgtEl>
                                        <p:attrNameLst>
                                          <p:attrName>style.visibility</p:attrName>
                                        </p:attrNameLst>
                                      </p:cBhvr>
                                      <p:to>
                                        <p:strVal val="hidden"/>
                                      </p:to>
                                    </p:set>
                                  </p:childTnLst>
                                </p:cTn>
                              </p:par>
                              <p:par>
                                <p:cTn id="483" presetID="1" presetClass="exit" presetSubtype="0" fill="hold" grpId="1" nodeType="withEffect">
                                  <p:stCondLst>
                                    <p:cond delay="0"/>
                                  </p:stCondLst>
                                  <p:childTnLst>
                                    <p:set>
                                      <p:cBhvr>
                                        <p:cTn id="484" dur="1" fill="hold">
                                          <p:stCondLst>
                                            <p:cond delay="499"/>
                                          </p:stCondLst>
                                        </p:cTn>
                                        <p:tgtEl>
                                          <p:spTgt spid="172"/>
                                        </p:tgtEl>
                                        <p:attrNameLst>
                                          <p:attrName>style.visibility</p:attrName>
                                        </p:attrNameLst>
                                      </p:cBhvr>
                                      <p:to>
                                        <p:strVal val="hidden"/>
                                      </p:to>
                                    </p:set>
                                  </p:childTnLst>
                                </p:cTn>
                              </p:par>
                              <p:par>
                                <p:cTn id="485" presetID="10" presetClass="exit" presetSubtype="0" fill="hold" grpId="1" nodeType="withEffect">
                                  <p:stCondLst>
                                    <p:cond delay="0"/>
                                  </p:stCondLst>
                                  <p:childTnLst>
                                    <p:animEffect transition="out" filter="fade">
                                      <p:cBhvr>
                                        <p:cTn id="486" dur="500"/>
                                        <p:tgtEl>
                                          <p:spTgt spid="171"/>
                                        </p:tgtEl>
                                      </p:cBhvr>
                                    </p:animEffect>
                                    <p:set>
                                      <p:cBhvr>
                                        <p:cTn id="487" dur="1" fill="hold">
                                          <p:stCondLst>
                                            <p:cond delay="499"/>
                                          </p:stCondLst>
                                        </p:cTn>
                                        <p:tgtEl>
                                          <p:spTgt spid="171"/>
                                        </p:tgtEl>
                                        <p:attrNameLst>
                                          <p:attrName>style.visibility</p:attrName>
                                        </p:attrNameLst>
                                      </p:cBhvr>
                                      <p:to>
                                        <p:strVal val="hidden"/>
                                      </p:to>
                                    </p:set>
                                  </p:childTnLst>
                                </p:cTn>
                              </p:par>
                            </p:childTnLst>
                          </p:cTn>
                        </p:par>
                        <p:par>
                          <p:cTn id="488" fill="hold">
                            <p:stCondLst>
                              <p:cond delay="500"/>
                            </p:stCondLst>
                            <p:childTnLst>
                              <p:par>
                                <p:cTn id="489" presetID="22" presetClass="entr" presetSubtype="1" fill="hold" nodeType="afterEffect">
                                  <p:stCondLst>
                                    <p:cond delay="0"/>
                                  </p:stCondLst>
                                  <p:childTnLst>
                                    <p:set>
                                      <p:cBhvr>
                                        <p:cTn id="490" dur="1" fill="hold">
                                          <p:stCondLst>
                                            <p:cond delay="0"/>
                                          </p:stCondLst>
                                        </p:cTn>
                                        <p:tgtEl>
                                          <p:spTgt spid="173"/>
                                        </p:tgtEl>
                                        <p:attrNameLst>
                                          <p:attrName>style.visibility</p:attrName>
                                        </p:attrNameLst>
                                      </p:cBhvr>
                                      <p:to>
                                        <p:strVal val="visible"/>
                                      </p:to>
                                    </p:set>
                                    <p:animEffect transition="in" filter="wipe(up)">
                                      <p:cBhvr>
                                        <p:cTn id="491" dur="500"/>
                                        <p:tgtEl>
                                          <p:spTgt spid="173"/>
                                        </p:tgtEl>
                                      </p:cBhvr>
                                    </p:animEffect>
                                  </p:childTnLst>
                                </p:cTn>
                              </p:par>
                            </p:childTnLst>
                          </p:cTn>
                        </p:par>
                        <p:par>
                          <p:cTn id="492" fill="hold">
                            <p:stCondLst>
                              <p:cond delay="1000"/>
                            </p:stCondLst>
                            <p:childTnLst>
                              <p:par>
                                <p:cTn id="493" presetID="22" presetClass="entr" presetSubtype="1" fill="hold" nodeType="afterEffect">
                                  <p:stCondLst>
                                    <p:cond delay="0"/>
                                  </p:stCondLst>
                                  <p:childTnLst>
                                    <p:set>
                                      <p:cBhvr>
                                        <p:cTn id="494" dur="1" fill="hold">
                                          <p:stCondLst>
                                            <p:cond delay="0"/>
                                          </p:stCondLst>
                                        </p:cTn>
                                        <p:tgtEl>
                                          <p:spTgt spid="177"/>
                                        </p:tgtEl>
                                        <p:attrNameLst>
                                          <p:attrName>style.visibility</p:attrName>
                                        </p:attrNameLst>
                                      </p:cBhvr>
                                      <p:to>
                                        <p:strVal val="visible"/>
                                      </p:to>
                                    </p:set>
                                    <p:animEffect transition="in" filter="wipe(up)">
                                      <p:cBhvr>
                                        <p:cTn id="495" dur="500"/>
                                        <p:tgtEl>
                                          <p:spTgt spid="177"/>
                                        </p:tgtEl>
                                      </p:cBhvr>
                                    </p:animEffect>
                                  </p:childTnLst>
                                </p:cTn>
                              </p:par>
                            </p:childTnLst>
                          </p:cTn>
                        </p:par>
                        <p:par>
                          <p:cTn id="496" fill="hold">
                            <p:stCondLst>
                              <p:cond delay="1500"/>
                            </p:stCondLst>
                            <p:childTnLst>
                              <p:par>
                                <p:cTn id="497" presetID="1" presetClass="entr" presetSubtype="0" fill="hold" nodeType="afterEffect">
                                  <p:stCondLst>
                                    <p:cond delay="0"/>
                                  </p:stCondLst>
                                  <p:childTnLst>
                                    <p:set>
                                      <p:cBhvr>
                                        <p:cTn id="498" dur="1" fill="hold">
                                          <p:stCondLst>
                                            <p:cond delay="499"/>
                                          </p:stCondLst>
                                        </p:cTn>
                                        <p:tgtEl>
                                          <p:spTgt spid="178"/>
                                        </p:tgtEl>
                                        <p:attrNameLst>
                                          <p:attrName>style.visibility</p:attrName>
                                        </p:attrNameLst>
                                      </p:cBhvr>
                                      <p:to>
                                        <p:strVal val="visible"/>
                                      </p:to>
                                    </p:set>
                                  </p:childTnLst>
                                </p:cTn>
                              </p:par>
                            </p:childTnLst>
                          </p:cTn>
                        </p:par>
                        <p:par>
                          <p:cTn id="499" fill="hold">
                            <p:stCondLst>
                              <p:cond delay="2000"/>
                            </p:stCondLst>
                            <p:childTnLst>
                              <p:par>
                                <p:cTn id="500" presetID="1" presetClass="entr" presetSubtype="0" fill="hold" grpId="0" nodeType="afterEffect">
                                  <p:stCondLst>
                                    <p:cond delay="0"/>
                                  </p:stCondLst>
                                  <p:childTnLst>
                                    <p:set>
                                      <p:cBhvr>
                                        <p:cTn id="501" dur="1" fill="hold">
                                          <p:stCondLst>
                                            <p:cond delay="499"/>
                                          </p:stCondLst>
                                        </p:cTn>
                                        <p:tgtEl>
                                          <p:spTgt spid="181"/>
                                        </p:tgtEl>
                                        <p:attrNameLst>
                                          <p:attrName>style.visibility</p:attrName>
                                        </p:attrNameLst>
                                      </p:cBhvr>
                                      <p:to>
                                        <p:strVal val="visible"/>
                                      </p:to>
                                    </p:set>
                                  </p:childTnLst>
                                </p:cTn>
                              </p:par>
                            </p:childTnLst>
                          </p:cTn>
                        </p:par>
                      </p:childTnLst>
                    </p:cTn>
                  </p:par>
                  <p:par>
                    <p:cTn id="502" fill="hold">
                      <p:stCondLst>
                        <p:cond delay="indefinite"/>
                      </p:stCondLst>
                      <p:childTnLst>
                        <p:par>
                          <p:cTn id="503" fill="hold">
                            <p:stCondLst>
                              <p:cond delay="0"/>
                            </p:stCondLst>
                            <p:childTnLst>
                              <p:par>
                                <p:cTn id="504" presetID="1" presetClass="entr" presetSubtype="0" fill="hold" grpId="0" nodeType="clickEffect">
                                  <p:stCondLst>
                                    <p:cond delay="0"/>
                                  </p:stCondLst>
                                  <p:childTnLst>
                                    <p:set>
                                      <p:cBhvr>
                                        <p:cTn id="505" dur="1" fill="hold">
                                          <p:stCondLst>
                                            <p:cond delay="499"/>
                                          </p:stCondLst>
                                        </p:cTn>
                                        <p:tgtEl>
                                          <p:spTgt spid="184"/>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499"/>
                                          </p:stCondLst>
                                        </p:cTn>
                                        <p:tgtEl>
                                          <p:spTgt spid="182"/>
                                        </p:tgtEl>
                                        <p:attrNameLst>
                                          <p:attrName>style.visibility</p:attrName>
                                        </p:attrNameLst>
                                      </p:cBhvr>
                                      <p:to>
                                        <p:strVal val="visible"/>
                                      </p:to>
                                    </p:set>
                                  </p:childTnLst>
                                </p:cTn>
                              </p:par>
                            </p:childTnLst>
                          </p:cTn>
                        </p:par>
                        <p:par>
                          <p:cTn id="510" fill="hold">
                            <p:stCondLst>
                              <p:cond delay="500"/>
                            </p:stCondLst>
                            <p:childTnLst>
                              <p:par>
                                <p:cTn id="511" presetID="1" presetClass="entr" presetSubtype="0" fill="hold" nodeType="afterEffect">
                                  <p:stCondLst>
                                    <p:cond delay="0"/>
                                  </p:stCondLst>
                                  <p:childTnLst>
                                    <p:set>
                                      <p:cBhvr>
                                        <p:cTn id="512" dur="1" fill="hold">
                                          <p:stCondLst>
                                            <p:cond delay="499"/>
                                          </p:stCondLst>
                                        </p:cTn>
                                        <p:tgtEl>
                                          <p:spTgt spid="186"/>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ntr" presetSubtype="0" fill="hold" grpId="0" nodeType="clickEffect">
                                  <p:stCondLst>
                                    <p:cond delay="0"/>
                                  </p:stCondLst>
                                  <p:childTnLst>
                                    <p:set>
                                      <p:cBhvr>
                                        <p:cTn id="516" dur="1" fill="hold">
                                          <p:stCondLst>
                                            <p:cond delay="499"/>
                                          </p:stCondLst>
                                        </p:cTn>
                                        <p:tgtEl>
                                          <p:spTgt spid="185"/>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presetID="1" presetClass="entr" presetSubtype="0" fill="hold" grpId="0" nodeType="clickEffect">
                                  <p:stCondLst>
                                    <p:cond delay="0"/>
                                  </p:stCondLst>
                                  <p:childTnLst>
                                    <p:set>
                                      <p:cBhvr>
                                        <p:cTn id="520" dur="1" fill="hold">
                                          <p:stCondLst>
                                            <p:cond delay="499"/>
                                          </p:stCondLst>
                                        </p:cTn>
                                        <p:tgtEl>
                                          <p:spTgt spid="183"/>
                                        </p:tgtEl>
                                        <p:attrNameLst>
                                          <p:attrName>style.visibility</p:attrName>
                                        </p:attrNameLst>
                                      </p:cBhvr>
                                      <p:to>
                                        <p:strVal val="visible"/>
                                      </p:to>
                                    </p:set>
                                  </p:childTnLst>
                                </p:cTn>
                              </p:par>
                            </p:childTnLst>
                          </p:cTn>
                        </p:par>
                        <p:par>
                          <p:cTn id="521" fill="hold">
                            <p:stCondLst>
                              <p:cond delay="500"/>
                            </p:stCondLst>
                            <p:childTnLst>
                              <p:par>
                                <p:cTn id="522" presetID="1" presetClass="entr" presetSubtype="0" fill="hold" nodeType="afterEffect">
                                  <p:stCondLst>
                                    <p:cond delay="0"/>
                                  </p:stCondLst>
                                  <p:childTnLst>
                                    <p:set>
                                      <p:cBhvr>
                                        <p:cTn id="523" dur="1" fill="hold">
                                          <p:stCondLst>
                                            <p:cond delay="499"/>
                                          </p:stCondLst>
                                        </p:cTn>
                                        <p:tgtEl>
                                          <p:spTgt spid="188"/>
                                        </p:tgtEl>
                                        <p:attrNameLst>
                                          <p:attrName>style.visibility</p:attrName>
                                        </p:attrNameLst>
                                      </p:cBhvr>
                                      <p:to>
                                        <p:strVal val="visible"/>
                                      </p:to>
                                    </p:set>
                                  </p:childTnLst>
                                </p:cTn>
                              </p:par>
                            </p:childTnLst>
                          </p:cTn>
                        </p:par>
                      </p:childTnLst>
                    </p:cTn>
                  </p:par>
                  <p:par>
                    <p:cTn id="524" fill="hold">
                      <p:stCondLst>
                        <p:cond delay="indefinite"/>
                      </p:stCondLst>
                      <p:childTnLst>
                        <p:par>
                          <p:cTn id="525" fill="hold">
                            <p:stCondLst>
                              <p:cond delay="0"/>
                            </p:stCondLst>
                            <p:childTnLst>
                              <p:par>
                                <p:cTn id="526" presetID="1" presetClass="entr" presetSubtype="0" fill="hold" grpId="0" nodeType="clickEffect">
                                  <p:stCondLst>
                                    <p:cond delay="0"/>
                                  </p:stCondLst>
                                  <p:childTnLst>
                                    <p:set>
                                      <p:cBhvr>
                                        <p:cTn id="527" dur="1" fill="hold">
                                          <p:stCondLst>
                                            <p:cond delay="499"/>
                                          </p:stCondLst>
                                        </p:cTn>
                                        <p:tgtEl>
                                          <p:spTgt spid="187"/>
                                        </p:tgtEl>
                                        <p:attrNameLst>
                                          <p:attrName>style.visibility</p:attrName>
                                        </p:attrNameLst>
                                      </p:cBhvr>
                                      <p:to>
                                        <p:strVal val="visible"/>
                                      </p:to>
                                    </p:set>
                                  </p:childTnLst>
                                </p:cTn>
                              </p:par>
                            </p:childTnLst>
                          </p:cTn>
                        </p:par>
                      </p:childTnLst>
                    </p:cTn>
                  </p:par>
                  <p:par>
                    <p:cTn id="528" fill="hold">
                      <p:stCondLst>
                        <p:cond delay="indefinite"/>
                      </p:stCondLst>
                      <p:childTnLst>
                        <p:par>
                          <p:cTn id="529" fill="hold">
                            <p:stCondLst>
                              <p:cond delay="0"/>
                            </p:stCondLst>
                            <p:childTnLst>
                              <p:par>
                                <p:cTn id="530" presetID="1" presetClass="entr" presetSubtype="0" fill="hold" grpId="0" nodeType="clickEffect">
                                  <p:stCondLst>
                                    <p:cond delay="0"/>
                                  </p:stCondLst>
                                  <p:childTnLst>
                                    <p:set>
                                      <p:cBhvr>
                                        <p:cTn id="531" dur="1" fill="hold">
                                          <p:stCondLst>
                                            <p:cond delay="499"/>
                                          </p:stCondLst>
                                        </p:cTn>
                                        <p:tgtEl>
                                          <p:spTgt spid="189"/>
                                        </p:tgtEl>
                                        <p:attrNameLst>
                                          <p:attrName>style.visibility</p:attrName>
                                        </p:attrNameLst>
                                      </p:cBhvr>
                                      <p:to>
                                        <p:strVal val="visible"/>
                                      </p:to>
                                    </p:set>
                                  </p:childTnLst>
                                </p:cTn>
                              </p:par>
                            </p:childTnLst>
                          </p:cTn>
                        </p:par>
                        <p:par>
                          <p:cTn id="532" fill="hold">
                            <p:stCondLst>
                              <p:cond delay="500"/>
                            </p:stCondLst>
                            <p:childTnLst>
                              <p:par>
                                <p:cTn id="533" presetID="1" presetClass="entr" presetSubtype="0" fill="hold" nodeType="afterEffect">
                                  <p:stCondLst>
                                    <p:cond delay="0"/>
                                  </p:stCondLst>
                                  <p:childTnLst>
                                    <p:set>
                                      <p:cBhvr>
                                        <p:cTn id="534" dur="1" fill="hold">
                                          <p:stCondLst>
                                            <p:cond delay="499"/>
                                          </p:stCondLst>
                                        </p:cTn>
                                        <p:tgtEl>
                                          <p:spTgt spid="191"/>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presetID="1" presetClass="entr" presetSubtype="0" fill="hold" grpId="0" nodeType="clickEffect">
                                  <p:stCondLst>
                                    <p:cond delay="0"/>
                                  </p:stCondLst>
                                  <p:childTnLst>
                                    <p:set>
                                      <p:cBhvr>
                                        <p:cTn id="538" dur="1" fill="hold">
                                          <p:stCondLst>
                                            <p:cond delay="499"/>
                                          </p:stCondLst>
                                        </p:cTn>
                                        <p:tgtEl>
                                          <p:spTgt spid="190"/>
                                        </p:tgtEl>
                                        <p:attrNameLst>
                                          <p:attrName>style.visibility</p:attrName>
                                        </p:attrNameLst>
                                      </p:cBhvr>
                                      <p:to>
                                        <p:strVal val="visible"/>
                                      </p:to>
                                    </p:set>
                                  </p:childTnLst>
                                </p:cTn>
                              </p:par>
                            </p:childTnLst>
                          </p:cTn>
                        </p:par>
                      </p:childTnLst>
                    </p:cTn>
                  </p:par>
                  <p:par>
                    <p:cTn id="539" fill="hold">
                      <p:stCondLst>
                        <p:cond delay="indefinite"/>
                      </p:stCondLst>
                      <p:childTnLst>
                        <p:par>
                          <p:cTn id="540" fill="hold">
                            <p:stCondLst>
                              <p:cond delay="0"/>
                            </p:stCondLst>
                            <p:childTnLst>
                              <p:par>
                                <p:cTn id="541" presetID="1" presetClass="entr" presetSubtype="0" fill="hold" grpId="0" nodeType="clickEffect">
                                  <p:stCondLst>
                                    <p:cond delay="0"/>
                                  </p:stCondLst>
                                  <p:childTnLst>
                                    <p:set>
                                      <p:cBhvr>
                                        <p:cTn id="542" dur="1" fill="hold">
                                          <p:stCondLst>
                                            <p:cond delay="499"/>
                                          </p:stCondLst>
                                        </p:cTn>
                                        <p:tgtEl>
                                          <p:spTgt spid="192"/>
                                        </p:tgtEl>
                                        <p:attrNameLst>
                                          <p:attrName>style.visibility</p:attrName>
                                        </p:attrNameLst>
                                      </p:cBhvr>
                                      <p:to>
                                        <p:strVal val="visible"/>
                                      </p:to>
                                    </p:set>
                                  </p:childTnLst>
                                </p:cTn>
                              </p:par>
                            </p:childTnLst>
                          </p:cTn>
                        </p:par>
                        <p:par>
                          <p:cTn id="543" fill="hold">
                            <p:stCondLst>
                              <p:cond delay="500"/>
                            </p:stCondLst>
                            <p:childTnLst>
                              <p:par>
                                <p:cTn id="544" presetID="1" presetClass="entr" presetSubtype="0" fill="hold" nodeType="afterEffect">
                                  <p:stCondLst>
                                    <p:cond delay="0"/>
                                  </p:stCondLst>
                                  <p:childTnLst>
                                    <p:set>
                                      <p:cBhvr>
                                        <p:cTn id="545" dur="1" fill="hold">
                                          <p:stCondLst>
                                            <p:cond delay="499"/>
                                          </p:stCondLst>
                                        </p:cTn>
                                        <p:tgtEl>
                                          <p:spTgt spid="194"/>
                                        </p:tgtEl>
                                        <p:attrNameLst>
                                          <p:attrName>style.visibility</p:attrName>
                                        </p:attrNameLst>
                                      </p:cBhvr>
                                      <p:to>
                                        <p:strVal val="visible"/>
                                      </p:to>
                                    </p:set>
                                  </p:childTnLst>
                                </p:cTn>
                              </p:par>
                            </p:childTnLst>
                          </p:cTn>
                        </p:par>
                      </p:childTnLst>
                    </p:cTn>
                  </p:par>
                  <p:par>
                    <p:cTn id="546" fill="hold">
                      <p:stCondLst>
                        <p:cond delay="indefinite"/>
                      </p:stCondLst>
                      <p:childTnLst>
                        <p:par>
                          <p:cTn id="547" fill="hold">
                            <p:stCondLst>
                              <p:cond delay="0"/>
                            </p:stCondLst>
                            <p:childTnLst>
                              <p:par>
                                <p:cTn id="548" presetID="1" presetClass="entr" presetSubtype="0" fill="hold" grpId="0" nodeType="clickEffect">
                                  <p:stCondLst>
                                    <p:cond delay="0"/>
                                  </p:stCondLst>
                                  <p:childTnLst>
                                    <p:set>
                                      <p:cBhvr>
                                        <p:cTn id="549" dur="1" fill="hold">
                                          <p:stCondLst>
                                            <p:cond delay="499"/>
                                          </p:stCondLst>
                                        </p:cTn>
                                        <p:tgtEl>
                                          <p:spTgt spid="193"/>
                                        </p:tgtEl>
                                        <p:attrNameLst>
                                          <p:attrName>style.visibility</p:attrName>
                                        </p:attrNameLst>
                                      </p:cBhvr>
                                      <p:to>
                                        <p:strVal val="visible"/>
                                      </p:to>
                                    </p:set>
                                  </p:childTnLst>
                                </p:cTn>
                              </p:par>
                            </p:childTnLst>
                          </p:cTn>
                        </p:par>
                      </p:childTnLst>
                    </p:cTn>
                  </p:par>
                  <p:par>
                    <p:cTn id="550" fill="hold">
                      <p:stCondLst>
                        <p:cond delay="indefinite"/>
                      </p:stCondLst>
                      <p:childTnLst>
                        <p:par>
                          <p:cTn id="551" fill="hold">
                            <p:stCondLst>
                              <p:cond delay="0"/>
                            </p:stCondLst>
                            <p:childTnLst>
                              <p:par>
                                <p:cTn id="552" presetID="1" presetClass="entr" presetSubtype="0" fill="hold" grpId="0" nodeType="clickEffect">
                                  <p:stCondLst>
                                    <p:cond delay="0"/>
                                  </p:stCondLst>
                                  <p:childTnLst>
                                    <p:set>
                                      <p:cBhvr>
                                        <p:cTn id="553" dur="1" fill="hold">
                                          <p:stCondLst>
                                            <p:cond delay="499"/>
                                          </p:stCondLst>
                                        </p:cTn>
                                        <p:tgtEl>
                                          <p:spTgt spid="195"/>
                                        </p:tgtEl>
                                        <p:attrNameLst>
                                          <p:attrName>style.visibility</p:attrName>
                                        </p:attrNameLst>
                                      </p:cBhvr>
                                      <p:to>
                                        <p:strVal val="visible"/>
                                      </p:to>
                                    </p:set>
                                  </p:childTnLst>
                                </p:cTn>
                              </p:par>
                            </p:childTnLst>
                          </p:cTn>
                        </p:par>
                      </p:childTnLst>
                    </p:cTn>
                  </p:par>
                  <p:par>
                    <p:cTn id="554" fill="hold">
                      <p:stCondLst>
                        <p:cond delay="indefinite"/>
                      </p:stCondLst>
                      <p:childTnLst>
                        <p:par>
                          <p:cTn id="555" fill="hold">
                            <p:stCondLst>
                              <p:cond delay="0"/>
                            </p:stCondLst>
                            <p:childTnLst>
                              <p:par>
                                <p:cTn id="556" presetID="1" presetClass="entr" presetSubtype="0" fill="hold" grpId="0" nodeType="clickEffect">
                                  <p:stCondLst>
                                    <p:cond delay="0"/>
                                  </p:stCondLst>
                                  <p:childTnLst>
                                    <p:set>
                                      <p:cBhvr>
                                        <p:cTn id="557" dur="1" fill="hold">
                                          <p:stCondLst>
                                            <p:cond delay="499"/>
                                          </p:stCondLst>
                                        </p:cTn>
                                        <p:tgtEl>
                                          <p:spTgt spid="197"/>
                                        </p:tgtEl>
                                        <p:attrNameLst>
                                          <p:attrName>style.visibility</p:attrName>
                                        </p:attrNameLst>
                                      </p:cBhvr>
                                      <p:to>
                                        <p:strVal val="visible"/>
                                      </p:to>
                                    </p:set>
                                  </p:childTnLst>
                                </p:cTn>
                              </p:par>
                              <p:par>
                                <p:cTn id="558" presetID="26" presetClass="emph" presetSubtype="0" repeatCount="3000" fill="hold" grpId="1" nodeType="withEffect">
                                  <p:stCondLst>
                                    <p:cond delay="0"/>
                                  </p:stCondLst>
                                  <p:childTnLst>
                                    <p:animEffect transition="out" filter="fade">
                                      <p:cBhvr>
                                        <p:cTn id="559" dur="500" tmFilter="0, 0; .2, .5; .8, .5; 1, 0"/>
                                        <p:tgtEl>
                                          <p:spTgt spid="197"/>
                                        </p:tgtEl>
                                      </p:cBhvr>
                                    </p:animEffect>
                                    <p:animScale>
                                      <p:cBhvr>
                                        <p:cTn id="560" dur="250" autoRev="1" fill="hold"/>
                                        <p:tgtEl>
                                          <p:spTgt spid="197"/>
                                        </p:tgtEl>
                                      </p:cBhvr>
                                      <p:by x="105000" y="105000"/>
                                    </p:animScale>
                                  </p:childTnLst>
                                </p:cTn>
                              </p:par>
                            </p:childTnLst>
                          </p:cTn>
                        </p:par>
                      </p:childTnLst>
                    </p:cTn>
                  </p:par>
                  <p:par>
                    <p:cTn id="561" fill="hold">
                      <p:stCondLst>
                        <p:cond delay="indefinite"/>
                      </p:stCondLst>
                      <p:childTnLst>
                        <p:par>
                          <p:cTn id="562" fill="hold">
                            <p:stCondLst>
                              <p:cond delay="0"/>
                            </p:stCondLst>
                            <p:childTnLst>
                              <p:par>
                                <p:cTn id="563" presetID="22" presetClass="entr" presetSubtype="8" fill="hold" grpId="0" nodeType="clickEffect">
                                  <p:stCondLst>
                                    <p:cond delay="0"/>
                                  </p:stCondLst>
                                  <p:childTnLst>
                                    <p:set>
                                      <p:cBhvr>
                                        <p:cTn id="564" dur="1" fill="hold">
                                          <p:stCondLst>
                                            <p:cond delay="0"/>
                                          </p:stCondLst>
                                        </p:cTn>
                                        <p:tgtEl>
                                          <p:spTgt spid="196"/>
                                        </p:tgtEl>
                                        <p:attrNameLst>
                                          <p:attrName>style.visibility</p:attrName>
                                        </p:attrNameLst>
                                      </p:cBhvr>
                                      <p:to>
                                        <p:strVal val="visible"/>
                                      </p:to>
                                    </p:set>
                                    <p:animEffect transition="in" filter="wipe(left)">
                                      <p:cBhvr>
                                        <p:cTn id="565" dur="500"/>
                                        <p:tgtEl>
                                          <p:spTgt spid="196"/>
                                        </p:tgtEl>
                                      </p:cBhvr>
                                    </p:animEffect>
                                  </p:childTnLst>
                                </p:cTn>
                              </p:par>
                            </p:childTnLst>
                          </p:cTn>
                        </p:par>
                      </p:childTnLst>
                    </p:cTn>
                  </p:par>
                  <p:par>
                    <p:cTn id="566" fill="hold">
                      <p:stCondLst>
                        <p:cond delay="indefinite"/>
                      </p:stCondLst>
                      <p:childTnLst>
                        <p:par>
                          <p:cTn id="567" fill="hold">
                            <p:stCondLst>
                              <p:cond delay="0"/>
                            </p:stCondLst>
                            <p:childTnLst>
                              <p:par>
                                <p:cTn id="568" presetID="1" presetClass="exit" presetSubtype="0" fill="hold" grpId="1" nodeType="clickEffect">
                                  <p:stCondLst>
                                    <p:cond delay="0"/>
                                  </p:stCondLst>
                                  <p:childTnLst>
                                    <p:set>
                                      <p:cBhvr>
                                        <p:cTn id="569" dur="1" fill="hold">
                                          <p:stCondLst>
                                            <p:cond delay="499"/>
                                          </p:stCondLst>
                                        </p:cTn>
                                        <p:tgtEl>
                                          <p:spTgt spid="196"/>
                                        </p:tgtEl>
                                        <p:attrNameLst>
                                          <p:attrName>style.visibility</p:attrName>
                                        </p:attrNameLst>
                                      </p:cBhvr>
                                      <p:to>
                                        <p:strVal val="hidden"/>
                                      </p:to>
                                    </p:set>
                                  </p:childTnLst>
                                </p:cTn>
                              </p:par>
                              <p:par>
                                <p:cTn id="570" presetID="10" presetClass="exit" presetSubtype="0" fill="hold" grpId="2" nodeType="withEffect">
                                  <p:stCondLst>
                                    <p:cond delay="0"/>
                                  </p:stCondLst>
                                  <p:childTnLst>
                                    <p:animEffect transition="out" filter="fade">
                                      <p:cBhvr>
                                        <p:cTn id="571" dur="500"/>
                                        <p:tgtEl>
                                          <p:spTgt spid="197"/>
                                        </p:tgtEl>
                                      </p:cBhvr>
                                    </p:animEffect>
                                    <p:set>
                                      <p:cBhvr>
                                        <p:cTn id="572" dur="1" fill="hold">
                                          <p:stCondLst>
                                            <p:cond delay="499"/>
                                          </p:stCondLst>
                                        </p:cTn>
                                        <p:tgtEl>
                                          <p:spTgt spid="197"/>
                                        </p:tgtEl>
                                        <p:attrNameLst>
                                          <p:attrName>style.visibility</p:attrName>
                                        </p:attrNameLst>
                                      </p:cBhvr>
                                      <p:to>
                                        <p:strVal val="hidden"/>
                                      </p:to>
                                    </p:set>
                                  </p:childTnLst>
                                </p:cTn>
                              </p:par>
                            </p:childTnLst>
                          </p:cTn>
                        </p:par>
                        <p:par>
                          <p:cTn id="573" fill="hold">
                            <p:stCondLst>
                              <p:cond delay="500"/>
                            </p:stCondLst>
                            <p:childTnLst>
                              <p:par>
                                <p:cTn id="574" presetID="10" presetClass="entr" presetSubtype="0" fill="hold" grpId="0" nodeType="afterEffect">
                                  <p:stCondLst>
                                    <p:cond delay="0"/>
                                  </p:stCondLst>
                                  <p:childTnLst>
                                    <p:set>
                                      <p:cBhvr>
                                        <p:cTn id="575" dur="1" fill="hold">
                                          <p:stCondLst>
                                            <p:cond delay="0"/>
                                          </p:stCondLst>
                                        </p:cTn>
                                        <p:tgtEl>
                                          <p:spTgt spid="199"/>
                                        </p:tgtEl>
                                        <p:attrNameLst>
                                          <p:attrName>style.visibility</p:attrName>
                                        </p:attrNameLst>
                                      </p:cBhvr>
                                      <p:to>
                                        <p:strVal val="visible"/>
                                      </p:to>
                                    </p:set>
                                    <p:animEffect transition="in" filter="fade">
                                      <p:cBhvr>
                                        <p:cTn id="576" dur="500"/>
                                        <p:tgtEl>
                                          <p:spTgt spid="199"/>
                                        </p:tgtEl>
                                      </p:cBhvr>
                                    </p:animEffect>
                                  </p:childTnLst>
                                </p:cTn>
                              </p:par>
                              <p:par>
                                <p:cTn id="577" presetID="26" presetClass="emph" presetSubtype="0" repeatCount="3000" fill="hold" grpId="1" nodeType="withEffect">
                                  <p:stCondLst>
                                    <p:cond delay="0"/>
                                  </p:stCondLst>
                                  <p:childTnLst>
                                    <p:animEffect transition="out" filter="fade">
                                      <p:cBhvr>
                                        <p:cTn id="578" dur="500" tmFilter="0, 0; .2, .5; .8, .5; 1, 0"/>
                                        <p:tgtEl>
                                          <p:spTgt spid="199"/>
                                        </p:tgtEl>
                                      </p:cBhvr>
                                    </p:animEffect>
                                    <p:animScale>
                                      <p:cBhvr>
                                        <p:cTn id="579" dur="250" autoRev="1" fill="hold"/>
                                        <p:tgtEl>
                                          <p:spTgt spid="199"/>
                                        </p:tgtEl>
                                      </p:cBhvr>
                                      <p:by x="105000" y="105000"/>
                                    </p:animScale>
                                  </p:childTnLst>
                                </p:cTn>
                              </p:par>
                            </p:childTnLst>
                          </p:cTn>
                        </p:par>
                      </p:childTnLst>
                    </p:cTn>
                  </p:par>
                  <p:par>
                    <p:cTn id="580" fill="hold">
                      <p:stCondLst>
                        <p:cond delay="indefinite"/>
                      </p:stCondLst>
                      <p:childTnLst>
                        <p:par>
                          <p:cTn id="581" fill="hold">
                            <p:stCondLst>
                              <p:cond delay="0"/>
                            </p:stCondLst>
                            <p:childTnLst>
                              <p:par>
                                <p:cTn id="582" presetID="10" presetClass="entr" presetSubtype="0" fill="hold" grpId="0" nodeType="clickEffect">
                                  <p:stCondLst>
                                    <p:cond delay="0"/>
                                  </p:stCondLst>
                                  <p:childTnLst>
                                    <p:set>
                                      <p:cBhvr>
                                        <p:cTn id="583" dur="1" fill="hold">
                                          <p:stCondLst>
                                            <p:cond delay="0"/>
                                          </p:stCondLst>
                                        </p:cTn>
                                        <p:tgtEl>
                                          <p:spTgt spid="198"/>
                                        </p:tgtEl>
                                        <p:attrNameLst>
                                          <p:attrName>style.visibility</p:attrName>
                                        </p:attrNameLst>
                                      </p:cBhvr>
                                      <p:to>
                                        <p:strVal val="visible"/>
                                      </p:to>
                                    </p:set>
                                    <p:animEffect transition="in" filter="fade">
                                      <p:cBhvr>
                                        <p:cTn id="584" dur="500"/>
                                        <p:tgtEl>
                                          <p:spTgt spid="198"/>
                                        </p:tgtEl>
                                      </p:cBhvr>
                                    </p:animEffect>
                                  </p:childTnLst>
                                </p:cTn>
                              </p:par>
                              <p:par>
                                <p:cTn id="585" presetID="26" presetClass="emph" presetSubtype="0" repeatCount="3000" fill="hold" grpId="1" nodeType="withEffect">
                                  <p:stCondLst>
                                    <p:cond delay="0"/>
                                  </p:stCondLst>
                                  <p:childTnLst>
                                    <p:animEffect transition="out" filter="fade">
                                      <p:cBhvr>
                                        <p:cTn id="586" dur="500" tmFilter="0, 0; .2, .5; .8, .5; 1, 0"/>
                                        <p:tgtEl>
                                          <p:spTgt spid="198"/>
                                        </p:tgtEl>
                                      </p:cBhvr>
                                    </p:animEffect>
                                    <p:animScale>
                                      <p:cBhvr>
                                        <p:cTn id="587" dur="250" autoRev="1" fill="hold"/>
                                        <p:tgtEl>
                                          <p:spTgt spid="198"/>
                                        </p:tgtEl>
                                      </p:cBhvr>
                                      <p:by x="105000" y="105000"/>
                                    </p:animScale>
                                  </p:childTnLst>
                                </p:cTn>
                              </p:par>
                            </p:childTnLst>
                          </p:cTn>
                        </p:par>
                      </p:childTnLst>
                    </p:cTn>
                  </p:par>
                  <p:par>
                    <p:cTn id="588" fill="hold">
                      <p:stCondLst>
                        <p:cond delay="indefinite"/>
                      </p:stCondLst>
                      <p:childTnLst>
                        <p:par>
                          <p:cTn id="589" fill="hold">
                            <p:stCondLst>
                              <p:cond delay="0"/>
                            </p:stCondLst>
                            <p:childTnLst>
                              <p:par>
                                <p:cTn id="590" presetID="22" presetClass="entr" presetSubtype="4" fill="hold" grpId="0" nodeType="clickEffect">
                                  <p:stCondLst>
                                    <p:cond delay="0"/>
                                  </p:stCondLst>
                                  <p:childTnLst>
                                    <p:set>
                                      <p:cBhvr>
                                        <p:cTn id="591" dur="1" fill="hold">
                                          <p:stCondLst>
                                            <p:cond delay="0"/>
                                          </p:stCondLst>
                                        </p:cTn>
                                        <p:tgtEl>
                                          <p:spTgt spid="220"/>
                                        </p:tgtEl>
                                        <p:attrNameLst>
                                          <p:attrName>style.visibility</p:attrName>
                                        </p:attrNameLst>
                                      </p:cBhvr>
                                      <p:to>
                                        <p:strVal val="visible"/>
                                      </p:to>
                                    </p:set>
                                    <p:animEffect transition="in" filter="wipe(down)">
                                      <p:cBhvr>
                                        <p:cTn id="592" dur="500"/>
                                        <p:tgtEl>
                                          <p:spTgt spid="220"/>
                                        </p:tgtEl>
                                      </p:cBhvr>
                                    </p:animEffect>
                                  </p:childTnLst>
                                </p:cTn>
                              </p:par>
                            </p:childTnLst>
                          </p:cTn>
                        </p:par>
                      </p:childTnLst>
                    </p:cTn>
                  </p:par>
                  <p:par>
                    <p:cTn id="593" fill="hold">
                      <p:stCondLst>
                        <p:cond delay="indefinite"/>
                      </p:stCondLst>
                      <p:childTnLst>
                        <p:par>
                          <p:cTn id="594" fill="hold">
                            <p:stCondLst>
                              <p:cond delay="0"/>
                            </p:stCondLst>
                            <p:childTnLst>
                              <p:par>
                                <p:cTn id="595" presetID="22" presetClass="entr" presetSubtype="8" fill="hold" grpId="0" nodeType="clickEffect">
                                  <p:stCondLst>
                                    <p:cond delay="0"/>
                                  </p:stCondLst>
                                  <p:childTnLst>
                                    <p:set>
                                      <p:cBhvr>
                                        <p:cTn id="596" dur="1" fill="hold">
                                          <p:stCondLst>
                                            <p:cond delay="0"/>
                                          </p:stCondLst>
                                        </p:cTn>
                                        <p:tgtEl>
                                          <p:spTgt spid="221"/>
                                        </p:tgtEl>
                                        <p:attrNameLst>
                                          <p:attrName>style.visibility</p:attrName>
                                        </p:attrNameLst>
                                      </p:cBhvr>
                                      <p:to>
                                        <p:strVal val="visible"/>
                                      </p:to>
                                    </p:set>
                                    <p:animEffect transition="in" filter="wipe(left)">
                                      <p:cBhvr>
                                        <p:cTn id="597" dur="500"/>
                                        <p:tgtEl>
                                          <p:spTgt spid="221"/>
                                        </p:tgtEl>
                                      </p:cBhvr>
                                    </p:animEffect>
                                  </p:childTnLst>
                                </p:cTn>
                              </p:par>
                            </p:childTnLst>
                          </p:cTn>
                        </p:par>
                        <p:par>
                          <p:cTn id="598" fill="hold">
                            <p:stCondLst>
                              <p:cond delay="500"/>
                            </p:stCondLst>
                            <p:childTnLst>
                              <p:par>
                                <p:cTn id="599" presetID="22" presetClass="entr" presetSubtype="8" fill="hold" grpId="0" nodeType="after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wipe(left)">
                                      <p:cBhvr>
                                        <p:cTn id="601" dur="500"/>
                                        <p:tgtEl>
                                          <p:spTgt spid="222"/>
                                        </p:tgtEl>
                                      </p:cBhvr>
                                    </p:animEffect>
                                  </p:childTnLst>
                                </p:cTn>
                              </p:par>
                            </p:childTnLst>
                          </p:cTn>
                        </p:par>
                      </p:childTnLst>
                    </p:cTn>
                  </p:par>
                  <p:par>
                    <p:cTn id="602" fill="hold">
                      <p:stCondLst>
                        <p:cond delay="indefinite"/>
                      </p:stCondLst>
                      <p:childTnLst>
                        <p:par>
                          <p:cTn id="603" fill="hold">
                            <p:stCondLst>
                              <p:cond delay="0"/>
                            </p:stCondLst>
                            <p:childTnLst>
                              <p:par>
                                <p:cTn id="604" presetID="10" presetClass="entr" presetSubtype="0" fill="hold" grpId="0" nodeType="clickEffect">
                                  <p:stCondLst>
                                    <p:cond delay="0"/>
                                  </p:stCondLst>
                                  <p:childTnLst>
                                    <p:set>
                                      <p:cBhvr>
                                        <p:cTn id="605" dur="1" fill="hold">
                                          <p:stCondLst>
                                            <p:cond delay="0"/>
                                          </p:stCondLst>
                                        </p:cTn>
                                        <p:tgtEl>
                                          <p:spTgt spid="219"/>
                                        </p:tgtEl>
                                        <p:attrNameLst>
                                          <p:attrName>style.visibility</p:attrName>
                                        </p:attrNameLst>
                                      </p:cBhvr>
                                      <p:to>
                                        <p:strVal val="visible"/>
                                      </p:to>
                                    </p:set>
                                    <p:animEffect transition="in" filter="fade">
                                      <p:cBhvr>
                                        <p:cTn id="606" dur="500"/>
                                        <p:tgtEl>
                                          <p:spTgt spid="219"/>
                                        </p:tgtEl>
                                      </p:cBhvr>
                                    </p:animEffect>
                                  </p:childTnLst>
                                </p:cTn>
                              </p:par>
                              <p:par>
                                <p:cTn id="607" presetID="26" presetClass="emph" presetSubtype="0" repeatCount="3000" fill="hold" grpId="1" nodeType="withEffect">
                                  <p:stCondLst>
                                    <p:cond delay="0"/>
                                  </p:stCondLst>
                                  <p:childTnLst>
                                    <p:animEffect transition="out" filter="fade">
                                      <p:cBhvr>
                                        <p:cTn id="608" dur="500" tmFilter="0, 0; .2, .5; .8, .5; 1, 0"/>
                                        <p:tgtEl>
                                          <p:spTgt spid="219"/>
                                        </p:tgtEl>
                                      </p:cBhvr>
                                    </p:animEffect>
                                    <p:animScale>
                                      <p:cBhvr>
                                        <p:cTn id="609" dur="250" autoRev="1" fill="hold"/>
                                        <p:tgtEl>
                                          <p:spTgt spid="219"/>
                                        </p:tgtEl>
                                      </p:cBhvr>
                                      <p:by x="105000" y="105000"/>
                                    </p:animScale>
                                  </p:childTnLst>
                                </p:cTn>
                              </p:par>
                            </p:childTnLst>
                          </p:cTn>
                        </p:par>
                      </p:childTnLst>
                    </p:cTn>
                  </p:par>
                  <p:par>
                    <p:cTn id="610" fill="hold">
                      <p:stCondLst>
                        <p:cond delay="indefinite"/>
                      </p:stCondLst>
                      <p:childTnLst>
                        <p:par>
                          <p:cTn id="611" fill="hold">
                            <p:stCondLst>
                              <p:cond delay="0"/>
                            </p:stCondLst>
                            <p:childTnLst>
                              <p:par>
                                <p:cTn id="612" presetID="22" presetClass="entr" presetSubtype="8" fill="hold" grpId="0" nodeType="clickEffect">
                                  <p:stCondLst>
                                    <p:cond delay="0"/>
                                  </p:stCondLst>
                                  <p:childTnLst>
                                    <p:set>
                                      <p:cBhvr>
                                        <p:cTn id="613" dur="1" fill="hold">
                                          <p:stCondLst>
                                            <p:cond delay="0"/>
                                          </p:stCondLst>
                                        </p:cTn>
                                        <p:tgtEl>
                                          <p:spTgt spid="225"/>
                                        </p:tgtEl>
                                        <p:attrNameLst>
                                          <p:attrName>style.visibility</p:attrName>
                                        </p:attrNameLst>
                                      </p:cBhvr>
                                      <p:to>
                                        <p:strVal val="visible"/>
                                      </p:to>
                                    </p:set>
                                    <p:animEffect transition="in" filter="wipe(left)">
                                      <p:cBhvr>
                                        <p:cTn id="614" dur="500"/>
                                        <p:tgtEl>
                                          <p:spTgt spid="225"/>
                                        </p:tgtEl>
                                      </p:cBhvr>
                                    </p:animEffect>
                                  </p:childTnLst>
                                </p:cTn>
                              </p:par>
                            </p:childTnLst>
                          </p:cTn>
                        </p:par>
                      </p:childTnLst>
                    </p:cTn>
                  </p:par>
                  <p:par>
                    <p:cTn id="615" fill="hold">
                      <p:stCondLst>
                        <p:cond delay="indefinite"/>
                      </p:stCondLst>
                      <p:childTnLst>
                        <p:par>
                          <p:cTn id="616" fill="hold">
                            <p:stCondLst>
                              <p:cond delay="0"/>
                            </p:stCondLst>
                            <p:childTnLst>
                              <p:par>
                                <p:cTn id="617" presetID="22" presetClass="entr" presetSubtype="8" fill="hold" grpId="0" nodeType="clickEffect">
                                  <p:stCondLst>
                                    <p:cond delay="0"/>
                                  </p:stCondLst>
                                  <p:childTnLst>
                                    <p:set>
                                      <p:cBhvr>
                                        <p:cTn id="618" dur="1" fill="hold">
                                          <p:stCondLst>
                                            <p:cond delay="0"/>
                                          </p:stCondLst>
                                        </p:cTn>
                                        <p:tgtEl>
                                          <p:spTgt spid="223"/>
                                        </p:tgtEl>
                                        <p:attrNameLst>
                                          <p:attrName>style.visibility</p:attrName>
                                        </p:attrNameLst>
                                      </p:cBhvr>
                                      <p:to>
                                        <p:strVal val="visible"/>
                                      </p:to>
                                    </p:set>
                                    <p:animEffect transition="in" filter="wipe(left)">
                                      <p:cBhvr>
                                        <p:cTn id="619" dur="500"/>
                                        <p:tgtEl>
                                          <p:spTgt spid="223"/>
                                        </p:tgtEl>
                                      </p:cBhvr>
                                    </p:animEffect>
                                  </p:childTnLst>
                                </p:cTn>
                              </p:par>
                            </p:childTnLst>
                          </p:cTn>
                        </p:par>
                        <p:par>
                          <p:cTn id="620" fill="hold">
                            <p:stCondLst>
                              <p:cond delay="500"/>
                            </p:stCondLst>
                            <p:childTnLst>
                              <p:par>
                                <p:cTn id="621" presetID="22" presetClass="entr" presetSubtype="8" fill="hold" grpId="0" nodeType="afterEffect">
                                  <p:stCondLst>
                                    <p:cond delay="0"/>
                                  </p:stCondLst>
                                  <p:childTnLst>
                                    <p:set>
                                      <p:cBhvr>
                                        <p:cTn id="622" dur="1" fill="hold">
                                          <p:stCondLst>
                                            <p:cond delay="0"/>
                                          </p:stCondLst>
                                        </p:cTn>
                                        <p:tgtEl>
                                          <p:spTgt spid="224"/>
                                        </p:tgtEl>
                                        <p:attrNameLst>
                                          <p:attrName>style.visibility</p:attrName>
                                        </p:attrNameLst>
                                      </p:cBhvr>
                                      <p:to>
                                        <p:strVal val="visible"/>
                                      </p:to>
                                    </p:set>
                                    <p:animEffect transition="in" filter="wipe(left)">
                                      <p:cBhvr>
                                        <p:cTn id="623" dur="500"/>
                                        <p:tgtEl>
                                          <p:spTgt spid="224"/>
                                        </p:tgtEl>
                                      </p:cBhvr>
                                    </p:animEffect>
                                  </p:childTnLst>
                                </p:cTn>
                              </p:par>
                            </p:childTnLst>
                          </p:cTn>
                        </p:par>
                      </p:childTnLst>
                    </p:cTn>
                  </p:par>
                  <p:par>
                    <p:cTn id="624" fill="hold">
                      <p:stCondLst>
                        <p:cond delay="indefinite"/>
                      </p:stCondLst>
                      <p:childTnLst>
                        <p:par>
                          <p:cTn id="625" fill="hold">
                            <p:stCondLst>
                              <p:cond delay="0"/>
                            </p:stCondLst>
                            <p:childTnLst>
                              <p:par>
                                <p:cTn id="626" presetID="10" presetClass="exit" presetSubtype="0" fill="hold" grpId="1" nodeType="clickEffect">
                                  <p:stCondLst>
                                    <p:cond delay="0"/>
                                  </p:stCondLst>
                                  <p:childTnLst>
                                    <p:animEffect transition="out" filter="fade">
                                      <p:cBhvr>
                                        <p:cTn id="627" dur="500"/>
                                        <p:tgtEl>
                                          <p:spTgt spid="222"/>
                                        </p:tgtEl>
                                      </p:cBhvr>
                                    </p:animEffect>
                                    <p:set>
                                      <p:cBhvr>
                                        <p:cTn id="628" dur="1" fill="hold">
                                          <p:stCondLst>
                                            <p:cond delay="499"/>
                                          </p:stCondLst>
                                        </p:cTn>
                                        <p:tgtEl>
                                          <p:spTgt spid="222"/>
                                        </p:tgtEl>
                                        <p:attrNameLst>
                                          <p:attrName>style.visibility</p:attrName>
                                        </p:attrNameLst>
                                      </p:cBhvr>
                                      <p:to>
                                        <p:strVal val="hidden"/>
                                      </p:to>
                                    </p:set>
                                  </p:childTnLst>
                                </p:cTn>
                              </p:par>
                              <p:par>
                                <p:cTn id="629" presetID="10" presetClass="exit" presetSubtype="0" fill="hold" grpId="1" nodeType="withEffect">
                                  <p:stCondLst>
                                    <p:cond delay="0"/>
                                  </p:stCondLst>
                                  <p:childTnLst>
                                    <p:animEffect transition="out" filter="fade">
                                      <p:cBhvr>
                                        <p:cTn id="630" dur="500"/>
                                        <p:tgtEl>
                                          <p:spTgt spid="223"/>
                                        </p:tgtEl>
                                      </p:cBhvr>
                                    </p:animEffect>
                                    <p:set>
                                      <p:cBhvr>
                                        <p:cTn id="631" dur="1" fill="hold">
                                          <p:stCondLst>
                                            <p:cond delay="499"/>
                                          </p:stCondLst>
                                        </p:cTn>
                                        <p:tgtEl>
                                          <p:spTgt spid="223"/>
                                        </p:tgtEl>
                                        <p:attrNameLst>
                                          <p:attrName>style.visibility</p:attrName>
                                        </p:attrNameLst>
                                      </p:cBhvr>
                                      <p:to>
                                        <p:strVal val="hidden"/>
                                      </p:to>
                                    </p:set>
                                  </p:childTnLst>
                                </p:cTn>
                              </p:par>
                              <p:par>
                                <p:cTn id="632" presetID="10" presetClass="exit" presetSubtype="0" fill="hold" grpId="1" nodeType="withEffect">
                                  <p:stCondLst>
                                    <p:cond delay="0"/>
                                  </p:stCondLst>
                                  <p:childTnLst>
                                    <p:animEffect transition="out" filter="fade">
                                      <p:cBhvr>
                                        <p:cTn id="633" dur="500"/>
                                        <p:tgtEl>
                                          <p:spTgt spid="224"/>
                                        </p:tgtEl>
                                      </p:cBhvr>
                                    </p:animEffect>
                                    <p:set>
                                      <p:cBhvr>
                                        <p:cTn id="634" dur="1" fill="hold">
                                          <p:stCondLst>
                                            <p:cond delay="499"/>
                                          </p:stCondLst>
                                        </p:cTn>
                                        <p:tgtEl>
                                          <p:spTgt spid="224"/>
                                        </p:tgtEl>
                                        <p:attrNameLst>
                                          <p:attrName>style.visibility</p:attrName>
                                        </p:attrNameLst>
                                      </p:cBhvr>
                                      <p:to>
                                        <p:strVal val="hidden"/>
                                      </p:to>
                                    </p:set>
                                  </p:childTnLst>
                                </p:cTn>
                              </p:par>
                              <p:par>
                                <p:cTn id="635" presetID="1" presetClass="exit" presetSubtype="0" fill="hold" grpId="1" nodeType="withEffect">
                                  <p:stCondLst>
                                    <p:cond delay="0"/>
                                  </p:stCondLst>
                                  <p:childTnLst>
                                    <p:set>
                                      <p:cBhvr>
                                        <p:cTn id="636" dur="1" fill="hold">
                                          <p:stCondLst>
                                            <p:cond delay="499"/>
                                          </p:stCondLst>
                                        </p:cTn>
                                        <p:tgtEl>
                                          <p:spTgt spid="221"/>
                                        </p:tgtEl>
                                        <p:attrNameLst>
                                          <p:attrName>style.visibility</p:attrName>
                                        </p:attrNameLst>
                                      </p:cBhvr>
                                      <p:to>
                                        <p:strVal val="hidden"/>
                                      </p:to>
                                    </p:set>
                                  </p:childTnLst>
                                </p:cTn>
                              </p:par>
                              <p:par>
                                <p:cTn id="637" presetID="10" presetClass="exit" presetSubtype="0" fill="hold" grpId="1" nodeType="withEffect">
                                  <p:stCondLst>
                                    <p:cond delay="0"/>
                                  </p:stCondLst>
                                  <p:childTnLst>
                                    <p:animEffect transition="out" filter="fade">
                                      <p:cBhvr>
                                        <p:cTn id="638" dur="500"/>
                                        <p:tgtEl>
                                          <p:spTgt spid="225"/>
                                        </p:tgtEl>
                                      </p:cBhvr>
                                    </p:animEffect>
                                    <p:set>
                                      <p:cBhvr>
                                        <p:cTn id="639" dur="1" fill="hold">
                                          <p:stCondLst>
                                            <p:cond delay="499"/>
                                          </p:stCondLst>
                                        </p:cTn>
                                        <p:tgtEl>
                                          <p:spTgt spid="225"/>
                                        </p:tgtEl>
                                        <p:attrNameLst>
                                          <p:attrName>style.visibility</p:attrName>
                                        </p:attrNameLst>
                                      </p:cBhvr>
                                      <p:to>
                                        <p:strVal val="hidden"/>
                                      </p:to>
                                    </p:set>
                                  </p:childTnLst>
                                </p:cTn>
                              </p:par>
                              <p:par>
                                <p:cTn id="640" presetID="10" presetClass="exit" presetSubtype="0" fill="hold" grpId="2" nodeType="withEffect">
                                  <p:stCondLst>
                                    <p:cond delay="0"/>
                                  </p:stCondLst>
                                  <p:childTnLst>
                                    <p:animEffect transition="out" filter="fade">
                                      <p:cBhvr>
                                        <p:cTn id="641" dur="500"/>
                                        <p:tgtEl>
                                          <p:spTgt spid="198"/>
                                        </p:tgtEl>
                                      </p:cBhvr>
                                    </p:animEffect>
                                    <p:set>
                                      <p:cBhvr>
                                        <p:cTn id="642" dur="1" fill="hold">
                                          <p:stCondLst>
                                            <p:cond delay="499"/>
                                          </p:stCondLst>
                                        </p:cTn>
                                        <p:tgtEl>
                                          <p:spTgt spid="198"/>
                                        </p:tgtEl>
                                        <p:attrNameLst>
                                          <p:attrName>style.visibility</p:attrName>
                                        </p:attrNameLst>
                                      </p:cBhvr>
                                      <p:to>
                                        <p:strVal val="hidden"/>
                                      </p:to>
                                    </p:set>
                                  </p:childTnLst>
                                </p:cTn>
                              </p:par>
                              <p:par>
                                <p:cTn id="643" presetID="10" presetClass="exit" presetSubtype="0" fill="hold" grpId="3" nodeType="withEffect">
                                  <p:stCondLst>
                                    <p:cond delay="0"/>
                                  </p:stCondLst>
                                  <p:childTnLst>
                                    <p:animEffect transition="out" filter="fade">
                                      <p:cBhvr>
                                        <p:cTn id="644" dur="500"/>
                                        <p:tgtEl>
                                          <p:spTgt spid="198"/>
                                        </p:tgtEl>
                                      </p:cBhvr>
                                    </p:animEffect>
                                    <p:set>
                                      <p:cBhvr>
                                        <p:cTn id="645" dur="1" fill="hold">
                                          <p:stCondLst>
                                            <p:cond delay="499"/>
                                          </p:stCondLst>
                                        </p:cTn>
                                        <p:tgtEl>
                                          <p:spTgt spid="198"/>
                                        </p:tgtEl>
                                        <p:attrNameLst>
                                          <p:attrName>style.visibility</p:attrName>
                                        </p:attrNameLst>
                                      </p:cBhvr>
                                      <p:to>
                                        <p:strVal val="hidden"/>
                                      </p:to>
                                    </p:set>
                                  </p:childTnLst>
                                </p:cTn>
                              </p:par>
                              <p:par>
                                <p:cTn id="646" presetID="10" presetClass="exit" presetSubtype="0" fill="hold" grpId="2" nodeType="withEffect">
                                  <p:stCondLst>
                                    <p:cond delay="0"/>
                                  </p:stCondLst>
                                  <p:childTnLst>
                                    <p:animEffect transition="out" filter="fade">
                                      <p:cBhvr>
                                        <p:cTn id="647" dur="500"/>
                                        <p:tgtEl>
                                          <p:spTgt spid="199"/>
                                        </p:tgtEl>
                                      </p:cBhvr>
                                    </p:animEffect>
                                    <p:set>
                                      <p:cBhvr>
                                        <p:cTn id="648" dur="1" fill="hold">
                                          <p:stCondLst>
                                            <p:cond delay="499"/>
                                          </p:stCondLst>
                                        </p:cTn>
                                        <p:tgtEl>
                                          <p:spTgt spid="199"/>
                                        </p:tgtEl>
                                        <p:attrNameLst>
                                          <p:attrName>style.visibility</p:attrName>
                                        </p:attrNameLst>
                                      </p:cBhvr>
                                      <p:to>
                                        <p:strVal val="hidden"/>
                                      </p:to>
                                    </p:set>
                                  </p:childTnLst>
                                </p:cTn>
                              </p:par>
                              <p:par>
                                <p:cTn id="649" presetID="10" presetClass="exit" presetSubtype="0" fill="hold" grpId="3" nodeType="withEffect">
                                  <p:stCondLst>
                                    <p:cond delay="0"/>
                                  </p:stCondLst>
                                  <p:childTnLst>
                                    <p:animEffect transition="out" filter="fade">
                                      <p:cBhvr>
                                        <p:cTn id="650" dur="500"/>
                                        <p:tgtEl>
                                          <p:spTgt spid="199"/>
                                        </p:tgtEl>
                                      </p:cBhvr>
                                    </p:animEffect>
                                    <p:set>
                                      <p:cBhvr>
                                        <p:cTn id="651" dur="1" fill="hold">
                                          <p:stCondLst>
                                            <p:cond delay="499"/>
                                          </p:stCondLst>
                                        </p:cTn>
                                        <p:tgtEl>
                                          <p:spTgt spid="199"/>
                                        </p:tgtEl>
                                        <p:attrNameLst>
                                          <p:attrName>style.visibility</p:attrName>
                                        </p:attrNameLst>
                                      </p:cBhvr>
                                      <p:to>
                                        <p:strVal val="hidden"/>
                                      </p:to>
                                    </p:set>
                                  </p:childTnLst>
                                </p:cTn>
                              </p:par>
                              <p:par>
                                <p:cTn id="652" presetID="10" presetClass="exit" presetSubtype="0" fill="hold" grpId="1" nodeType="withEffect">
                                  <p:stCondLst>
                                    <p:cond delay="0"/>
                                  </p:stCondLst>
                                  <p:childTnLst>
                                    <p:animEffect transition="out" filter="fade">
                                      <p:cBhvr>
                                        <p:cTn id="653" dur="500"/>
                                        <p:tgtEl>
                                          <p:spTgt spid="220"/>
                                        </p:tgtEl>
                                      </p:cBhvr>
                                    </p:animEffect>
                                    <p:set>
                                      <p:cBhvr>
                                        <p:cTn id="654" dur="1" fill="hold">
                                          <p:stCondLst>
                                            <p:cond delay="499"/>
                                          </p:stCondLst>
                                        </p:cTn>
                                        <p:tgtEl>
                                          <p:spTgt spid="220"/>
                                        </p:tgtEl>
                                        <p:attrNameLst>
                                          <p:attrName>style.visibility</p:attrName>
                                        </p:attrNameLst>
                                      </p:cBhvr>
                                      <p:to>
                                        <p:strVal val="hidden"/>
                                      </p:to>
                                    </p:set>
                                  </p:childTnLst>
                                </p:cTn>
                              </p:par>
                              <p:par>
                                <p:cTn id="655" presetID="10" presetClass="exit" presetSubtype="0" fill="hold" grpId="2" nodeType="withEffect">
                                  <p:stCondLst>
                                    <p:cond delay="0"/>
                                  </p:stCondLst>
                                  <p:childTnLst>
                                    <p:animEffect transition="out" filter="fade">
                                      <p:cBhvr>
                                        <p:cTn id="656" dur="500"/>
                                        <p:tgtEl>
                                          <p:spTgt spid="219"/>
                                        </p:tgtEl>
                                      </p:cBhvr>
                                    </p:animEffect>
                                    <p:set>
                                      <p:cBhvr>
                                        <p:cTn id="657" dur="1" fill="hold">
                                          <p:stCondLst>
                                            <p:cond delay="499"/>
                                          </p:stCondLst>
                                        </p:cTn>
                                        <p:tgtEl>
                                          <p:spTgt spid="219"/>
                                        </p:tgtEl>
                                        <p:attrNameLst>
                                          <p:attrName>style.visibility</p:attrName>
                                        </p:attrNameLst>
                                      </p:cBhvr>
                                      <p:to>
                                        <p:strVal val="hidden"/>
                                      </p:to>
                                    </p:set>
                                  </p:childTnLst>
                                </p:cTn>
                              </p:par>
                              <p:par>
                                <p:cTn id="658" presetID="10" presetClass="exit" presetSubtype="0" fill="hold" grpId="3" nodeType="withEffect">
                                  <p:stCondLst>
                                    <p:cond delay="0"/>
                                  </p:stCondLst>
                                  <p:childTnLst>
                                    <p:animEffect transition="out" filter="fade">
                                      <p:cBhvr>
                                        <p:cTn id="659" dur="500"/>
                                        <p:tgtEl>
                                          <p:spTgt spid="219"/>
                                        </p:tgtEl>
                                      </p:cBhvr>
                                    </p:animEffect>
                                    <p:set>
                                      <p:cBhvr>
                                        <p:cTn id="660" dur="1" fill="hold">
                                          <p:stCondLst>
                                            <p:cond delay="499"/>
                                          </p:stCondLst>
                                        </p:cTn>
                                        <p:tgtEl>
                                          <p:spTgt spid="219"/>
                                        </p:tgtEl>
                                        <p:attrNameLst>
                                          <p:attrName>style.visibility</p:attrName>
                                        </p:attrNameLst>
                                      </p:cBhvr>
                                      <p:to>
                                        <p:strVal val="hidden"/>
                                      </p:to>
                                    </p:set>
                                  </p:childTnLst>
                                </p:cTn>
                              </p:par>
                              <p:par>
                                <p:cTn id="661" presetID="10" presetClass="exit" presetSubtype="0" fill="hold" grpId="4" nodeType="withEffect">
                                  <p:stCondLst>
                                    <p:cond delay="0"/>
                                  </p:stCondLst>
                                  <p:childTnLst>
                                    <p:animEffect transition="out" filter="fade">
                                      <p:cBhvr>
                                        <p:cTn id="662" dur="500"/>
                                        <p:tgtEl>
                                          <p:spTgt spid="219"/>
                                        </p:tgtEl>
                                      </p:cBhvr>
                                    </p:animEffect>
                                    <p:set>
                                      <p:cBhvr>
                                        <p:cTn id="663" dur="1" fill="hold">
                                          <p:stCondLst>
                                            <p:cond delay="499"/>
                                          </p:stCondLst>
                                        </p:cTn>
                                        <p:tgtEl>
                                          <p:spTgt spid="219"/>
                                        </p:tgtEl>
                                        <p:attrNameLst>
                                          <p:attrName>style.visibility</p:attrName>
                                        </p:attrNameLst>
                                      </p:cBhvr>
                                      <p:to>
                                        <p:strVal val="hidden"/>
                                      </p:to>
                                    </p:set>
                                  </p:childTnLst>
                                </p:cTn>
                              </p:par>
                              <p:par>
                                <p:cTn id="664" presetID="10" presetClass="exit" presetSubtype="0" fill="hold" grpId="4" nodeType="withEffect">
                                  <p:stCondLst>
                                    <p:cond delay="0"/>
                                  </p:stCondLst>
                                  <p:childTnLst>
                                    <p:animEffect transition="out" filter="fade">
                                      <p:cBhvr>
                                        <p:cTn id="665" dur="500"/>
                                        <p:tgtEl>
                                          <p:spTgt spid="199"/>
                                        </p:tgtEl>
                                      </p:cBhvr>
                                    </p:animEffect>
                                    <p:set>
                                      <p:cBhvr>
                                        <p:cTn id="666" dur="1" fill="hold">
                                          <p:stCondLst>
                                            <p:cond delay="499"/>
                                          </p:stCondLst>
                                        </p:cTn>
                                        <p:tgtEl>
                                          <p:spTgt spid="199"/>
                                        </p:tgtEl>
                                        <p:attrNameLst>
                                          <p:attrName>style.visibility</p:attrName>
                                        </p:attrNameLst>
                                      </p:cBhvr>
                                      <p:to>
                                        <p:strVal val="hidden"/>
                                      </p:to>
                                    </p:set>
                                  </p:childTnLst>
                                </p:cTn>
                              </p:par>
                              <p:par>
                                <p:cTn id="667" presetID="10" presetClass="exit" presetSubtype="0" fill="hold" grpId="4" nodeType="withEffect">
                                  <p:stCondLst>
                                    <p:cond delay="0"/>
                                  </p:stCondLst>
                                  <p:childTnLst>
                                    <p:animEffect transition="out" filter="fade">
                                      <p:cBhvr>
                                        <p:cTn id="668" dur="500"/>
                                        <p:tgtEl>
                                          <p:spTgt spid="198"/>
                                        </p:tgtEl>
                                      </p:cBhvr>
                                    </p:animEffect>
                                    <p:set>
                                      <p:cBhvr>
                                        <p:cTn id="669" dur="1" fill="hold">
                                          <p:stCondLst>
                                            <p:cond delay="499"/>
                                          </p:stCondLst>
                                        </p:cTn>
                                        <p:tgtEl>
                                          <p:spTgt spid="198"/>
                                        </p:tgtEl>
                                        <p:attrNameLst>
                                          <p:attrName>style.visibility</p:attrName>
                                        </p:attrNameLst>
                                      </p:cBhvr>
                                      <p:to>
                                        <p:strVal val="hidden"/>
                                      </p:to>
                                    </p:set>
                                  </p:childTnLst>
                                </p:cTn>
                              </p:par>
                            </p:childTnLst>
                          </p:cTn>
                        </p:par>
                        <p:par>
                          <p:cTn id="670" fill="hold">
                            <p:stCondLst>
                              <p:cond delay="500"/>
                            </p:stCondLst>
                            <p:childTnLst>
                              <p:par>
                                <p:cTn id="671" presetID="10" presetClass="entr" presetSubtype="0" fill="hold" grpId="0" nodeType="afterEffect">
                                  <p:stCondLst>
                                    <p:cond delay="0"/>
                                  </p:stCondLst>
                                  <p:childTnLst>
                                    <p:set>
                                      <p:cBhvr>
                                        <p:cTn id="672" dur="1" fill="hold">
                                          <p:stCondLst>
                                            <p:cond delay="0"/>
                                          </p:stCondLst>
                                        </p:cTn>
                                        <p:tgtEl>
                                          <p:spTgt spid="202"/>
                                        </p:tgtEl>
                                        <p:attrNameLst>
                                          <p:attrName>style.visibility</p:attrName>
                                        </p:attrNameLst>
                                      </p:cBhvr>
                                      <p:to>
                                        <p:strVal val="visible"/>
                                      </p:to>
                                    </p:set>
                                    <p:animEffect transition="in" filter="fade">
                                      <p:cBhvr>
                                        <p:cTn id="673" dur="500"/>
                                        <p:tgtEl>
                                          <p:spTgt spid="202"/>
                                        </p:tgtEl>
                                      </p:cBhvr>
                                    </p:animEffect>
                                  </p:childTnLst>
                                </p:cTn>
                              </p:par>
                              <p:par>
                                <p:cTn id="674" presetID="26" presetClass="emph" presetSubtype="0" repeatCount="3000" fill="hold" grpId="1" nodeType="withEffect">
                                  <p:stCondLst>
                                    <p:cond delay="0"/>
                                  </p:stCondLst>
                                  <p:childTnLst>
                                    <p:animEffect transition="out" filter="fade">
                                      <p:cBhvr>
                                        <p:cTn id="675" dur="500" tmFilter="0, 0; .2, .5; .8, .5; 1, 0"/>
                                        <p:tgtEl>
                                          <p:spTgt spid="202"/>
                                        </p:tgtEl>
                                      </p:cBhvr>
                                    </p:animEffect>
                                    <p:animScale>
                                      <p:cBhvr>
                                        <p:cTn id="676" dur="250" autoRev="1" fill="hold"/>
                                        <p:tgtEl>
                                          <p:spTgt spid="202"/>
                                        </p:tgtEl>
                                      </p:cBhvr>
                                      <p:by x="105000" y="105000"/>
                                    </p:animScale>
                                  </p:childTnLst>
                                </p:cTn>
                              </p:par>
                            </p:childTnLst>
                          </p:cTn>
                        </p:par>
                      </p:childTnLst>
                    </p:cTn>
                  </p:par>
                  <p:par>
                    <p:cTn id="677" fill="hold">
                      <p:stCondLst>
                        <p:cond delay="indefinite"/>
                      </p:stCondLst>
                      <p:childTnLst>
                        <p:par>
                          <p:cTn id="678" fill="hold">
                            <p:stCondLst>
                              <p:cond delay="0"/>
                            </p:stCondLst>
                            <p:childTnLst>
                              <p:par>
                                <p:cTn id="679" presetID="10" presetClass="entr" presetSubtype="0" fill="hold" grpId="0" nodeType="clickEffect">
                                  <p:stCondLst>
                                    <p:cond delay="0"/>
                                  </p:stCondLst>
                                  <p:childTnLst>
                                    <p:set>
                                      <p:cBhvr>
                                        <p:cTn id="680" dur="1" fill="hold">
                                          <p:stCondLst>
                                            <p:cond delay="0"/>
                                          </p:stCondLst>
                                        </p:cTn>
                                        <p:tgtEl>
                                          <p:spTgt spid="217"/>
                                        </p:tgtEl>
                                        <p:attrNameLst>
                                          <p:attrName>style.visibility</p:attrName>
                                        </p:attrNameLst>
                                      </p:cBhvr>
                                      <p:to>
                                        <p:strVal val="visible"/>
                                      </p:to>
                                    </p:set>
                                    <p:animEffect transition="in" filter="fade">
                                      <p:cBhvr>
                                        <p:cTn id="681" dur="500"/>
                                        <p:tgtEl>
                                          <p:spTgt spid="217"/>
                                        </p:tgtEl>
                                      </p:cBhvr>
                                    </p:animEffect>
                                  </p:childTnLst>
                                </p:cTn>
                              </p:par>
                              <p:par>
                                <p:cTn id="682" presetID="26" presetClass="emph" presetSubtype="0" repeatCount="3000" fill="hold" grpId="1" nodeType="withEffect">
                                  <p:stCondLst>
                                    <p:cond delay="0"/>
                                  </p:stCondLst>
                                  <p:childTnLst>
                                    <p:animEffect transition="out" filter="fade">
                                      <p:cBhvr>
                                        <p:cTn id="683" dur="500" tmFilter="0, 0; .2, .5; .8, .5; 1, 0"/>
                                        <p:tgtEl>
                                          <p:spTgt spid="217"/>
                                        </p:tgtEl>
                                      </p:cBhvr>
                                    </p:animEffect>
                                    <p:animScale>
                                      <p:cBhvr>
                                        <p:cTn id="684" dur="250" autoRev="1" fill="hold"/>
                                        <p:tgtEl>
                                          <p:spTgt spid="217"/>
                                        </p:tgtEl>
                                      </p:cBhvr>
                                      <p:by x="105000" y="105000"/>
                                    </p:animScale>
                                  </p:childTnLst>
                                </p:cTn>
                              </p:par>
                            </p:childTnLst>
                          </p:cTn>
                        </p:par>
                      </p:childTnLst>
                    </p:cTn>
                  </p:par>
                  <p:par>
                    <p:cTn id="685" fill="hold">
                      <p:stCondLst>
                        <p:cond delay="indefinite"/>
                      </p:stCondLst>
                      <p:childTnLst>
                        <p:par>
                          <p:cTn id="686" fill="hold">
                            <p:stCondLst>
                              <p:cond delay="0"/>
                            </p:stCondLst>
                            <p:childTnLst>
                              <p:par>
                                <p:cTn id="687" presetID="22" presetClass="entr" presetSubtype="4" fill="hold" grpId="0" nodeType="clickEffect">
                                  <p:stCondLst>
                                    <p:cond delay="0"/>
                                  </p:stCondLst>
                                  <p:childTnLst>
                                    <p:set>
                                      <p:cBhvr>
                                        <p:cTn id="688" dur="1" fill="hold">
                                          <p:stCondLst>
                                            <p:cond delay="0"/>
                                          </p:stCondLst>
                                        </p:cTn>
                                        <p:tgtEl>
                                          <p:spTgt spid="218"/>
                                        </p:tgtEl>
                                        <p:attrNameLst>
                                          <p:attrName>style.visibility</p:attrName>
                                        </p:attrNameLst>
                                      </p:cBhvr>
                                      <p:to>
                                        <p:strVal val="visible"/>
                                      </p:to>
                                    </p:set>
                                    <p:animEffect transition="in" filter="wipe(down)">
                                      <p:cBhvr>
                                        <p:cTn id="689" dur="500"/>
                                        <p:tgtEl>
                                          <p:spTgt spid="218"/>
                                        </p:tgtEl>
                                      </p:cBhvr>
                                    </p:animEffect>
                                  </p:childTnLst>
                                </p:cTn>
                              </p:par>
                            </p:childTnLst>
                          </p:cTn>
                        </p:par>
                      </p:childTnLst>
                    </p:cTn>
                  </p:par>
                  <p:par>
                    <p:cTn id="690" fill="hold">
                      <p:stCondLst>
                        <p:cond delay="indefinite"/>
                      </p:stCondLst>
                      <p:childTnLst>
                        <p:par>
                          <p:cTn id="691" fill="hold">
                            <p:stCondLst>
                              <p:cond delay="0"/>
                            </p:stCondLst>
                            <p:childTnLst>
                              <p:par>
                                <p:cTn id="692" presetID="22" presetClass="entr" presetSubtype="8" fill="hold" grpId="0" nodeType="clickEffect">
                                  <p:stCondLst>
                                    <p:cond delay="0"/>
                                  </p:stCondLst>
                                  <p:childTnLst>
                                    <p:set>
                                      <p:cBhvr>
                                        <p:cTn id="693" dur="1" fill="hold">
                                          <p:stCondLst>
                                            <p:cond delay="0"/>
                                          </p:stCondLst>
                                        </p:cTn>
                                        <p:tgtEl>
                                          <p:spTgt spid="226"/>
                                        </p:tgtEl>
                                        <p:attrNameLst>
                                          <p:attrName>style.visibility</p:attrName>
                                        </p:attrNameLst>
                                      </p:cBhvr>
                                      <p:to>
                                        <p:strVal val="visible"/>
                                      </p:to>
                                    </p:set>
                                    <p:animEffect transition="in" filter="wipe(left)">
                                      <p:cBhvr>
                                        <p:cTn id="694" dur="500"/>
                                        <p:tgtEl>
                                          <p:spTgt spid="226"/>
                                        </p:tgtEl>
                                      </p:cBhvr>
                                    </p:animEffect>
                                  </p:childTnLst>
                                </p:cTn>
                              </p:par>
                            </p:childTnLst>
                          </p:cTn>
                        </p:par>
                      </p:childTnLst>
                    </p:cTn>
                  </p:par>
                  <p:par>
                    <p:cTn id="695" fill="hold">
                      <p:stCondLst>
                        <p:cond delay="indefinite"/>
                      </p:stCondLst>
                      <p:childTnLst>
                        <p:par>
                          <p:cTn id="696" fill="hold">
                            <p:stCondLst>
                              <p:cond delay="0"/>
                            </p:stCondLst>
                            <p:childTnLst>
                              <p:par>
                                <p:cTn id="697" presetID="22" presetClass="entr" presetSubtype="8" fill="hold" grpId="0" nodeType="clickEffect">
                                  <p:stCondLst>
                                    <p:cond delay="0"/>
                                  </p:stCondLst>
                                  <p:childTnLst>
                                    <p:set>
                                      <p:cBhvr>
                                        <p:cTn id="698" dur="1" fill="hold">
                                          <p:stCondLst>
                                            <p:cond delay="0"/>
                                          </p:stCondLst>
                                        </p:cTn>
                                        <p:tgtEl>
                                          <p:spTgt spid="230"/>
                                        </p:tgtEl>
                                        <p:attrNameLst>
                                          <p:attrName>style.visibility</p:attrName>
                                        </p:attrNameLst>
                                      </p:cBhvr>
                                      <p:to>
                                        <p:strVal val="visible"/>
                                      </p:to>
                                    </p:set>
                                    <p:animEffect transition="in" filter="wipe(left)">
                                      <p:cBhvr>
                                        <p:cTn id="699" dur="500"/>
                                        <p:tgtEl>
                                          <p:spTgt spid="230"/>
                                        </p:tgtEl>
                                      </p:cBhvr>
                                    </p:animEffect>
                                  </p:childTnLst>
                                </p:cTn>
                              </p:par>
                            </p:childTnLst>
                          </p:cTn>
                        </p:par>
                      </p:childTnLst>
                    </p:cTn>
                  </p:par>
                  <p:par>
                    <p:cTn id="700" fill="hold">
                      <p:stCondLst>
                        <p:cond delay="indefinite"/>
                      </p:stCondLst>
                      <p:childTnLst>
                        <p:par>
                          <p:cTn id="701" fill="hold">
                            <p:stCondLst>
                              <p:cond delay="0"/>
                            </p:stCondLst>
                            <p:childTnLst>
                              <p:par>
                                <p:cTn id="702" presetID="10" presetClass="entr" presetSubtype="0" fill="hold" grpId="0" nodeType="clickEffect">
                                  <p:stCondLst>
                                    <p:cond delay="0"/>
                                  </p:stCondLst>
                                  <p:childTnLst>
                                    <p:set>
                                      <p:cBhvr>
                                        <p:cTn id="703" dur="1" fill="hold">
                                          <p:stCondLst>
                                            <p:cond delay="0"/>
                                          </p:stCondLst>
                                        </p:cTn>
                                        <p:tgtEl>
                                          <p:spTgt spid="201"/>
                                        </p:tgtEl>
                                        <p:attrNameLst>
                                          <p:attrName>style.visibility</p:attrName>
                                        </p:attrNameLst>
                                      </p:cBhvr>
                                      <p:to>
                                        <p:strVal val="visible"/>
                                      </p:to>
                                    </p:set>
                                    <p:animEffect transition="in" filter="fade">
                                      <p:cBhvr>
                                        <p:cTn id="704" dur="500"/>
                                        <p:tgtEl>
                                          <p:spTgt spid="201"/>
                                        </p:tgtEl>
                                      </p:cBhvr>
                                    </p:animEffect>
                                  </p:childTnLst>
                                </p:cTn>
                              </p:par>
                              <p:par>
                                <p:cTn id="705" presetID="26" presetClass="emph" presetSubtype="0" repeatCount="3000" fill="hold" grpId="1" nodeType="withEffect">
                                  <p:stCondLst>
                                    <p:cond delay="0"/>
                                  </p:stCondLst>
                                  <p:childTnLst>
                                    <p:animEffect transition="out" filter="fade">
                                      <p:cBhvr>
                                        <p:cTn id="706" dur="500" tmFilter="0, 0; .2, .5; .8, .5; 1, 0"/>
                                        <p:tgtEl>
                                          <p:spTgt spid="201"/>
                                        </p:tgtEl>
                                      </p:cBhvr>
                                    </p:animEffect>
                                    <p:animScale>
                                      <p:cBhvr>
                                        <p:cTn id="707" dur="250" autoRev="1" fill="hold"/>
                                        <p:tgtEl>
                                          <p:spTgt spid="201"/>
                                        </p:tgtEl>
                                      </p:cBhvr>
                                      <p:by x="105000" y="105000"/>
                                    </p:animScale>
                                  </p:childTnLst>
                                </p:cTn>
                              </p:par>
                            </p:childTnLst>
                          </p:cTn>
                        </p:par>
                      </p:childTnLst>
                    </p:cTn>
                  </p:par>
                  <p:par>
                    <p:cTn id="708" fill="hold">
                      <p:stCondLst>
                        <p:cond delay="indefinite"/>
                      </p:stCondLst>
                      <p:childTnLst>
                        <p:par>
                          <p:cTn id="709" fill="hold">
                            <p:stCondLst>
                              <p:cond delay="0"/>
                            </p:stCondLst>
                            <p:childTnLst>
                              <p:par>
                                <p:cTn id="710" presetID="22" presetClass="entr" presetSubtype="8" fill="hold" grpId="0" nodeType="clickEffect">
                                  <p:stCondLst>
                                    <p:cond delay="0"/>
                                  </p:stCondLst>
                                  <p:childTnLst>
                                    <p:set>
                                      <p:cBhvr>
                                        <p:cTn id="711" dur="1" fill="hold">
                                          <p:stCondLst>
                                            <p:cond delay="0"/>
                                          </p:stCondLst>
                                        </p:cTn>
                                        <p:tgtEl>
                                          <p:spTgt spid="227"/>
                                        </p:tgtEl>
                                        <p:attrNameLst>
                                          <p:attrName>style.visibility</p:attrName>
                                        </p:attrNameLst>
                                      </p:cBhvr>
                                      <p:to>
                                        <p:strVal val="visible"/>
                                      </p:to>
                                    </p:set>
                                    <p:animEffect transition="in" filter="wipe(left)">
                                      <p:cBhvr>
                                        <p:cTn id="712" dur="500"/>
                                        <p:tgtEl>
                                          <p:spTgt spid="227"/>
                                        </p:tgtEl>
                                      </p:cBhvr>
                                    </p:animEffect>
                                  </p:childTnLst>
                                </p:cTn>
                              </p:par>
                            </p:childTnLst>
                          </p:cTn>
                        </p:par>
                      </p:childTnLst>
                    </p:cTn>
                  </p:par>
                  <p:par>
                    <p:cTn id="713" fill="hold">
                      <p:stCondLst>
                        <p:cond delay="indefinite"/>
                      </p:stCondLst>
                      <p:childTnLst>
                        <p:par>
                          <p:cTn id="714" fill="hold">
                            <p:stCondLst>
                              <p:cond delay="0"/>
                            </p:stCondLst>
                            <p:childTnLst>
                              <p:par>
                                <p:cTn id="715" presetID="22" presetClass="entr" presetSubtype="8" fill="hold" grpId="0" nodeType="clickEffect">
                                  <p:stCondLst>
                                    <p:cond delay="0"/>
                                  </p:stCondLst>
                                  <p:childTnLst>
                                    <p:set>
                                      <p:cBhvr>
                                        <p:cTn id="716" dur="1" fill="hold">
                                          <p:stCondLst>
                                            <p:cond delay="0"/>
                                          </p:stCondLst>
                                        </p:cTn>
                                        <p:tgtEl>
                                          <p:spTgt spid="228"/>
                                        </p:tgtEl>
                                        <p:attrNameLst>
                                          <p:attrName>style.visibility</p:attrName>
                                        </p:attrNameLst>
                                      </p:cBhvr>
                                      <p:to>
                                        <p:strVal val="visible"/>
                                      </p:to>
                                    </p:set>
                                    <p:animEffect transition="in" filter="wipe(left)">
                                      <p:cBhvr>
                                        <p:cTn id="717" dur="500"/>
                                        <p:tgtEl>
                                          <p:spTgt spid="228"/>
                                        </p:tgtEl>
                                      </p:cBhvr>
                                    </p:animEffect>
                                  </p:childTnLst>
                                </p:cTn>
                              </p:par>
                            </p:childTnLst>
                          </p:cTn>
                        </p:par>
                        <p:par>
                          <p:cTn id="718" fill="hold">
                            <p:stCondLst>
                              <p:cond delay="500"/>
                            </p:stCondLst>
                            <p:childTnLst>
                              <p:par>
                                <p:cTn id="719" presetID="22" presetClass="entr" presetSubtype="8" fill="hold" grpId="0" nodeType="afterEffect">
                                  <p:stCondLst>
                                    <p:cond delay="0"/>
                                  </p:stCondLst>
                                  <p:childTnLst>
                                    <p:set>
                                      <p:cBhvr>
                                        <p:cTn id="720" dur="1" fill="hold">
                                          <p:stCondLst>
                                            <p:cond delay="0"/>
                                          </p:stCondLst>
                                        </p:cTn>
                                        <p:tgtEl>
                                          <p:spTgt spid="229"/>
                                        </p:tgtEl>
                                        <p:attrNameLst>
                                          <p:attrName>style.visibility</p:attrName>
                                        </p:attrNameLst>
                                      </p:cBhvr>
                                      <p:to>
                                        <p:strVal val="visible"/>
                                      </p:to>
                                    </p:set>
                                    <p:animEffect transition="in" filter="wipe(left)">
                                      <p:cBhvr>
                                        <p:cTn id="721" dur="500"/>
                                        <p:tgtEl>
                                          <p:spTgt spid="229"/>
                                        </p:tgtEl>
                                      </p:cBhvr>
                                    </p:animEffect>
                                  </p:childTnLst>
                                </p:cTn>
                              </p:par>
                            </p:childTnLst>
                          </p:cTn>
                        </p:par>
                      </p:childTnLst>
                    </p:cTn>
                  </p:par>
                  <p:par>
                    <p:cTn id="722" fill="hold">
                      <p:stCondLst>
                        <p:cond delay="indefinite"/>
                      </p:stCondLst>
                      <p:childTnLst>
                        <p:par>
                          <p:cTn id="723" fill="hold">
                            <p:stCondLst>
                              <p:cond delay="0"/>
                            </p:stCondLst>
                            <p:childTnLst>
                              <p:par>
                                <p:cTn id="724" presetID="10" presetClass="exit" presetSubtype="0" fill="hold" grpId="1" nodeType="clickEffect">
                                  <p:stCondLst>
                                    <p:cond delay="0"/>
                                  </p:stCondLst>
                                  <p:childTnLst>
                                    <p:animEffect transition="out" filter="fade">
                                      <p:cBhvr>
                                        <p:cTn id="725" dur="500"/>
                                        <p:tgtEl>
                                          <p:spTgt spid="227"/>
                                        </p:tgtEl>
                                      </p:cBhvr>
                                    </p:animEffect>
                                    <p:set>
                                      <p:cBhvr>
                                        <p:cTn id="726" dur="1" fill="hold">
                                          <p:stCondLst>
                                            <p:cond delay="499"/>
                                          </p:stCondLst>
                                        </p:cTn>
                                        <p:tgtEl>
                                          <p:spTgt spid="227"/>
                                        </p:tgtEl>
                                        <p:attrNameLst>
                                          <p:attrName>style.visibility</p:attrName>
                                        </p:attrNameLst>
                                      </p:cBhvr>
                                      <p:to>
                                        <p:strVal val="hidden"/>
                                      </p:to>
                                    </p:set>
                                  </p:childTnLst>
                                </p:cTn>
                              </p:par>
                              <p:par>
                                <p:cTn id="727" presetID="10" presetClass="exit" presetSubtype="0" fill="hold" grpId="1" nodeType="withEffect">
                                  <p:stCondLst>
                                    <p:cond delay="0"/>
                                  </p:stCondLst>
                                  <p:childTnLst>
                                    <p:animEffect transition="out" filter="fade">
                                      <p:cBhvr>
                                        <p:cTn id="728" dur="500"/>
                                        <p:tgtEl>
                                          <p:spTgt spid="228"/>
                                        </p:tgtEl>
                                      </p:cBhvr>
                                    </p:animEffect>
                                    <p:set>
                                      <p:cBhvr>
                                        <p:cTn id="729" dur="1" fill="hold">
                                          <p:stCondLst>
                                            <p:cond delay="499"/>
                                          </p:stCondLst>
                                        </p:cTn>
                                        <p:tgtEl>
                                          <p:spTgt spid="228"/>
                                        </p:tgtEl>
                                        <p:attrNameLst>
                                          <p:attrName>style.visibility</p:attrName>
                                        </p:attrNameLst>
                                      </p:cBhvr>
                                      <p:to>
                                        <p:strVal val="hidden"/>
                                      </p:to>
                                    </p:set>
                                  </p:childTnLst>
                                </p:cTn>
                              </p:par>
                              <p:par>
                                <p:cTn id="730" presetID="10" presetClass="exit" presetSubtype="0" fill="hold" grpId="1" nodeType="withEffect">
                                  <p:stCondLst>
                                    <p:cond delay="0"/>
                                  </p:stCondLst>
                                  <p:childTnLst>
                                    <p:animEffect transition="out" filter="fade">
                                      <p:cBhvr>
                                        <p:cTn id="731" dur="500"/>
                                        <p:tgtEl>
                                          <p:spTgt spid="229"/>
                                        </p:tgtEl>
                                      </p:cBhvr>
                                    </p:animEffect>
                                    <p:set>
                                      <p:cBhvr>
                                        <p:cTn id="732" dur="1" fill="hold">
                                          <p:stCondLst>
                                            <p:cond delay="499"/>
                                          </p:stCondLst>
                                        </p:cTn>
                                        <p:tgtEl>
                                          <p:spTgt spid="229"/>
                                        </p:tgtEl>
                                        <p:attrNameLst>
                                          <p:attrName>style.visibility</p:attrName>
                                        </p:attrNameLst>
                                      </p:cBhvr>
                                      <p:to>
                                        <p:strVal val="hidden"/>
                                      </p:to>
                                    </p:set>
                                  </p:childTnLst>
                                </p:cTn>
                              </p:par>
                              <p:par>
                                <p:cTn id="733" presetID="1" presetClass="exit" presetSubtype="0" fill="hold" grpId="1" nodeType="withEffect">
                                  <p:stCondLst>
                                    <p:cond delay="0"/>
                                  </p:stCondLst>
                                  <p:childTnLst>
                                    <p:set>
                                      <p:cBhvr>
                                        <p:cTn id="734" dur="1" fill="hold">
                                          <p:stCondLst>
                                            <p:cond delay="499"/>
                                          </p:stCondLst>
                                        </p:cTn>
                                        <p:tgtEl>
                                          <p:spTgt spid="226"/>
                                        </p:tgtEl>
                                        <p:attrNameLst>
                                          <p:attrName>style.visibility</p:attrName>
                                        </p:attrNameLst>
                                      </p:cBhvr>
                                      <p:to>
                                        <p:strVal val="hidden"/>
                                      </p:to>
                                    </p:set>
                                  </p:childTnLst>
                                </p:cTn>
                              </p:par>
                              <p:par>
                                <p:cTn id="735" presetID="10" presetClass="exit" presetSubtype="0" fill="hold" grpId="1" nodeType="withEffect">
                                  <p:stCondLst>
                                    <p:cond delay="0"/>
                                  </p:stCondLst>
                                  <p:childTnLst>
                                    <p:animEffect transition="out" filter="fade">
                                      <p:cBhvr>
                                        <p:cTn id="736" dur="500"/>
                                        <p:tgtEl>
                                          <p:spTgt spid="230"/>
                                        </p:tgtEl>
                                      </p:cBhvr>
                                    </p:animEffect>
                                    <p:set>
                                      <p:cBhvr>
                                        <p:cTn id="737" dur="1" fill="hold">
                                          <p:stCondLst>
                                            <p:cond delay="499"/>
                                          </p:stCondLst>
                                        </p:cTn>
                                        <p:tgtEl>
                                          <p:spTgt spid="230"/>
                                        </p:tgtEl>
                                        <p:attrNameLst>
                                          <p:attrName>style.visibility</p:attrName>
                                        </p:attrNameLst>
                                      </p:cBhvr>
                                      <p:to>
                                        <p:strVal val="hidden"/>
                                      </p:to>
                                    </p:set>
                                  </p:childTnLst>
                                </p:cTn>
                              </p:par>
                              <p:par>
                                <p:cTn id="738" presetID="10" presetClass="exit" presetSubtype="0" fill="hold" grpId="2" nodeType="withEffect">
                                  <p:stCondLst>
                                    <p:cond delay="0"/>
                                  </p:stCondLst>
                                  <p:childTnLst>
                                    <p:animEffect transition="out" filter="fade">
                                      <p:cBhvr>
                                        <p:cTn id="739" dur="500"/>
                                        <p:tgtEl>
                                          <p:spTgt spid="201"/>
                                        </p:tgtEl>
                                      </p:cBhvr>
                                    </p:animEffect>
                                    <p:set>
                                      <p:cBhvr>
                                        <p:cTn id="740" dur="1" fill="hold">
                                          <p:stCondLst>
                                            <p:cond delay="499"/>
                                          </p:stCondLst>
                                        </p:cTn>
                                        <p:tgtEl>
                                          <p:spTgt spid="201"/>
                                        </p:tgtEl>
                                        <p:attrNameLst>
                                          <p:attrName>style.visibility</p:attrName>
                                        </p:attrNameLst>
                                      </p:cBhvr>
                                      <p:to>
                                        <p:strVal val="hidden"/>
                                      </p:to>
                                    </p:set>
                                  </p:childTnLst>
                                </p:cTn>
                              </p:par>
                              <p:par>
                                <p:cTn id="741" presetID="10" presetClass="exit" presetSubtype="0" fill="hold" grpId="1" nodeType="withEffect">
                                  <p:stCondLst>
                                    <p:cond delay="0"/>
                                  </p:stCondLst>
                                  <p:childTnLst>
                                    <p:animEffect transition="out" filter="fade">
                                      <p:cBhvr>
                                        <p:cTn id="742" dur="500"/>
                                        <p:tgtEl>
                                          <p:spTgt spid="218"/>
                                        </p:tgtEl>
                                      </p:cBhvr>
                                    </p:animEffect>
                                    <p:set>
                                      <p:cBhvr>
                                        <p:cTn id="743" dur="1" fill="hold">
                                          <p:stCondLst>
                                            <p:cond delay="499"/>
                                          </p:stCondLst>
                                        </p:cTn>
                                        <p:tgtEl>
                                          <p:spTgt spid="218"/>
                                        </p:tgtEl>
                                        <p:attrNameLst>
                                          <p:attrName>style.visibility</p:attrName>
                                        </p:attrNameLst>
                                      </p:cBhvr>
                                      <p:to>
                                        <p:strVal val="hidden"/>
                                      </p:to>
                                    </p:set>
                                  </p:childTnLst>
                                </p:cTn>
                              </p:par>
                              <p:par>
                                <p:cTn id="744" presetID="10" presetClass="exit" presetSubtype="0" fill="hold" grpId="2" nodeType="withEffect">
                                  <p:stCondLst>
                                    <p:cond delay="0"/>
                                  </p:stCondLst>
                                  <p:childTnLst>
                                    <p:animEffect transition="out" filter="fade">
                                      <p:cBhvr>
                                        <p:cTn id="745" dur="500"/>
                                        <p:tgtEl>
                                          <p:spTgt spid="217"/>
                                        </p:tgtEl>
                                      </p:cBhvr>
                                    </p:animEffect>
                                    <p:set>
                                      <p:cBhvr>
                                        <p:cTn id="746" dur="1" fill="hold">
                                          <p:stCondLst>
                                            <p:cond delay="499"/>
                                          </p:stCondLst>
                                        </p:cTn>
                                        <p:tgtEl>
                                          <p:spTgt spid="217"/>
                                        </p:tgtEl>
                                        <p:attrNameLst>
                                          <p:attrName>style.visibility</p:attrName>
                                        </p:attrNameLst>
                                      </p:cBhvr>
                                      <p:to>
                                        <p:strVal val="hidden"/>
                                      </p:to>
                                    </p:set>
                                  </p:childTnLst>
                                </p:cTn>
                              </p:par>
                              <p:par>
                                <p:cTn id="747" presetID="10" presetClass="exit" presetSubtype="0" fill="hold" grpId="3" nodeType="withEffect">
                                  <p:stCondLst>
                                    <p:cond delay="0"/>
                                  </p:stCondLst>
                                  <p:childTnLst>
                                    <p:animEffect transition="out" filter="fade">
                                      <p:cBhvr>
                                        <p:cTn id="748" dur="500"/>
                                        <p:tgtEl>
                                          <p:spTgt spid="217"/>
                                        </p:tgtEl>
                                      </p:cBhvr>
                                    </p:animEffect>
                                    <p:set>
                                      <p:cBhvr>
                                        <p:cTn id="749" dur="1" fill="hold">
                                          <p:stCondLst>
                                            <p:cond delay="499"/>
                                          </p:stCondLst>
                                        </p:cTn>
                                        <p:tgtEl>
                                          <p:spTgt spid="217"/>
                                        </p:tgtEl>
                                        <p:attrNameLst>
                                          <p:attrName>style.visibility</p:attrName>
                                        </p:attrNameLst>
                                      </p:cBhvr>
                                      <p:to>
                                        <p:strVal val="hidden"/>
                                      </p:to>
                                    </p:set>
                                  </p:childTnLst>
                                </p:cTn>
                              </p:par>
                              <p:par>
                                <p:cTn id="750" presetID="10" presetClass="exit" presetSubtype="0" fill="hold" grpId="4" nodeType="withEffect">
                                  <p:stCondLst>
                                    <p:cond delay="0"/>
                                  </p:stCondLst>
                                  <p:childTnLst>
                                    <p:animEffect transition="out" filter="fade">
                                      <p:cBhvr>
                                        <p:cTn id="751" dur="500"/>
                                        <p:tgtEl>
                                          <p:spTgt spid="217"/>
                                        </p:tgtEl>
                                      </p:cBhvr>
                                    </p:animEffect>
                                    <p:set>
                                      <p:cBhvr>
                                        <p:cTn id="752" dur="1" fill="hold">
                                          <p:stCondLst>
                                            <p:cond delay="499"/>
                                          </p:stCondLst>
                                        </p:cTn>
                                        <p:tgtEl>
                                          <p:spTgt spid="217"/>
                                        </p:tgtEl>
                                        <p:attrNameLst>
                                          <p:attrName>style.visibility</p:attrName>
                                        </p:attrNameLst>
                                      </p:cBhvr>
                                      <p:to>
                                        <p:strVal val="hidden"/>
                                      </p:to>
                                    </p:set>
                                  </p:childTnLst>
                                </p:cTn>
                              </p:par>
                              <p:par>
                                <p:cTn id="753" presetID="10" presetClass="exit" presetSubtype="0" fill="hold" grpId="3" nodeType="withEffect">
                                  <p:stCondLst>
                                    <p:cond delay="0"/>
                                  </p:stCondLst>
                                  <p:childTnLst>
                                    <p:animEffect transition="out" filter="fade">
                                      <p:cBhvr>
                                        <p:cTn id="754" dur="500"/>
                                        <p:tgtEl>
                                          <p:spTgt spid="201"/>
                                        </p:tgtEl>
                                      </p:cBhvr>
                                    </p:animEffect>
                                    <p:set>
                                      <p:cBhvr>
                                        <p:cTn id="755" dur="1" fill="hold">
                                          <p:stCondLst>
                                            <p:cond delay="499"/>
                                          </p:stCondLst>
                                        </p:cTn>
                                        <p:tgtEl>
                                          <p:spTgt spid="201"/>
                                        </p:tgtEl>
                                        <p:attrNameLst>
                                          <p:attrName>style.visibility</p:attrName>
                                        </p:attrNameLst>
                                      </p:cBhvr>
                                      <p:to>
                                        <p:strVal val="hidden"/>
                                      </p:to>
                                    </p:set>
                                  </p:childTnLst>
                                </p:cTn>
                              </p:par>
                              <p:par>
                                <p:cTn id="756" presetID="10" presetClass="exit" presetSubtype="0" fill="hold" grpId="2" nodeType="withEffect">
                                  <p:stCondLst>
                                    <p:cond delay="0"/>
                                  </p:stCondLst>
                                  <p:childTnLst>
                                    <p:animEffect transition="out" filter="fade">
                                      <p:cBhvr>
                                        <p:cTn id="757" dur="500"/>
                                        <p:tgtEl>
                                          <p:spTgt spid="202"/>
                                        </p:tgtEl>
                                      </p:cBhvr>
                                    </p:animEffect>
                                    <p:set>
                                      <p:cBhvr>
                                        <p:cTn id="758" dur="1" fill="hold">
                                          <p:stCondLst>
                                            <p:cond delay="499"/>
                                          </p:stCondLst>
                                        </p:cTn>
                                        <p:tgtEl>
                                          <p:spTgt spid="202"/>
                                        </p:tgtEl>
                                        <p:attrNameLst>
                                          <p:attrName>style.visibility</p:attrName>
                                        </p:attrNameLst>
                                      </p:cBhvr>
                                      <p:to>
                                        <p:strVal val="hidden"/>
                                      </p:to>
                                    </p:set>
                                  </p:childTnLst>
                                </p:cTn>
                              </p:par>
                              <p:par>
                                <p:cTn id="759" presetID="10" presetClass="exit" presetSubtype="0" fill="hold" grpId="3" nodeType="withEffect">
                                  <p:stCondLst>
                                    <p:cond delay="0"/>
                                  </p:stCondLst>
                                  <p:childTnLst>
                                    <p:animEffect transition="out" filter="fade">
                                      <p:cBhvr>
                                        <p:cTn id="760" dur="500"/>
                                        <p:tgtEl>
                                          <p:spTgt spid="202"/>
                                        </p:tgtEl>
                                      </p:cBhvr>
                                    </p:animEffect>
                                    <p:set>
                                      <p:cBhvr>
                                        <p:cTn id="761" dur="1" fill="hold">
                                          <p:stCondLst>
                                            <p:cond delay="499"/>
                                          </p:stCondLst>
                                        </p:cTn>
                                        <p:tgtEl>
                                          <p:spTgt spid="202"/>
                                        </p:tgtEl>
                                        <p:attrNameLst>
                                          <p:attrName>style.visibility</p:attrName>
                                        </p:attrNameLst>
                                      </p:cBhvr>
                                      <p:to>
                                        <p:strVal val="hidden"/>
                                      </p:to>
                                    </p:set>
                                  </p:childTnLst>
                                </p:cTn>
                              </p:par>
                              <p:par>
                                <p:cTn id="762" presetID="10" presetClass="exit" presetSubtype="0" fill="hold" grpId="4" nodeType="withEffect">
                                  <p:stCondLst>
                                    <p:cond delay="0"/>
                                  </p:stCondLst>
                                  <p:childTnLst>
                                    <p:animEffect transition="out" filter="fade">
                                      <p:cBhvr>
                                        <p:cTn id="763" dur="500"/>
                                        <p:tgtEl>
                                          <p:spTgt spid="202"/>
                                        </p:tgtEl>
                                      </p:cBhvr>
                                    </p:animEffect>
                                    <p:set>
                                      <p:cBhvr>
                                        <p:cTn id="764" dur="1" fill="hold">
                                          <p:stCondLst>
                                            <p:cond delay="499"/>
                                          </p:stCondLst>
                                        </p:cTn>
                                        <p:tgtEl>
                                          <p:spTgt spid="202"/>
                                        </p:tgtEl>
                                        <p:attrNameLst>
                                          <p:attrName>style.visibility</p:attrName>
                                        </p:attrNameLst>
                                      </p:cBhvr>
                                      <p:to>
                                        <p:strVal val="hidden"/>
                                      </p:to>
                                    </p:set>
                                  </p:childTnLst>
                                </p:cTn>
                              </p:par>
                              <p:par>
                                <p:cTn id="765" presetID="10" presetClass="exit" presetSubtype="0" fill="hold" grpId="4" nodeType="withEffect">
                                  <p:stCondLst>
                                    <p:cond delay="0"/>
                                  </p:stCondLst>
                                  <p:childTnLst>
                                    <p:animEffect transition="out" filter="fade">
                                      <p:cBhvr>
                                        <p:cTn id="766" dur="500"/>
                                        <p:tgtEl>
                                          <p:spTgt spid="201"/>
                                        </p:tgtEl>
                                      </p:cBhvr>
                                    </p:animEffect>
                                    <p:set>
                                      <p:cBhvr>
                                        <p:cTn id="767" dur="1" fill="hold">
                                          <p:stCondLst>
                                            <p:cond delay="499"/>
                                          </p:stCondLst>
                                        </p:cTn>
                                        <p:tgtEl>
                                          <p:spTgt spid="201"/>
                                        </p:tgtEl>
                                        <p:attrNameLst>
                                          <p:attrName>style.visibility</p:attrName>
                                        </p:attrNameLst>
                                      </p:cBhvr>
                                      <p:to>
                                        <p:strVal val="hidden"/>
                                      </p:to>
                                    </p:set>
                                  </p:childTnLst>
                                </p:cTn>
                              </p:par>
                              <p:par>
                                <p:cTn id="768" presetID="10" presetClass="exit" presetSubtype="0" fill="hold" nodeType="withEffect">
                                  <p:stCondLst>
                                    <p:cond delay="0"/>
                                  </p:stCondLst>
                                  <p:childTnLst>
                                    <p:animEffect transition="out" filter="fade">
                                      <p:cBhvr>
                                        <p:cTn id="769" dur="500"/>
                                        <p:tgtEl>
                                          <p:spTgt spid="173"/>
                                        </p:tgtEl>
                                      </p:cBhvr>
                                    </p:animEffect>
                                    <p:set>
                                      <p:cBhvr>
                                        <p:cTn id="770" dur="1" fill="hold">
                                          <p:stCondLst>
                                            <p:cond delay="499"/>
                                          </p:stCondLst>
                                        </p:cTn>
                                        <p:tgtEl>
                                          <p:spTgt spid="173"/>
                                        </p:tgtEl>
                                        <p:attrNameLst>
                                          <p:attrName>style.visibility</p:attrName>
                                        </p:attrNameLst>
                                      </p:cBhvr>
                                      <p:to>
                                        <p:strVal val="hidden"/>
                                      </p:to>
                                    </p:set>
                                  </p:childTnLst>
                                </p:cTn>
                              </p:par>
                              <p:par>
                                <p:cTn id="771" presetID="10" presetClass="exit" presetSubtype="0" fill="hold" nodeType="withEffect">
                                  <p:stCondLst>
                                    <p:cond delay="0"/>
                                  </p:stCondLst>
                                  <p:childTnLst>
                                    <p:animEffect transition="out" filter="fade">
                                      <p:cBhvr>
                                        <p:cTn id="772" dur="500"/>
                                        <p:tgtEl>
                                          <p:spTgt spid="177"/>
                                        </p:tgtEl>
                                      </p:cBhvr>
                                    </p:animEffect>
                                    <p:set>
                                      <p:cBhvr>
                                        <p:cTn id="773" dur="1" fill="hold">
                                          <p:stCondLst>
                                            <p:cond delay="499"/>
                                          </p:stCondLst>
                                        </p:cTn>
                                        <p:tgtEl>
                                          <p:spTgt spid="177"/>
                                        </p:tgtEl>
                                        <p:attrNameLst>
                                          <p:attrName>style.visibility</p:attrName>
                                        </p:attrNameLst>
                                      </p:cBhvr>
                                      <p:to>
                                        <p:strVal val="hidden"/>
                                      </p:to>
                                    </p:set>
                                  </p:childTnLst>
                                </p:cTn>
                              </p:par>
                              <p:par>
                                <p:cTn id="774" presetID="10" presetClass="exit" presetSubtype="0" fill="hold" nodeType="withEffect">
                                  <p:stCondLst>
                                    <p:cond delay="0"/>
                                  </p:stCondLst>
                                  <p:childTnLst>
                                    <p:animEffect transition="out" filter="fade">
                                      <p:cBhvr>
                                        <p:cTn id="775" dur="500"/>
                                        <p:tgtEl>
                                          <p:spTgt spid="178"/>
                                        </p:tgtEl>
                                      </p:cBhvr>
                                    </p:animEffect>
                                    <p:set>
                                      <p:cBhvr>
                                        <p:cTn id="776" dur="1" fill="hold">
                                          <p:stCondLst>
                                            <p:cond delay="499"/>
                                          </p:stCondLst>
                                        </p:cTn>
                                        <p:tgtEl>
                                          <p:spTgt spid="178"/>
                                        </p:tgtEl>
                                        <p:attrNameLst>
                                          <p:attrName>style.visibility</p:attrName>
                                        </p:attrNameLst>
                                      </p:cBhvr>
                                      <p:to>
                                        <p:strVal val="hidden"/>
                                      </p:to>
                                    </p:set>
                                  </p:childTnLst>
                                </p:cTn>
                              </p:par>
                              <p:par>
                                <p:cTn id="777" presetID="10" presetClass="exit" presetSubtype="0" fill="hold" grpId="1" nodeType="withEffect">
                                  <p:stCondLst>
                                    <p:cond delay="0"/>
                                  </p:stCondLst>
                                  <p:childTnLst>
                                    <p:animEffect transition="out" filter="fade">
                                      <p:cBhvr>
                                        <p:cTn id="778" dur="500"/>
                                        <p:tgtEl>
                                          <p:spTgt spid="181"/>
                                        </p:tgtEl>
                                      </p:cBhvr>
                                    </p:animEffect>
                                    <p:set>
                                      <p:cBhvr>
                                        <p:cTn id="779" dur="1" fill="hold">
                                          <p:stCondLst>
                                            <p:cond delay="499"/>
                                          </p:stCondLst>
                                        </p:cTn>
                                        <p:tgtEl>
                                          <p:spTgt spid="181"/>
                                        </p:tgtEl>
                                        <p:attrNameLst>
                                          <p:attrName>style.visibility</p:attrName>
                                        </p:attrNameLst>
                                      </p:cBhvr>
                                      <p:to>
                                        <p:strVal val="hidden"/>
                                      </p:to>
                                    </p:set>
                                  </p:childTnLst>
                                </p:cTn>
                              </p:par>
                              <p:par>
                                <p:cTn id="780" presetID="10" presetClass="exit" presetSubtype="0" fill="hold" grpId="1" nodeType="withEffect">
                                  <p:stCondLst>
                                    <p:cond delay="0"/>
                                  </p:stCondLst>
                                  <p:childTnLst>
                                    <p:animEffect transition="out" filter="fade">
                                      <p:cBhvr>
                                        <p:cTn id="781" dur="500"/>
                                        <p:tgtEl>
                                          <p:spTgt spid="184"/>
                                        </p:tgtEl>
                                      </p:cBhvr>
                                    </p:animEffect>
                                    <p:set>
                                      <p:cBhvr>
                                        <p:cTn id="782" dur="1" fill="hold">
                                          <p:stCondLst>
                                            <p:cond delay="499"/>
                                          </p:stCondLst>
                                        </p:cTn>
                                        <p:tgtEl>
                                          <p:spTgt spid="184"/>
                                        </p:tgtEl>
                                        <p:attrNameLst>
                                          <p:attrName>style.visibility</p:attrName>
                                        </p:attrNameLst>
                                      </p:cBhvr>
                                      <p:to>
                                        <p:strVal val="hidden"/>
                                      </p:to>
                                    </p:set>
                                  </p:childTnLst>
                                </p:cTn>
                              </p:par>
                              <p:par>
                                <p:cTn id="783" presetID="10" presetClass="exit" presetSubtype="0" fill="hold" grpId="1" nodeType="withEffect">
                                  <p:stCondLst>
                                    <p:cond delay="0"/>
                                  </p:stCondLst>
                                  <p:childTnLst>
                                    <p:animEffect transition="out" filter="fade">
                                      <p:cBhvr>
                                        <p:cTn id="784" dur="500"/>
                                        <p:tgtEl>
                                          <p:spTgt spid="182"/>
                                        </p:tgtEl>
                                      </p:cBhvr>
                                    </p:animEffect>
                                    <p:set>
                                      <p:cBhvr>
                                        <p:cTn id="785" dur="1" fill="hold">
                                          <p:stCondLst>
                                            <p:cond delay="499"/>
                                          </p:stCondLst>
                                        </p:cTn>
                                        <p:tgtEl>
                                          <p:spTgt spid="182"/>
                                        </p:tgtEl>
                                        <p:attrNameLst>
                                          <p:attrName>style.visibility</p:attrName>
                                        </p:attrNameLst>
                                      </p:cBhvr>
                                      <p:to>
                                        <p:strVal val="hidden"/>
                                      </p:to>
                                    </p:set>
                                  </p:childTnLst>
                                </p:cTn>
                              </p:par>
                              <p:par>
                                <p:cTn id="786" presetID="10" presetClass="exit" presetSubtype="0" fill="hold" nodeType="withEffect">
                                  <p:stCondLst>
                                    <p:cond delay="0"/>
                                  </p:stCondLst>
                                  <p:childTnLst>
                                    <p:animEffect transition="out" filter="fade">
                                      <p:cBhvr>
                                        <p:cTn id="787" dur="500"/>
                                        <p:tgtEl>
                                          <p:spTgt spid="186"/>
                                        </p:tgtEl>
                                      </p:cBhvr>
                                    </p:animEffect>
                                    <p:set>
                                      <p:cBhvr>
                                        <p:cTn id="788" dur="1" fill="hold">
                                          <p:stCondLst>
                                            <p:cond delay="499"/>
                                          </p:stCondLst>
                                        </p:cTn>
                                        <p:tgtEl>
                                          <p:spTgt spid="186"/>
                                        </p:tgtEl>
                                        <p:attrNameLst>
                                          <p:attrName>style.visibility</p:attrName>
                                        </p:attrNameLst>
                                      </p:cBhvr>
                                      <p:to>
                                        <p:strVal val="hidden"/>
                                      </p:to>
                                    </p:set>
                                  </p:childTnLst>
                                </p:cTn>
                              </p:par>
                              <p:par>
                                <p:cTn id="789" presetID="10" presetClass="exit" presetSubtype="0" fill="hold" grpId="1" nodeType="withEffect">
                                  <p:stCondLst>
                                    <p:cond delay="0"/>
                                  </p:stCondLst>
                                  <p:childTnLst>
                                    <p:animEffect transition="out" filter="fade">
                                      <p:cBhvr>
                                        <p:cTn id="790" dur="500"/>
                                        <p:tgtEl>
                                          <p:spTgt spid="185"/>
                                        </p:tgtEl>
                                      </p:cBhvr>
                                    </p:animEffect>
                                    <p:set>
                                      <p:cBhvr>
                                        <p:cTn id="791" dur="1" fill="hold">
                                          <p:stCondLst>
                                            <p:cond delay="499"/>
                                          </p:stCondLst>
                                        </p:cTn>
                                        <p:tgtEl>
                                          <p:spTgt spid="185"/>
                                        </p:tgtEl>
                                        <p:attrNameLst>
                                          <p:attrName>style.visibility</p:attrName>
                                        </p:attrNameLst>
                                      </p:cBhvr>
                                      <p:to>
                                        <p:strVal val="hidden"/>
                                      </p:to>
                                    </p:set>
                                  </p:childTnLst>
                                </p:cTn>
                              </p:par>
                              <p:par>
                                <p:cTn id="792" presetID="10" presetClass="exit" presetSubtype="0" fill="hold" grpId="1" nodeType="withEffect">
                                  <p:stCondLst>
                                    <p:cond delay="0"/>
                                  </p:stCondLst>
                                  <p:childTnLst>
                                    <p:animEffect transition="out" filter="fade">
                                      <p:cBhvr>
                                        <p:cTn id="793" dur="500"/>
                                        <p:tgtEl>
                                          <p:spTgt spid="183"/>
                                        </p:tgtEl>
                                      </p:cBhvr>
                                    </p:animEffect>
                                    <p:set>
                                      <p:cBhvr>
                                        <p:cTn id="794" dur="1" fill="hold">
                                          <p:stCondLst>
                                            <p:cond delay="499"/>
                                          </p:stCondLst>
                                        </p:cTn>
                                        <p:tgtEl>
                                          <p:spTgt spid="183"/>
                                        </p:tgtEl>
                                        <p:attrNameLst>
                                          <p:attrName>style.visibility</p:attrName>
                                        </p:attrNameLst>
                                      </p:cBhvr>
                                      <p:to>
                                        <p:strVal val="hidden"/>
                                      </p:to>
                                    </p:set>
                                  </p:childTnLst>
                                </p:cTn>
                              </p:par>
                              <p:par>
                                <p:cTn id="795" presetID="10" presetClass="exit" presetSubtype="0" fill="hold" nodeType="withEffect">
                                  <p:stCondLst>
                                    <p:cond delay="0"/>
                                  </p:stCondLst>
                                  <p:childTnLst>
                                    <p:animEffect transition="out" filter="fade">
                                      <p:cBhvr>
                                        <p:cTn id="796" dur="500"/>
                                        <p:tgtEl>
                                          <p:spTgt spid="188"/>
                                        </p:tgtEl>
                                      </p:cBhvr>
                                    </p:animEffect>
                                    <p:set>
                                      <p:cBhvr>
                                        <p:cTn id="797" dur="1" fill="hold">
                                          <p:stCondLst>
                                            <p:cond delay="499"/>
                                          </p:stCondLst>
                                        </p:cTn>
                                        <p:tgtEl>
                                          <p:spTgt spid="188"/>
                                        </p:tgtEl>
                                        <p:attrNameLst>
                                          <p:attrName>style.visibility</p:attrName>
                                        </p:attrNameLst>
                                      </p:cBhvr>
                                      <p:to>
                                        <p:strVal val="hidden"/>
                                      </p:to>
                                    </p:set>
                                  </p:childTnLst>
                                </p:cTn>
                              </p:par>
                              <p:par>
                                <p:cTn id="798" presetID="10" presetClass="exit" presetSubtype="0" fill="hold" grpId="1" nodeType="withEffect">
                                  <p:stCondLst>
                                    <p:cond delay="0"/>
                                  </p:stCondLst>
                                  <p:childTnLst>
                                    <p:animEffect transition="out" filter="fade">
                                      <p:cBhvr>
                                        <p:cTn id="799" dur="500"/>
                                        <p:tgtEl>
                                          <p:spTgt spid="187"/>
                                        </p:tgtEl>
                                      </p:cBhvr>
                                    </p:animEffect>
                                    <p:set>
                                      <p:cBhvr>
                                        <p:cTn id="800" dur="1" fill="hold">
                                          <p:stCondLst>
                                            <p:cond delay="499"/>
                                          </p:stCondLst>
                                        </p:cTn>
                                        <p:tgtEl>
                                          <p:spTgt spid="187"/>
                                        </p:tgtEl>
                                        <p:attrNameLst>
                                          <p:attrName>style.visibility</p:attrName>
                                        </p:attrNameLst>
                                      </p:cBhvr>
                                      <p:to>
                                        <p:strVal val="hidden"/>
                                      </p:to>
                                    </p:set>
                                  </p:childTnLst>
                                </p:cTn>
                              </p:par>
                              <p:par>
                                <p:cTn id="801" presetID="10" presetClass="exit" presetSubtype="0" fill="hold" grpId="1" nodeType="withEffect">
                                  <p:stCondLst>
                                    <p:cond delay="0"/>
                                  </p:stCondLst>
                                  <p:childTnLst>
                                    <p:animEffect transition="out" filter="fade">
                                      <p:cBhvr>
                                        <p:cTn id="802" dur="500"/>
                                        <p:tgtEl>
                                          <p:spTgt spid="189"/>
                                        </p:tgtEl>
                                      </p:cBhvr>
                                    </p:animEffect>
                                    <p:set>
                                      <p:cBhvr>
                                        <p:cTn id="803" dur="1" fill="hold">
                                          <p:stCondLst>
                                            <p:cond delay="499"/>
                                          </p:stCondLst>
                                        </p:cTn>
                                        <p:tgtEl>
                                          <p:spTgt spid="189"/>
                                        </p:tgtEl>
                                        <p:attrNameLst>
                                          <p:attrName>style.visibility</p:attrName>
                                        </p:attrNameLst>
                                      </p:cBhvr>
                                      <p:to>
                                        <p:strVal val="hidden"/>
                                      </p:to>
                                    </p:set>
                                  </p:childTnLst>
                                </p:cTn>
                              </p:par>
                              <p:par>
                                <p:cTn id="804" presetID="10" presetClass="exit" presetSubtype="0" fill="hold" nodeType="withEffect">
                                  <p:stCondLst>
                                    <p:cond delay="0"/>
                                  </p:stCondLst>
                                  <p:childTnLst>
                                    <p:animEffect transition="out" filter="fade">
                                      <p:cBhvr>
                                        <p:cTn id="805" dur="500"/>
                                        <p:tgtEl>
                                          <p:spTgt spid="191"/>
                                        </p:tgtEl>
                                      </p:cBhvr>
                                    </p:animEffect>
                                    <p:set>
                                      <p:cBhvr>
                                        <p:cTn id="806" dur="1" fill="hold">
                                          <p:stCondLst>
                                            <p:cond delay="499"/>
                                          </p:stCondLst>
                                        </p:cTn>
                                        <p:tgtEl>
                                          <p:spTgt spid="191"/>
                                        </p:tgtEl>
                                        <p:attrNameLst>
                                          <p:attrName>style.visibility</p:attrName>
                                        </p:attrNameLst>
                                      </p:cBhvr>
                                      <p:to>
                                        <p:strVal val="hidden"/>
                                      </p:to>
                                    </p:set>
                                  </p:childTnLst>
                                </p:cTn>
                              </p:par>
                              <p:par>
                                <p:cTn id="807" presetID="10" presetClass="exit" presetSubtype="0" fill="hold" grpId="1" nodeType="withEffect">
                                  <p:stCondLst>
                                    <p:cond delay="0"/>
                                  </p:stCondLst>
                                  <p:childTnLst>
                                    <p:animEffect transition="out" filter="fade">
                                      <p:cBhvr>
                                        <p:cTn id="808" dur="500"/>
                                        <p:tgtEl>
                                          <p:spTgt spid="190"/>
                                        </p:tgtEl>
                                      </p:cBhvr>
                                    </p:animEffect>
                                    <p:set>
                                      <p:cBhvr>
                                        <p:cTn id="809" dur="1" fill="hold">
                                          <p:stCondLst>
                                            <p:cond delay="499"/>
                                          </p:stCondLst>
                                        </p:cTn>
                                        <p:tgtEl>
                                          <p:spTgt spid="190"/>
                                        </p:tgtEl>
                                        <p:attrNameLst>
                                          <p:attrName>style.visibility</p:attrName>
                                        </p:attrNameLst>
                                      </p:cBhvr>
                                      <p:to>
                                        <p:strVal val="hidden"/>
                                      </p:to>
                                    </p:set>
                                  </p:childTnLst>
                                </p:cTn>
                              </p:par>
                              <p:par>
                                <p:cTn id="810" presetID="10" presetClass="exit" presetSubtype="0" fill="hold" grpId="1" nodeType="withEffect">
                                  <p:stCondLst>
                                    <p:cond delay="0"/>
                                  </p:stCondLst>
                                  <p:childTnLst>
                                    <p:animEffect transition="out" filter="fade">
                                      <p:cBhvr>
                                        <p:cTn id="811" dur="500"/>
                                        <p:tgtEl>
                                          <p:spTgt spid="192"/>
                                        </p:tgtEl>
                                      </p:cBhvr>
                                    </p:animEffect>
                                    <p:set>
                                      <p:cBhvr>
                                        <p:cTn id="812" dur="1" fill="hold">
                                          <p:stCondLst>
                                            <p:cond delay="499"/>
                                          </p:stCondLst>
                                        </p:cTn>
                                        <p:tgtEl>
                                          <p:spTgt spid="192"/>
                                        </p:tgtEl>
                                        <p:attrNameLst>
                                          <p:attrName>style.visibility</p:attrName>
                                        </p:attrNameLst>
                                      </p:cBhvr>
                                      <p:to>
                                        <p:strVal val="hidden"/>
                                      </p:to>
                                    </p:set>
                                  </p:childTnLst>
                                </p:cTn>
                              </p:par>
                              <p:par>
                                <p:cTn id="813" presetID="10" presetClass="exit" presetSubtype="0" fill="hold" nodeType="withEffect">
                                  <p:stCondLst>
                                    <p:cond delay="0"/>
                                  </p:stCondLst>
                                  <p:childTnLst>
                                    <p:animEffect transition="out" filter="fade">
                                      <p:cBhvr>
                                        <p:cTn id="814" dur="500"/>
                                        <p:tgtEl>
                                          <p:spTgt spid="194"/>
                                        </p:tgtEl>
                                      </p:cBhvr>
                                    </p:animEffect>
                                    <p:set>
                                      <p:cBhvr>
                                        <p:cTn id="815" dur="1" fill="hold">
                                          <p:stCondLst>
                                            <p:cond delay="499"/>
                                          </p:stCondLst>
                                        </p:cTn>
                                        <p:tgtEl>
                                          <p:spTgt spid="194"/>
                                        </p:tgtEl>
                                        <p:attrNameLst>
                                          <p:attrName>style.visibility</p:attrName>
                                        </p:attrNameLst>
                                      </p:cBhvr>
                                      <p:to>
                                        <p:strVal val="hidden"/>
                                      </p:to>
                                    </p:set>
                                  </p:childTnLst>
                                </p:cTn>
                              </p:par>
                              <p:par>
                                <p:cTn id="816" presetID="10" presetClass="exit" presetSubtype="0" fill="hold" grpId="1" nodeType="withEffect">
                                  <p:stCondLst>
                                    <p:cond delay="0"/>
                                  </p:stCondLst>
                                  <p:childTnLst>
                                    <p:animEffect transition="out" filter="fade">
                                      <p:cBhvr>
                                        <p:cTn id="817" dur="500"/>
                                        <p:tgtEl>
                                          <p:spTgt spid="193"/>
                                        </p:tgtEl>
                                      </p:cBhvr>
                                    </p:animEffect>
                                    <p:set>
                                      <p:cBhvr>
                                        <p:cTn id="818" dur="1" fill="hold">
                                          <p:stCondLst>
                                            <p:cond delay="499"/>
                                          </p:stCondLst>
                                        </p:cTn>
                                        <p:tgtEl>
                                          <p:spTgt spid="193"/>
                                        </p:tgtEl>
                                        <p:attrNameLst>
                                          <p:attrName>style.visibility</p:attrName>
                                        </p:attrNameLst>
                                      </p:cBhvr>
                                      <p:to>
                                        <p:strVal val="hidden"/>
                                      </p:to>
                                    </p:set>
                                  </p:childTnLst>
                                </p:cTn>
                              </p:par>
                              <p:par>
                                <p:cTn id="819" presetID="10" presetClass="exit" presetSubtype="0" fill="hold" grpId="1" nodeType="withEffect">
                                  <p:stCondLst>
                                    <p:cond delay="0"/>
                                  </p:stCondLst>
                                  <p:childTnLst>
                                    <p:animEffect transition="out" filter="fade">
                                      <p:cBhvr>
                                        <p:cTn id="820" dur="500"/>
                                        <p:tgtEl>
                                          <p:spTgt spid="195"/>
                                        </p:tgtEl>
                                      </p:cBhvr>
                                    </p:animEffect>
                                    <p:set>
                                      <p:cBhvr>
                                        <p:cTn id="821" dur="1" fill="hold">
                                          <p:stCondLst>
                                            <p:cond delay="499"/>
                                          </p:stCondLst>
                                        </p:cTn>
                                        <p:tgtEl>
                                          <p:spTgt spid="195"/>
                                        </p:tgtEl>
                                        <p:attrNameLst>
                                          <p:attrName>style.visibility</p:attrName>
                                        </p:attrNameLst>
                                      </p:cBhvr>
                                      <p:to>
                                        <p:strVal val="hidden"/>
                                      </p:to>
                                    </p:set>
                                  </p:childTnLst>
                                </p:cTn>
                              </p:par>
                            </p:childTnLst>
                          </p:cTn>
                        </p:par>
                        <p:par>
                          <p:cTn id="822" fill="hold">
                            <p:stCondLst>
                              <p:cond delay="500"/>
                            </p:stCondLst>
                            <p:childTnLst>
                              <p:par>
                                <p:cTn id="823" presetID="22" presetClass="entr" presetSubtype="1" fill="hold" nodeType="afterEffect">
                                  <p:stCondLst>
                                    <p:cond delay="0"/>
                                  </p:stCondLst>
                                  <p:childTnLst>
                                    <p:set>
                                      <p:cBhvr>
                                        <p:cTn id="824" dur="1" fill="hold">
                                          <p:stCondLst>
                                            <p:cond delay="0"/>
                                          </p:stCondLst>
                                        </p:cTn>
                                        <p:tgtEl>
                                          <p:spTgt spid="205"/>
                                        </p:tgtEl>
                                        <p:attrNameLst>
                                          <p:attrName>style.visibility</p:attrName>
                                        </p:attrNameLst>
                                      </p:cBhvr>
                                      <p:to>
                                        <p:strVal val="visible"/>
                                      </p:to>
                                    </p:set>
                                    <p:animEffect transition="in" filter="wipe(up)">
                                      <p:cBhvr>
                                        <p:cTn id="825" dur="500"/>
                                        <p:tgtEl>
                                          <p:spTgt spid="205"/>
                                        </p:tgtEl>
                                      </p:cBhvr>
                                    </p:animEffect>
                                  </p:childTnLst>
                                </p:cTn>
                              </p:par>
                            </p:childTnLst>
                          </p:cTn>
                        </p:par>
                      </p:childTnLst>
                    </p:cTn>
                  </p:par>
                  <p:par>
                    <p:cTn id="826" fill="hold">
                      <p:stCondLst>
                        <p:cond delay="indefinite"/>
                      </p:stCondLst>
                      <p:childTnLst>
                        <p:par>
                          <p:cTn id="827" fill="hold">
                            <p:stCondLst>
                              <p:cond delay="0"/>
                            </p:stCondLst>
                            <p:childTnLst>
                              <p:par>
                                <p:cTn id="828" presetID="10" presetClass="entr" presetSubtype="0" fill="hold" grpId="0" nodeType="clickEffect">
                                  <p:stCondLst>
                                    <p:cond delay="0"/>
                                  </p:stCondLst>
                                  <p:childTnLst>
                                    <p:set>
                                      <p:cBhvr>
                                        <p:cTn id="829" dur="1" fill="hold">
                                          <p:stCondLst>
                                            <p:cond delay="0"/>
                                          </p:stCondLst>
                                        </p:cTn>
                                        <p:tgtEl>
                                          <p:spTgt spid="204"/>
                                        </p:tgtEl>
                                        <p:attrNameLst>
                                          <p:attrName>style.visibility</p:attrName>
                                        </p:attrNameLst>
                                      </p:cBhvr>
                                      <p:to>
                                        <p:strVal val="visible"/>
                                      </p:to>
                                    </p:set>
                                    <p:animEffect transition="in" filter="fade">
                                      <p:cBhvr>
                                        <p:cTn id="830" dur="500"/>
                                        <p:tgtEl>
                                          <p:spTgt spid="204"/>
                                        </p:tgtEl>
                                      </p:cBhvr>
                                    </p:animEffect>
                                  </p:childTnLst>
                                </p:cTn>
                              </p:par>
                            </p:childTnLst>
                          </p:cTn>
                        </p:par>
                      </p:childTnLst>
                    </p:cTn>
                  </p:par>
                  <p:par>
                    <p:cTn id="831" fill="hold">
                      <p:stCondLst>
                        <p:cond delay="indefinite"/>
                      </p:stCondLst>
                      <p:childTnLst>
                        <p:par>
                          <p:cTn id="832" fill="hold">
                            <p:stCondLst>
                              <p:cond delay="0"/>
                            </p:stCondLst>
                            <p:childTnLst>
                              <p:par>
                                <p:cTn id="833" presetID="1" presetClass="entr" presetSubtype="0" fill="hold" grpId="0" nodeType="clickEffect">
                                  <p:stCondLst>
                                    <p:cond delay="0"/>
                                  </p:stCondLst>
                                  <p:childTnLst>
                                    <p:set>
                                      <p:cBhvr>
                                        <p:cTn id="834" dur="1" fill="hold">
                                          <p:stCondLst>
                                            <p:cond delay="499"/>
                                          </p:stCondLst>
                                        </p:cTn>
                                        <p:tgtEl>
                                          <p:spTgt spid="216"/>
                                        </p:tgtEl>
                                        <p:attrNameLst>
                                          <p:attrName>style.visibility</p:attrName>
                                        </p:attrNameLst>
                                      </p:cBhvr>
                                      <p:to>
                                        <p:strVal val="visible"/>
                                      </p:to>
                                    </p:set>
                                  </p:childTnLst>
                                </p:cTn>
                              </p:par>
                              <p:par>
                                <p:cTn id="835" presetID="26" presetClass="emph" presetSubtype="0" repeatCount="3000" fill="hold" grpId="1" nodeType="withEffect">
                                  <p:stCondLst>
                                    <p:cond delay="0"/>
                                  </p:stCondLst>
                                  <p:childTnLst>
                                    <p:animEffect transition="out" filter="fade">
                                      <p:cBhvr>
                                        <p:cTn id="836" dur="500" tmFilter="0, 0; .2, .5; .8, .5; 1, 0"/>
                                        <p:tgtEl>
                                          <p:spTgt spid="216"/>
                                        </p:tgtEl>
                                      </p:cBhvr>
                                    </p:animEffect>
                                    <p:animScale>
                                      <p:cBhvr>
                                        <p:cTn id="837" dur="250" autoRev="1" fill="hold"/>
                                        <p:tgtEl>
                                          <p:spTgt spid="216"/>
                                        </p:tgtEl>
                                      </p:cBhvr>
                                      <p:by x="105000" y="105000"/>
                                    </p:animScale>
                                  </p:childTnLst>
                                </p:cTn>
                              </p:par>
                            </p:childTnLst>
                          </p:cTn>
                        </p:par>
                      </p:childTnLst>
                    </p:cTn>
                  </p:par>
                  <p:par>
                    <p:cTn id="838" fill="hold">
                      <p:stCondLst>
                        <p:cond delay="indefinite"/>
                      </p:stCondLst>
                      <p:childTnLst>
                        <p:par>
                          <p:cTn id="839" fill="hold">
                            <p:stCondLst>
                              <p:cond delay="0"/>
                            </p:stCondLst>
                            <p:childTnLst>
                              <p:par>
                                <p:cTn id="840" presetID="1" presetClass="exit" presetSubtype="0" fill="hold" grpId="1" nodeType="clickEffect">
                                  <p:stCondLst>
                                    <p:cond delay="0"/>
                                  </p:stCondLst>
                                  <p:childTnLst>
                                    <p:set>
                                      <p:cBhvr>
                                        <p:cTn id="841" dur="1" fill="hold">
                                          <p:stCondLst>
                                            <p:cond delay="499"/>
                                          </p:stCondLst>
                                        </p:cTn>
                                        <p:tgtEl>
                                          <p:spTgt spid="204"/>
                                        </p:tgtEl>
                                        <p:attrNameLst>
                                          <p:attrName>style.visibility</p:attrName>
                                        </p:attrNameLst>
                                      </p:cBhvr>
                                      <p:to>
                                        <p:strVal val="hidden"/>
                                      </p:to>
                                    </p:set>
                                  </p:childTnLst>
                                </p:cTn>
                              </p:par>
                              <p:par>
                                <p:cTn id="842" presetID="10" presetClass="exit" presetSubtype="0" fill="hold" grpId="2" nodeType="withEffect">
                                  <p:stCondLst>
                                    <p:cond delay="0"/>
                                  </p:stCondLst>
                                  <p:childTnLst>
                                    <p:animEffect transition="out" filter="fade">
                                      <p:cBhvr>
                                        <p:cTn id="843" dur="500"/>
                                        <p:tgtEl>
                                          <p:spTgt spid="216"/>
                                        </p:tgtEl>
                                      </p:cBhvr>
                                    </p:animEffect>
                                    <p:set>
                                      <p:cBhvr>
                                        <p:cTn id="844" dur="1" fill="hold">
                                          <p:stCondLst>
                                            <p:cond delay="499"/>
                                          </p:stCondLst>
                                        </p:cTn>
                                        <p:tgtEl>
                                          <p:spTgt spid="216"/>
                                        </p:tgtEl>
                                        <p:attrNameLst>
                                          <p:attrName>style.visibility</p:attrName>
                                        </p:attrNameLst>
                                      </p:cBhvr>
                                      <p:to>
                                        <p:strVal val="hidden"/>
                                      </p:to>
                                    </p:set>
                                  </p:childTnLst>
                                </p:cTn>
                              </p:par>
                            </p:childTnLst>
                          </p:cTn>
                        </p:par>
                        <p:par>
                          <p:cTn id="845" fill="hold">
                            <p:stCondLst>
                              <p:cond delay="500"/>
                            </p:stCondLst>
                            <p:childTnLst>
                              <p:par>
                                <p:cTn id="846" presetID="10" presetClass="entr" presetSubtype="0" fill="hold" grpId="0" nodeType="afterEffect">
                                  <p:stCondLst>
                                    <p:cond delay="0"/>
                                  </p:stCondLst>
                                  <p:childTnLst>
                                    <p:set>
                                      <p:cBhvr>
                                        <p:cTn id="847" dur="1" fill="hold">
                                          <p:stCondLst>
                                            <p:cond delay="0"/>
                                          </p:stCondLst>
                                        </p:cTn>
                                        <p:tgtEl>
                                          <p:spTgt spid="214"/>
                                        </p:tgtEl>
                                        <p:attrNameLst>
                                          <p:attrName>style.visibility</p:attrName>
                                        </p:attrNameLst>
                                      </p:cBhvr>
                                      <p:to>
                                        <p:strVal val="visible"/>
                                      </p:to>
                                    </p:set>
                                    <p:animEffect transition="in" filter="fade">
                                      <p:cBhvr>
                                        <p:cTn id="848" dur="500"/>
                                        <p:tgtEl>
                                          <p:spTgt spid="214"/>
                                        </p:tgtEl>
                                      </p:cBhvr>
                                    </p:animEffect>
                                  </p:childTnLst>
                                </p:cTn>
                              </p:par>
                            </p:childTnLst>
                          </p:cTn>
                        </p:par>
                      </p:childTnLst>
                    </p:cTn>
                  </p:par>
                  <p:par>
                    <p:cTn id="849" fill="hold">
                      <p:stCondLst>
                        <p:cond delay="indefinite"/>
                      </p:stCondLst>
                      <p:childTnLst>
                        <p:par>
                          <p:cTn id="850" fill="hold">
                            <p:stCondLst>
                              <p:cond delay="0"/>
                            </p:stCondLst>
                            <p:childTnLst>
                              <p:par>
                                <p:cTn id="851" presetID="10" presetClass="entr" presetSubtype="0" fill="hold" grpId="0" nodeType="clickEffect">
                                  <p:stCondLst>
                                    <p:cond delay="0"/>
                                  </p:stCondLst>
                                  <p:childTnLst>
                                    <p:set>
                                      <p:cBhvr>
                                        <p:cTn id="852" dur="1" fill="hold">
                                          <p:stCondLst>
                                            <p:cond delay="0"/>
                                          </p:stCondLst>
                                        </p:cTn>
                                        <p:tgtEl>
                                          <p:spTgt spid="215"/>
                                        </p:tgtEl>
                                        <p:attrNameLst>
                                          <p:attrName>style.visibility</p:attrName>
                                        </p:attrNameLst>
                                      </p:cBhvr>
                                      <p:to>
                                        <p:strVal val="visible"/>
                                      </p:to>
                                    </p:set>
                                    <p:animEffect transition="in" filter="fade">
                                      <p:cBhvr>
                                        <p:cTn id="853" dur="500"/>
                                        <p:tgtEl>
                                          <p:spTgt spid="215"/>
                                        </p:tgtEl>
                                      </p:cBhvr>
                                    </p:animEffect>
                                  </p:childTnLst>
                                </p:cTn>
                              </p:par>
                            </p:childTnLst>
                          </p:cTn>
                        </p:par>
                      </p:childTnLst>
                    </p:cTn>
                  </p:par>
                  <p:par>
                    <p:cTn id="854" fill="hold">
                      <p:stCondLst>
                        <p:cond delay="indefinite"/>
                      </p:stCondLst>
                      <p:childTnLst>
                        <p:par>
                          <p:cTn id="855" fill="hold">
                            <p:stCondLst>
                              <p:cond delay="0"/>
                            </p:stCondLst>
                            <p:childTnLst>
                              <p:par>
                                <p:cTn id="856" presetID="22" presetClass="entr" presetSubtype="8" fill="hold" nodeType="clickEffect">
                                  <p:stCondLst>
                                    <p:cond delay="0"/>
                                  </p:stCondLst>
                                  <p:childTnLst>
                                    <p:set>
                                      <p:cBhvr>
                                        <p:cTn id="857" dur="1" fill="hold">
                                          <p:stCondLst>
                                            <p:cond delay="0"/>
                                          </p:stCondLst>
                                        </p:cTn>
                                        <p:tgtEl>
                                          <p:spTgt spid="142"/>
                                        </p:tgtEl>
                                        <p:attrNameLst>
                                          <p:attrName>style.visibility</p:attrName>
                                        </p:attrNameLst>
                                      </p:cBhvr>
                                      <p:to>
                                        <p:strVal val="visible"/>
                                      </p:to>
                                    </p:set>
                                    <p:animEffect transition="in" filter="wipe(left)">
                                      <p:cBhvr>
                                        <p:cTn id="858" dur="500"/>
                                        <p:tgtEl>
                                          <p:spTgt spid="142"/>
                                        </p:tgtEl>
                                      </p:cBhvr>
                                    </p:animEffect>
                                  </p:childTnLst>
                                </p:cTn>
                              </p:par>
                            </p:childTnLst>
                          </p:cTn>
                        </p:par>
                      </p:childTnLst>
                    </p:cTn>
                  </p:par>
                  <p:par>
                    <p:cTn id="859" fill="hold">
                      <p:stCondLst>
                        <p:cond delay="indefinite"/>
                      </p:stCondLst>
                      <p:childTnLst>
                        <p:par>
                          <p:cTn id="860" fill="hold">
                            <p:stCondLst>
                              <p:cond delay="0"/>
                            </p:stCondLst>
                            <p:childTnLst>
                              <p:par>
                                <p:cTn id="861" presetID="22" presetClass="entr" presetSubtype="8" fill="hold" grpId="0" nodeType="clickEffect">
                                  <p:stCondLst>
                                    <p:cond delay="0"/>
                                  </p:stCondLst>
                                  <p:childTnLst>
                                    <p:set>
                                      <p:cBhvr>
                                        <p:cTn id="862" dur="1" fill="hold">
                                          <p:stCondLst>
                                            <p:cond delay="0"/>
                                          </p:stCondLst>
                                        </p:cTn>
                                        <p:tgtEl>
                                          <p:spTgt spid="141"/>
                                        </p:tgtEl>
                                        <p:attrNameLst>
                                          <p:attrName>style.visibility</p:attrName>
                                        </p:attrNameLst>
                                      </p:cBhvr>
                                      <p:to>
                                        <p:strVal val="visible"/>
                                      </p:to>
                                    </p:set>
                                    <p:animEffect transition="in" filter="wipe(left)">
                                      <p:cBhvr>
                                        <p:cTn id="863" dur="500"/>
                                        <p:tgtEl>
                                          <p:spTgt spid="141"/>
                                        </p:tgtEl>
                                      </p:cBhvr>
                                    </p:animEffect>
                                  </p:childTnLst>
                                </p:cTn>
                              </p:par>
                            </p:childTnLst>
                          </p:cTn>
                        </p:par>
                      </p:childTnLst>
                    </p:cTn>
                  </p:par>
                  <p:par>
                    <p:cTn id="864" fill="hold">
                      <p:stCondLst>
                        <p:cond delay="indefinite"/>
                      </p:stCondLst>
                      <p:childTnLst>
                        <p:par>
                          <p:cTn id="865" fill="hold">
                            <p:stCondLst>
                              <p:cond delay="0"/>
                            </p:stCondLst>
                            <p:childTnLst>
                              <p:par>
                                <p:cTn id="866" presetID="22" presetClass="entr" presetSubtype="8" fill="hold" grpId="0" nodeType="clickEffect">
                                  <p:stCondLst>
                                    <p:cond delay="0"/>
                                  </p:stCondLst>
                                  <p:childTnLst>
                                    <p:set>
                                      <p:cBhvr>
                                        <p:cTn id="867" dur="1" fill="hold">
                                          <p:stCondLst>
                                            <p:cond delay="0"/>
                                          </p:stCondLst>
                                        </p:cTn>
                                        <p:tgtEl>
                                          <p:spTgt spid="234"/>
                                        </p:tgtEl>
                                        <p:attrNameLst>
                                          <p:attrName>style.visibility</p:attrName>
                                        </p:attrNameLst>
                                      </p:cBhvr>
                                      <p:to>
                                        <p:strVal val="visible"/>
                                      </p:to>
                                    </p:set>
                                    <p:animEffect transition="in" filter="wipe(left)">
                                      <p:cBhvr>
                                        <p:cTn id="868" dur="500"/>
                                        <p:tgtEl>
                                          <p:spTgt spid="234"/>
                                        </p:tgtEl>
                                      </p:cBhvr>
                                    </p:animEffect>
                                  </p:childTnLst>
                                </p:cTn>
                              </p:par>
                            </p:childTnLst>
                          </p:cTn>
                        </p:par>
                      </p:childTnLst>
                    </p:cTn>
                  </p:par>
                  <p:par>
                    <p:cTn id="869" fill="hold">
                      <p:stCondLst>
                        <p:cond delay="indefinite"/>
                      </p:stCondLst>
                      <p:childTnLst>
                        <p:par>
                          <p:cTn id="870" fill="hold">
                            <p:stCondLst>
                              <p:cond delay="0"/>
                            </p:stCondLst>
                            <p:childTnLst>
                              <p:par>
                                <p:cTn id="871" presetID="22" presetClass="entr" presetSubtype="8" fill="hold" grpId="0" nodeType="clickEffect">
                                  <p:stCondLst>
                                    <p:cond delay="0"/>
                                  </p:stCondLst>
                                  <p:childTnLst>
                                    <p:set>
                                      <p:cBhvr>
                                        <p:cTn id="872" dur="1" fill="hold">
                                          <p:stCondLst>
                                            <p:cond delay="0"/>
                                          </p:stCondLst>
                                        </p:cTn>
                                        <p:tgtEl>
                                          <p:spTgt spid="235"/>
                                        </p:tgtEl>
                                        <p:attrNameLst>
                                          <p:attrName>style.visibility</p:attrName>
                                        </p:attrNameLst>
                                      </p:cBhvr>
                                      <p:to>
                                        <p:strVal val="visible"/>
                                      </p:to>
                                    </p:set>
                                    <p:animEffect transition="in" filter="wipe(left)">
                                      <p:cBhvr>
                                        <p:cTn id="873" dur="500"/>
                                        <p:tgtEl>
                                          <p:spTgt spid="235"/>
                                        </p:tgtEl>
                                      </p:cBhvr>
                                    </p:animEffect>
                                  </p:childTnLst>
                                </p:cTn>
                              </p:par>
                            </p:childTnLst>
                          </p:cTn>
                        </p:par>
                      </p:childTnLst>
                    </p:cTn>
                  </p:par>
                  <p:par>
                    <p:cTn id="874" fill="hold">
                      <p:stCondLst>
                        <p:cond delay="indefinite"/>
                      </p:stCondLst>
                      <p:childTnLst>
                        <p:par>
                          <p:cTn id="875" fill="hold">
                            <p:stCondLst>
                              <p:cond delay="0"/>
                            </p:stCondLst>
                            <p:childTnLst>
                              <p:par>
                                <p:cTn id="876" presetID="22" presetClass="entr" presetSubtype="8" fill="hold" grpId="0" nodeType="clickEffect">
                                  <p:stCondLst>
                                    <p:cond delay="0"/>
                                  </p:stCondLst>
                                  <p:childTnLst>
                                    <p:set>
                                      <p:cBhvr>
                                        <p:cTn id="877" dur="1" fill="hold">
                                          <p:stCondLst>
                                            <p:cond delay="0"/>
                                          </p:stCondLst>
                                        </p:cTn>
                                        <p:tgtEl>
                                          <p:spTgt spid="236"/>
                                        </p:tgtEl>
                                        <p:attrNameLst>
                                          <p:attrName>style.visibility</p:attrName>
                                        </p:attrNameLst>
                                      </p:cBhvr>
                                      <p:to>
                                        <p:strVal val="visible"/>
                                      </p:to>
                                    </p:set>
                                    <p:animEffect transition="in" filter="wipe(left)">
                                      <p:cBhvr>
                                        <p:cTn id="878" dur="500"/>
                                        <p:tgtEl>
                                          <p:spTgt spid="236"/>
                                        </p:tgtEl>
                                      </p:cBhvr>
                                    </p:animEffect>
                                  </p:childTnLst>
                                </p:cTn>
                              </p:par>
                            </p:childTnLst>
                          </p:cTn>
                        </p:par>
                      </p:childTnLst>
                    </p:cTn>
                  </p:par>
                  <p:par>
                    <p:cTn id="879" fill="hold">
                      <p:stCondLst>
                        <p:cond delay="indefinite"/>
                      </p:stCondLst>
                      <p:childTnLst>
                        <p:par>
                          <p:cTn id="880" fill="hold">
                            <p:stCondLst>
                              <p:cond delay="0"/>
                            </p:stCondLst>
                            <p:childTnLst>
                              <p:par>
                                <p:cTn id="881" presetID="22" presetClass="entr" presetSubtype="8" fill="hold" grpId="0" nodeType="clickEffect">
                                  <p:stCondLst>
                                    <p:cond delay="0"/>
                                  </p:stCondLst>
                                  <p:childTnLst>
                                    <p:set>
                                      <p:cBhvr>
                                        <p:cTn id="882" dur="1" fill="hold">
                                          <p:stCondLst>
                                            <p:cond delay="0"/>
                                          </p:stCondLst>
                                        </p:cTn>
                                        <p:tgtEl>
                                          <p:spTgt spid="237"/>
                                        </p:tgtEl>
                                        <p:attrNameLst>
                                          <p:attrName>style.visibility</p:attrName>
                                        </p:attrNameLst>
                                      </p:cBhvr>
                                      <p:to>
                                        <p:strVal val="visible"/>
                                      </p:to>
                                    </p:set>
                                    <p:animEffect transition="in" filter="wipe(left)">
                                      <p:cBhvr>
                                        <p:cTn id="883" dur="500"/>
                                        <p:tgtEl>
                                          <p:spTgt spid="237"/>
                                        </p:tgtEl>
                                      </p:cBhvr>
                                    </p:animEffect>
                                  </p:childTnLst>
                                </p:cTn>
                              </p:par>
                            </p:childTnLst>
                          </p:cTn>
                        </p:par>
                      </p:childTnLst>
                    </p:cTn>
                  </p:par>
                  <p:par>
                    <p:cTn id="884" fill="hold">
                      <p:stCondLst>
                        <p:cond delay="indefinite"/>
                      </p:stCondLst>
                      <p:childTnLst>
                        <p:par>
                          <p:cTn id="885" fill="hold">
                            <p:stCondLst>
                              <p:cond delay="0"/>
                            </p:stCondLst>
                            <p:childTnLst>
                              <p:par>
                                <p:cTn id="886" presetID="10" presetClass="exit" presetSubtype="0" fill="hold" nodeType="clickEffect">
                                  <p:stCondLst>
                                    <p:cond delay="0"/>
                                  </p:stCondLst>
                                  <p:childTnLst>
                                    <p:animEffect transition="out" filter="fade">
                                      <p:cBhvr>
                                        <p:cTn id="887" dur="500"/>
                                        <p:tgtEl>
                                          <p:spTgt spid="205"/>
                                        </p:tgtEl>
                                      </p:cBhvr>
                                    </p:animEffect>
                                    <p:set>
                                      <p:cBhvr>
                                        <p:cTn id="888" dur="1" fill="hold">
                                          <p:stCondLst>
                                            <p:cond delay="499"/>
                                          </p:stCondLst>
                                        </p:cTn>
                                        <p:tgtEl>
                                          <p:spTgt spid="205"/>
                                        </p:tgtEl>
                                        <p:attrNameLst>
                                          <p:attrName>style.visibility</p:attrName>
                                        </p:attrNameLst>
                                      </p:cBhvr>
                                      <p:to>
                                        <p:strVal val="hidden"/>
                                      </p:to>
                                    </p:set>
                                  </p:childTnLst>
                                </p:cTn>
                              </p:par>
                              <p:par>
                                <p:cTn id="889" presetID="10" presetClass="exit" presetSubtype="0" fill="hold" grpId="1" nodeType="withEffect">
                                  <p:stCondLst>
                                    <p:cond delay="0"/>
                                  </p:stCondLst>
                                  <p:childTnLst>
                                    <p:animEffect transition="out" filter="fade">
                                      <p:cBhvr>
                                        <p:cTn id="890" dur="500"/>
                                        <p:tgtEl>
                                          <p:spTgt spid="214"/>
                                        </p:tgtEl>
                                      </p:cBhvr>
                                    </p:animEffect>
                                    <p:set>
                                      <p:cBhvr>
                                        <p:cTn id="891" dur="1" fill="hold">
                                          <p:stCondLst>
                                            <p:cond delay="499"/>
                                          </p:stCondLst>
                                        </p:cTn>
                                        <p:tgtEl>
                                          <p:spTgt spid="214"/>
                                        </p:tgtEl>
                                        <p:attrNameLst>
                                          <p:attrName>style.visibility</p:attrName>
                                        </p:attrNameLst>
                                      </p:cBhvr>
                                      <p:to>
                                        <p:strVal val="hidden"/>
                                      </p:to>
                                    </p:set>
                                  </p:childTnLst>
                                </p:cTn>
                              </p:par>
                              <p:par>
                                <p:cTn id="892" presetID="10" presetClass="exit" presetSubtype="0" fill="hold" grpId="1" nodeType="withEffect">
                                  <p:stCondLst>
                                    <p:cond delay="0"/>
                                  </p:stCondLst>
                                  <p:childTnLst>
                                    <p:animEffect transition="out" filter="fade">
                                      <p:cBhvr>
                                        <p:cTn id="893" dur="500"/>
                                        <p:tgtEl>
                                          <p:spTgt spid="215"/>
                                        </p:tgtEl>
                                      </p:cBhvr>
                                    </p:animEffect>
                                    <p:set>
                                      <p:cBhvr>
                                        <p:cTn id="894" dur="1" fill="hold">
                                          <p:stCondLst>
                                            <p:cond delay="499"/>
                                          </p:stCondLst>
                                        </p:cTn>
                                        <p:tgtEl>
                                          <p:spTgt spid="215"/>
                                        </p:tgtEl>
                                        <p:attrNameLst>
                                          <p:attrName>style.visibility</p:attrName>
                                        </p:attrNameLst>
                                      </p:cBhvr>
                                      <p:to>
                                        <p:strVal val="hidden"/>
                                      </p:to>
                                    </p:set>
                                  </p:childTnLst>
                                </p:cTn>
                              </p:par>
                            </p:childTnLst>
                          </p:cTn>
                        </p:par>
                        <p:par>
                          <p:cTn id="895" fill="hold">
                            <p:stCondLst>
                              <p:cond delay="500"/>
                            </p:stCondLst>
                            <p:childTnLst>
                              <p:par>
                                <p:cTn id="896" presetID="22" presetClass="entr" presetSubtype="8" fill="hold" nodeType="afterEffect">
                                  <p:stCondLst>
                                    <p:cond delay="0"/>
                                  </p:stCondLst>
                                  <p:childTnLst>
                                    <p:set>
                                      <p:cBhvr>
                                        <p:cTn id="897" dur="1" fill="hold">
                                          <p:stCondLst>
                                            <p:cond delay="0"/>
                                          </p:stCondLst>
                                        </p:cTn>
                                        <p:tgtEl>
                                          <p:spTgt spid="200"/>
                                        </p:tgtEl>
                                        <p:attrNameLst>
                                          <p:attrName>style.visibility</p:attrName>
                                        </p:attrNameLst>
                                      </p:cBhvr>
                                      <p:to>
                                        <p:strVal val="visible"/>
                                      </p:to>
                                    </p:set>
                                    <p:animEffect transition="in" filter="wipe(left)">
                                      <p:cBhvr>
                                        <p:cTn id="898" dur="500"/>
                                        <p:tgtEl>
                                          <p:spTgt spid="200"/>
                                        </p:tgtEl>
                                      </p:cBhvr>
                                    </p:animEffect>
                                  </p:childTnLst>
                                </p:cTn>
                              </p:par>
                            </p:childTnLst>
                          </p:cTn>
                        </p:par>
                      </p:childTnLst>
                    </p:cTn>
                  </p:par>
                  <p:par>
                    <p:cTn id="899" fill="hold">
                      <p:stCondLst>
                        <p:cond delay="indefinite"/>
                      </p:stCondLst>
                      <p:childTnLst>
                        <p:par>
                          <p:cTn id="900" fill="hold">
                            <p:stCondLst>
                              <p:cond delay="0"/>
                            </p:stCondLst>
                            <p:childTnLst>
                              <p:par>
                                <p:cTn id="901" presetID="22" presetClass="entr" presetSubtype="8" fill="hold" nodeType="clickEffect">
                                  <p:stCondLst>
                                    <p:cond delay="0"/>
                                  </p:stCondLst>
                                  <p:childTnLst>
                                    <p:set>
                                      <p:cBhvr>
                                        <p:cTn id="902" dur="1" fill="hold">
                                          <p:stCondLst>
                                            <p:cond delay="0"/>
                                          </p:stCondLst>
                                        </p:cTn>
                                        <p:tgtEl>
                                          <p:spTgt spid="231"/>
                                        </p:tgtEl>
                                        <p:attrNameLst>
                                          <p:attrName>style.visibility</p:attrName>
                                        </p:attrNameLst>
                                      </p:cBhvr>
                                      <p:to>
                                        <p:strVal val="visible"/>
                                      </p:to>
                                    </p:set>
                                    <p:animEffect transition="in" filter="wipe(left)">
                                      <p:cBhvr>
                                        <p:cTn id="903" dur="500"/>
                                        <p:tgtEl>
                                          <p:spTgt spid="231"/>
                                        </p:tgtEl>
                                      </p:cBhvr>
                                    </p:animEffect>
                                  </p:childTnLst>
                                </p:cTn>
                              </p:par>
                            </p:childTnLst>
                          </p:cTn>
                        </p:par>
                      </p:childTnLst>
                    </p:cTn>
                  </p:par>
                  <p:par>
                    <p:cTn id="904" fill="hold">
                      <p:stCondLst>
                        <p:cond delay="indefinite"/>
                      </p:stCondLst>
                      <p:childTnLst>
                        <p:par>
                          <p:cTn id="905" fill="hold">
                            <p:stCondLst>
                              <p:cond delay="0"/>
                            </p:stCondLst>
                            <p:childTnLst>
                              <p:par>
                                <p:cTn id="906" presetID="22" presetClass="entr" presetSubtype="8" fill="hold" nodeType="clickEffect">
                                  <p:stCondLst>
                                    <p:cond delay="0"/>
                                  </p:stCondLst>
                                  <p:childTnLst>
                                    <p:set>
                                      <p:cBhvr>
                                        <p:cTn id="907" dur="1" fill="hold">
                                          <p:stCondLst>
                                            <p:cond delay="0"/>
                                          </p:stCondLst>
                                        </p:cTn>
                                        <p:tgtEl>
                                          <p:spTgt spid="144"/>
                                        </p:tgtEl>
                                        <p:attrNameLst>
                                          <p:attrName>style.visibility</p:attrName>
                                        </p:attrNameLst>
                                      </p:cBhvr>
                                      <p:to>
                                        <p:strVal val="visible"/>
                                      </p:to>
                                    </p:set>
                                    <p:animEffect transition="in" filter="wipe(left)">
                                      <p:cBhvr>
                                        <p:cTn id="908" dur="500"/>
                                        <p:tgtEl>
                                          <p:spTgt spid="144"/>
                                        </p:tgtEl>
                                      </p:cBhvr>
                                    </p:animEffect>
                                  </p:childTnLst>
                                </p:cTn>
                              </p:par>
                            </p:childTnLst>
                          </p:cTn>
                        </p:par>
                      </p:childTnLst>
                    </p:cTn>
                  </p:par>
                  <p:par>
                    <p:cTn id="909" fill="hold">
                      <p:stCondLst>
                        <p:cond delay="indefinite"/>
                      </p:stCondLst>
                      <p:childTnLst>
                        <p:par>
                          <p:cTn id="910" fill="hold">
                            <p:stCondLst>
                              <p:cond delay="0"/>
                            </p:stCondLst>
                            <p:childTnLst>
                              <p:par>
                                <p:cTn id="911" presetID="22" presetClass="entr" presetSubtype="8" fill="hold" grpId="0" nodeType="clickEffect">
                                  <p:stCondLst>
                                    <p:cond delay="0"/>
                                  </p:stCondLst>
                                  <p:childTnLst>
                                    <p:set>
                                      <p:cBhvr>
                                        <p:cTn id="912" dur="1" fill="hold">
                                          <p:stCondLst>
                                            <p:cond delay="0"/>
                                          </p:stCondLst>
                                        </p:cTn>
                                        <p:tgtEl>
                                          <p:spTgt spid="143"/>
                                        </p:tgtEl>
                                        <p:attrNameLst>
                                          <p:attrName>style.visibility</p:attrName>
                                        </p:attrNameLst>
                                      </p:cBhvr>
                                      <p:to>
                                        <p:strVal val="visible"/>
                                      </p:to>
                                    </p:set>
                                    <p:animEffect transition="in" filter="wipe(left)">
                                      <p:cBhvr>
                                        <p:cTn id="913" dur="500"/>
                                        <p:tgtEl>
                                          <p:spTgt spid="143"/>
                                        </p:tgtEl>
                                      </p:cBhvr>
                                    </p:animEffect>
                                  </p:childTnLst>
                                </p:cTn>
                              </p:par>
                            </p:childTnLst>
                          </p:cTn>
                        </p:par>
                      </p:childTnLst>
                    </p:cTn>
                  </p:par>
                  <p:par>
                    <p:cTn id="914" fill="hold">
                      <p:stCondLst>
                        <p:cond delay="indefinite"/>
                      </p:stCondLst>
                      <p:childTnLst>
                        <p:par>
                          <p:cTn id="915" fill="hold">
                            <p:stCondLst>
                              <p:cond delay="0"/>
                            </p:stCondLst>
                            <p:childTnLst>
                              <p:par>
                                <p:cTn id="916" presetID="22" presetClass="entr" presetSubtype="8" fill="hold" grpId="0" nodeType="clickEffect">
                                  <p:stCondLst>
                                    <p:cond delay="0"/>
                                  </p:stCondLst>
                                  <p:childTnLst>
                                    <p:set>
                                      <p:cBhvr>
                                        <p:cTn id="917" dur="1" fill="hold">
                                          <p:stCondLst>
                                            <p:cond delay="0"/>
                                          </p:stCondLst>
                                        </p:cTn>
                                        <p:tgtEl>
                                          <p:spTgt spid="238"/>
                                        </p:tgtEl>
                                        <p:attrNameLst>
                                          <p:attrName>style.visibility</p:attrName>
                                        </p:attrNameLst>
                                      </p:cBhvr>
                                      <p:to>
                                        <p:strVal val="visible"/>
                                      </p:to>
                                    </p:set>
                                    <p:animEffect transition="in" filter="wipe(left)">
                                      <p:cBhvr>
                                        <p:cTn id="918" dur="500"/>
                                        <p:tgtEl>
                                          <p:spTgt spid="238"/>
                                        </p:tgtEl>
                                      </p:cBhvr>
                                    </p:animEffect>
                                  </p:childTnLst>
                                </p:cTn>
                              </p:par>
                            </p:childTnLst>
                          </p:cTn>
                        </p:par>
                      </p:childTnLst>
                    </p:cTn>
                  </p:par>
                  <p:par>
                    <p:cTn id="919" fill="hold">
                      <p:stCondLst>
                        <p:cond delay="indefinite"/>
                      </p:stCondLst>
                      <p:childTnLst>
                        <p:par>
                          <p:cTn id="920" fill="hold">
                            <p:stCondLst>
                              <p:cond delay="0"/>
                            </p:stCondLst>
                            <p:childTnLst>
                              <p:par>
                                <p:cTn id="921" presetID="22" presetClass="entr" presetSubtype="8" fill="hold" grpId="0" nodeType="clickEffect">
                                  <p:stCondLst>
                                    <p:cond delay="0"/>
                                  </p:stCondLst>
                                  <p:childTnLst>
                                    <p:set>
                                      <p:cBhvr>
                                        <p:cTn id="922" dur="1" fill="hold">
                                          <p:stCondLst>
                                            <p:cond delay="0"/>
                                          </p:stCondLst>
                                        </p:cTn>
                                        <p:tgtEl>
                                          <p:spTgt spid="117"/>
                                        </p:tgtEl>
                                        <p:attrNameLst>
                                          <p:attrName>style.visibility</p:attrName>
                                        </p:attrNameLst>
                                      </p:cBhvr>
                                      <p:to>
                                        <p:strVal val="visible"/>
                                      </p:to>
                                    </p:set>
                                    <p:animEffect transition="in" filter="wipe(left)">
                                      <p:cBhvr>
                                        <p:cTn id="923" dur="500"/>
                                        <p:tgtEl>
                                          <p:spTgt spid="117"/>
                                        </p:tgtEl>
                                      </p:cBhvr>
                                    </p:animEffect>
                                  </p:childTnLst>
                                </p:cTn>
                              </p:par>
                            </p:childTnLst>
                          </p:cTn>
                        </p:par>
                      </p:childTnLst>
                    </p:cTn>
                  </p:par>
                  <p:par>
                    <p:cTn id="924" fill="hold">
                      <p:stCondLst>
                        <p:cond delay="indefinite"/>
                      </p:stCondLst>
                      <p:childTnLst>
                        <p:par>
                          <p:cTn id="925" fill="hold">
                            <p:stCondLst>
                              <p:cond delay="0"/>
                            </p:stCondLst>
                            <p:childTnLst>
                              <p:par>
                                <p:cTn id="926" presetID="22" presetClass="entr" presetSubtype="8" fill="hold" grpId="0" nodeType="clickEffect">
                                  <p:stCondLst>
                                    <p:cond delay="0"/>
                                  </p:stCondLst>
                                  <p:childTnLst>
                                    <p:set>
                                      <p:cBhvr>
                                        <p:cTn id="927" dur="1" fill="hold">
                                          <p:stCondLst>
                                            <p:cond delay="0"/>
                                          </p:stCondLst>
                                        </p:cTn>
                                        <p:tgtEl>
                                          <p:spTgt spid="239"/>
                                        </p:tgtEl>
                                        <p:attrNameLst>
                                          <p:attrName>style.visibility</p:attrName>
                                        </p:attrNameLst>
                                      </p:cBhvr>
                                      <p:to>
                                        <p:strVal val="visible"/>
                                      </p:to>
                                    </p:set>
                                    <p:animEffect transition="in" filter="wipe(left)">
                                      <p:cBhvr>
                                        <p:cTn id="928" dur="500"/>
                                        <p:tgtEl>
                                          <p:spTgt spid="239"/>
                                        </p:tgtEl>
                                      </p:cBhvr>
                                    </p:animEffect>
                                  </p:childTnLst>
                                </p:cTn>
                              </p:par>
                            </p:childTnLst>
                          </p:cTn>
                        </p:par>
                      </p:childTnLst>
                    </p:cTn>
                  </p:par>
                  <p:par>
                    <p:cTn id="929" fill="hold">
                      <p:stCondLst>
                        <p:cond delay="indefinite"/>
                      </p:stCondLst>
                      <p:childTnLst>
                        <p:par>
                          <p:cTn id="930" fill="hold">
                            <p:stCondLst>
                              <p:cond delay="0"/>
                            </p:stCondLst>
                            <p:childTnLst>
                              <p:par>
                                <p:cTn id="931" presetID="22" presetClass="entr" presetSubtype="8" fill="hold" grpId="0" nodeType="clickEffect">
                                  <p:stCondLst>
                                    <p:cond delay="0"/>
                                  </p:stCondLst>
                                  <p:childTnLst>
                                    <p:set>
                                      <p:cBhvr>
                                        <p:cTn id="932" dur="1" fill="hold">
                                          <p:stCondLst>
                                            <p:cond delay="0"/>
                                          </p:stCondLst>
                                        </p:cTn>
                                        <p:tgtEl>
                                          <p:spTgt spid="118"/>
                                        </p:tgtEl>
                                        <p:attrNameLst>
                                          <p:attrName>style.visibility</p:attrName>
                                        </p:attrNameLst>
                                      </p:cBhvr>
                                      <p:to>
                                        <p:strVal val="visible"/>
                                      </p:to>
                                    </p:set>
                                    <p:animEffect transition="in" filter="wipe(left)">
                                      <p:cBhvr>
                                        <p:cTn id="933" dur="500"/>
                                        <p:tgtEl>
                                          <p:spTgt spid="118"/>
                                        </p:tgtEl>
                                      </p:cBhvr>
                                    </p:animEffect>
                                  </p:childTnLst>
                                </p:cTn>
                              </p:par>
                            </p:childTnLst>
                          </p:cTn>
                        </p:par>
                      </p:childTnLst>
                    </p:cTn>
                  </p:par>
                  <p:par>
                    <p:cTn id="934" fill="hold">
                      <p:stCondLst>
                        <p:cond delay="indefinite"/>
                      </p:stCondLst>
                      <p:childTnLst>
                        <p:par>
                          <p:cTn id="935" fill="hold">
                            <p:stCondLst>
                              <p:cond delay="0"/>
                            </p:stCondLst>
                            <p:childTnLst>
                              <p:par>
                                <p:cTn id="936" presetID="10" presetClass="exit" presetSubtype="0" fill="hold" nodeType="clickEffect">
                                  <p:stCondLst>
                                    <p:cond delay="0"/>
                                  </p:stCondLst>
                                  <p:childTnLst>
                                    <p:animEffect transition="out" filter="fade">
                                      <p:cBhvr>
                                        <p:cTn id="937" dur="500"/>
                                        <p:tgtEl>
                                          <p:spTgt spid="200"/>
                                        </p:tgtEl>
                                      </p:cBhvr>
                                    </p:animEffect>
                                    <p:set>
                                      <p:cBhvr>
                                        <p:cTn id="938" dur="1" fill="hold">
                                          <p:stCondLst>
                                            <p:cond delay="499"/>
                                          </p:stCondLst>
                                        </p:cTn>
                                        <p:tgtEl>
                                          <p:spTgt spid="200"/>
                                        </p:tgtEl>
                                        <p:attrNameLst>
                                          <p:attrName>style.visibility</p:attrName>
                                        </p:attrNameLst>
                                      </p:cBhvr>
                                      <p:to>
                                        <p:strVal val="hidden"/>
                                      </p:to>
                                    </p:set>
                                  </p:childTnLst>
                                </p:cTn>
                              </p:par>
                              <p:par>
                                <p:cTn id="939" presetID="10" presetClass="exit" presetSubtype="0" fill="hold" nodeType="withEffect">
                                  <p:stCondLst>
                                    <p:cond delay="0"/>
                                  </p:stCondLst>
                                  <p:childTnLst>
                                    <p:animEffect transition="out" filter="fade">
                                      <p:cBhvr>
                                        <p:cTn id="940" dur="500"/>
                                        <p:tgtEl>
                                          <p:spTgt spid="231"/>
                                        </p:tgtEl>
                                      </p:cBhvr>
                                    </p:animEffect>
                                    <p:set>
                                      <p:cBhvr>
                                        <p:cTn id="941" dur="1" fill="hold">
                                          <p:stCondLst>
                                            <p:cond delay="499"/>
                                          </p:stCondLst>
                                        </p:cTn>
                                        <p:tgtEl>
                                          <p:spTgt spid="231"/>
                                        </p:tgtEl>
                                        <p:attrNameLst>
                                          <p:attrName>style.visibility</p:attrName>
                                        </p:attrNameLst>
                                      </p:cBhvr>
                                      <p:to>
                                        <p:strVal val="hidden"/>
                                      </p:to>
                                    </p:set>
                                  </p:childTnLst>
                                </p:cTn>
                              </p:par>
                            </p:childTnLst>
                          </p:cTn>
                        </p:par>
                        <p:par>
                          <p:cTn id="942" fill="hold">
                            <p:stCondLst>
                              <p:cond delay="500"/>
                            </p:stCondLst>
                            <p:childTnLst>
                              <p:par>
                                <p:cTn id="943" presetID="22" presetClass="entr" presetSubtype="8" fill="hold" nodeType="afterEffect">
                                  <p:stCondLst>
                                    <p:cond delay="0"/>
                                  </p:stCondLst>
                                  <p:childTnLst>
                                    <p:set>
                                      <p:cBhvr>
                                        <p:cTn id="944" dur="1" fill="hold">
                                          <p:stCondLst>
                                            <p:cond delay="0"/>
                                          </p:stCondLst>
                                        </p:cTn>
                                        <p:tgtEl>
                                          <p:spTgt spid="232"/>
                                        </p:tgtEl>
                                        <p:attrNameLst>
                                          <p:attrName>style.visibility</p:attrName>
                                        </p:attrNameLst>
                                      </p:cBhvr>
                                      <p:to>
                                        <p:strVal val="visible"/>
                                      </p:to>
                                    </p:set>
                                    <p:animEffect transition="in" filter="wipe(left)">
                                      <p:cBhvr>
                                        <p:cTn id="945" dur="500"/>
                                        <p:tgtEl>
                                          <p:spTgt spid="232"/>
                                        </p:tgtEl>
                                      </p:cBhvr>
                                    </p:animEffect>
                                  </p:childTnLst>
                                </p:cTn>
                              </p:par>
                            </p:childTnLst>
                          </p:cTn>
                        </p:par>
                      </p:childTnLst>
                    </p:cTn>
                  </p:par>
                  <p:par>
                    <p:cTn id="946" fill="hold">
                      <p:stCondLst>
                        <p:cond delay="indefinite"/>
                      </p:stCondLst>
                      <p:childTnLst>
                        <p:par>
                          <p:cTn id="947" fill="hold">
                            <p:stCondLst>
                              <p:cond delay="0"/>
                            </p:stCondLst>
                            <p:childTnLst>
                              <p:par>
                                <p:cTn id="948" presetID="22" presetClass="entr" presetSubtype="8" fill="hold" nodeType="clickEffect">
                                  <p:stCondLst>
                                    <p:cond delay="0"/>
                                  </p:stCondLst>
                                  <p:childTnLst>
                                    <p:set>
                                      <p:cBhvr>
                                        <p:cTn id="949" dur="1" fill="hold">
                                          <p:stCondLst>
                                            <p:cond delay="0"/>
                                          </p:stCondLst>
                                        </p:cTn>
                                        <p:tgtEl>
                                          <p:spTgt spid="233"/>
                                        </p:tgtEl>
                                        <p:attrNameLst>
                                          <p:attrName>style.visibility</p:attrName>
                                        </p:attrNameLst>
                                      </p:cBhvr>
                                      <p:to>
                                        <p:strVal val="visible"/>
                                      </p:to>
                                    </p:set>
                                    <p:animEffect transition="in" filter="wipe(left)">
                                      <p:cBhvr>
                                        <p:cTn id="950" dur="500"/>
                                        <p:tgtEl>
                                          <p:spTgt spid="233"/>
                                        </p:tgtEl>
                                      </p:cBhvr>
                                    </p:animEffect>
                                  </p:childTnLst>
                                </p:cTn>
                              </p:par>
                            </p:childTnLst>
                          </p:cTn>
                        </p:par>
                      </p:childTnLst>
                    </p:cTn>
                  </p:par>
                  <p:par>
                    <p:cTn id="951" fill="hold">
                      <p:stCondLst>
                        <p:cond delay="indefinite"/>
                      </p:stCondLst>
                      <p:childTnLst>
                        <p:par>
                          <p:cTn id="952" fill="hold">
                            <p:stCondLst>
                              <p:cond delay="0"/>
                            </p:stCondLst>
                            <p:childTnLst>
                              <p:par>
                                <p:cTn id="953" presetID="22" presetClass="entr" presetSubtype="8" fill="hold" nodeType="clickEffect">
                                  <p:stCondLst>
                                    <p:cond delay="0"/>
                                  </p:stCondLst>
                                  <p:childTnLst>
                                    <p:set>
                                      <p:cBhvr>
                                        <p:cTn id="954" dur="1" fill="hold">
                                          <p:stCondLst>
                                            <p:cond delay="0"/>
                                          </p:stCondLst>
                                        </p:cTn>
                                        <p:tgtEl>
                                          <p:spTgt spid="146"/>
                                        </p:tgtEl>
                                        <p:attrNameLst>
                                          <p:attrName>style.visibility</p:attrName>
                                        </p:attrNameLst>
                                      </p:cBhvr>
                                      <p:to>
                                        <p:strVal val="visible"/>
                                      </p:to>
                                    </p:set>
                                    <p:animEffect transition="in" filter="wipe(left)">
                                      <p:cBhvr>
                                        <p:cTn id="955" dur="500"/>
                                        <p:tgtEl>
                                          <p:spTgt spid="146"/>
                                        </p:tgtEl>
                                      </p:cBhvr>
                                    </p:animEffect>
                                  </p:childTnLst>
                                </p:cTn>
                              </p:par>
                            </p:childTnLst>
                          </p:cTn>
                        </p:par>
                      </p:childTnLst>
                    </p:cTn>
                  </p:par>
                  <p:par>
                    <p:cTn id="956" fill="hold">
                      <p:stCondLst>
                        <p:cond delay="indefinite"/>
                      </p:stCondLst>
                      <p:childTnLst>
                        <p:par>
                          <p:cTn id="957" fill="hold">
                            <p:stCondLst>
                              <p:cond delay="0"/>
                            </p:stCondLst>
                            <p:childTnLst>
                              <p:par>
                                <p:cTn id="958" presetID="22" presetClass="entr" presetSubtype="8" fill="hold" grpId="0" nodeType="clickEffect">
                                  <p:stCondLst>
                                    <p:cond delay="0"/>
                                  </p:stCondLst>
                                  <p:childTnLst>
                                    <p:set>
                                      <p:cBhvr>
                                        <p:cTn id="959" dur="1" fill="hold">
                                          <p:stCondLst>
                                            <p:cond delay="0"/>
                                          </p:stCondLst>
                                        </p:cTn>
                                        <p:tgtEl>
                                          <p:spTgt spid="145"/>
                                        </p:tgtEl>
                                        <p:attrNameLst>
                                          <p:attrName>style.visibility</p:attrName>
                                        </p:attrNameLst>
                                      </p:cBhvr>
                                      <p:to>
                                        <p:strVal val="visible"/>
                                      </p:to>
                                    </p:set>
                                    <p:animEffect transition="in" filter="wipe(left)">
                                      <p:cBhvr>
                                        <p:cTn id="960" dur="500"/>
                                        <p:tgtEl>
                                          <p:spTgt spid="145"/>
                                        </p:tgtEl>
                                      </p:cBhvr>
                                    </p:animEffect>
                                  </p:childTnLst>
                                </p:cTn>
                              </p:par>
                            </p:childTnLst>
                          </p:cTn>
                        </p:par>
                      </p:childTnLst>
                    </p:cTn>
                  </p:par>
                  <p:par>
                    <p:cTn id="961" fill="hold">
                      <p:stCondLst>
                        <p:cond delay="indefinite"/>
                      </p:stCondLst>
                      <p:childTnLst>
                        <p:par>
                          <p:cTn id="962" fill="hold">
                            <p:stCondLst>
                              <p:cond delay="0"/>
                            </p:stCondLst>
                            <p:childTnLst>
                              <p:par>
                                <p:cTn id="963" presetID="22" presetClass="entr" presetSubtype="8" fill="hold" grpId="0" nodeType="clickEffect">
                                  <p:stCondLst>
                                    <p:cond delay="0"/>
                                  </p:stCondLst>
                                  <p:childTnLst>
                                    <p:set>
                                      <p:cBhvr>
                                        <p:cTn id="964" dur="1" fill="hold">
                                          <p:stCondLst>
                                            <p:cond delay="0"/>
                                          </p:stCondLst>
                                        </p:cTn>
                                        <p:tgtEl>
                                          <p:spTgt spid="147"/>
                                        </p:tgtEl>
                                        <p:attrNameLst>
                                          <p:attrName>style.visibility</p:attrName>
                                        </p:attrNameLst>
                                      </p:cBhvr>
                                      <p:to>
                                        <p:strVal val="visible"/>
                                      </p:to>
                                    </p:set>
                                    <p:animEffect transition="in" filter="wipe(left)">
                                      <p:cBhvr>
                                        <p:cTn id="965" dur="500"/>
                                        <p:tgtEl>
                                          <p:spTgt spid="147"/>
                                        </p:tgtEl>
                                      </p:cBhvr>
                                    </p:animEffect>
                                  </p:childTnLst>
                                </p:cTn>
                              </p:par>
                            </p:childTnLst>
                          </p:cTn>
                        </p:par>
                      </p:childTnLst>
                    </p:cTn>
                  </p:par>
                  <p:par>
                    <p:cTn id="966" fill="hold">
                      <p:stCondLst>
                        <p:cond delay="indefinite"/>
                      </p:stCondLst>
                      <p:childTnLst>
                        <p:par>
                          <p:cTn id="967" fill="hold">
                            <p:stCondLst>
                              <p:cond delay="0"/>
                            </p:stCondLst>
                            <p:childTnLst>
                              <p:par>
                                <p:cTn id="968" presetID="22" presetClass="entr" presetSubtype="8" fill="hold" grpId="0" nodeType="clickEffect">
                                  <p:stCondLst>
                                    <p:cond delay="0"/>
                                  </p:stCondLst>
                                  <p:childTnLst>
                                    <p:set>
                                      <p:cBhvr>
                                        <p:cTn id="969" dur="1" fill="hold">
                                          <p:stCondLst>
                                            <p:cond delay="0"/>
                                          </p:stCondLst>
                                        </p:cTn>
                                        <p:tgtEl>
                                          <p:spTgt spid="148"/>
                                        </p:tgtEl>
                                        <p:attrNameLst>
                                          <p:attrName>style.visibility</p:attrName>
                                        </p:attrNameLst>
                                      </p:cBhvr>
                                      <p:to>
                                        <p:strVal val="visible"/>
                                      </p:to>
                                    </p:set>
                                    <p:animEffect transition="in" filter="wipe(left)">
                                      <p:cBhvr>
                                        <p:cTn id="970" dur="500"/>
                                        <p:tgtEl>
                                          <p:spTgt spid="148"/>
                                        </p:tgtEl>
                                      </p:cBhvr>
                                    </p:animEffect>
                                  </p:childTnLst>
                                </p:cTn>
                              </p:par>
                            </p:childTnLst>
                          </p:cTn>
                        </p:par>
                      </p:childTnLst>
                    </p:cTn>
                  </p:par>
                  <p:par>
                    <p:cTn id="971" fill="hold">
                      <p:stCondLst>
                        <p:cond delay="indefinite"/>
                      </p:stCondLst>
                      <p:childTnLst>
                        <p:par>
                          <p:cTn id="972" fill="hold">
                            <p:stCondLst>
                              <p:cond delay="0"/>
                            </p:stCondLst>
                            <p:childTnLst>
                              <p:par>
                                <p:cTn id="973" presetID="10" presetClass="exit" presetSubtype="0" fill="hold" nodeType="clickEffect">
                                  <p:stCondLst>
                                    <p:cond delay="0"/>
                                  </p:stCondLst>
                                  <p:childTnLst>
                                    <p:animEffect transition="out" filter="fade">
                                      <p:cBhvr>
                                        <p:cTn id="974" dur="500"/>
                                        <p:tgtEl>
                                          <p:spTgt spid="232"/>
                                        </p:tgtEl>
                                      </p:cBhvr>
                                    </p:animEffect>
                                    <p:set>
                                      <p:cBhvr>
                                        <p:cTn id="975" dur="1" fill="hold">
                                          <p:stCondLst>
                                            <p:cond delay="499"/>
                                          </p:stCondLst>
                                        </p:cTn>
                                        <p:tgtEl>
                                          <p:spTgt spid="232"/>
                                        </p:tgtEl>
                                        <p:attrNameLst>
                                          <p:attrName>style.visibility</p:attrName>
                                        </p:attrNameLst>
                                      </p:cBhvr>
                                      <p:to>
                                        <p:strVal val="hidden"/>
                                      </p:to>
                                    </p:set>
                                  </p:childTnLst>
                                </p:cTn>
                              </p:par>
                              <p:par>
                                <p:cTn id="976" presetID="10" presetClass="exit" presetSubtype="0" fill="hold" nodeType="withEffect">
                                  <p:stCondLst>
                                    <p:cond delay="0"/>
                                  </p:stCondLst>
                                  <p:childTnLst>
                                    <p:animEffect transition="out" filter="fade">
                                      <p:cBhvr>
                                        <p:cTn id="977" dur="500"/>
                                        <p:tgtEl>
                                          <p:spTgt spid="233"/>
                                        </p:tgtEl>
                                      </p:cBhvr>
                                    </p:animEffect>
                                    <p:set>
                                      <p:cBhvr>
                                        <p:cTn id="978" dur="1" fill="hold">
                                          <p:stCondLst>
                                            <p:cond delay="499"/>
                                          </p:stCondLst>
                                        </p:cTn>
                                        <p:tgtEl>
                                          <p:spTgt spid="233"/>
                                        </p:tgtEl>
                                        <p:attrNameLst>
                                          <p:attrName>style.visibility</p:attrName>
                                        </p:attrNameLst>
                                      </p:cBhvr>
                                      <p:to>
                                        <p:strVal val="hidden"/>
                                      </p:to>
                                    </p:set>
                                  </p:childTnLst>
                                </p:cTn>
                              </p:par>
                            </p:childTnLst>
                          </p:cTn>
                        </p:par>
                        <p:par>
                          <p:cTn id="979" fill="hold">
                            <p:stCondLst>
                              <p:cond delay="500"/>
                            </p:stCondLst>
                            <p:childTnLst>
                              <p:par>
                                <p:cTn id="980" presetID="22" presetClass="entr" presetSubtype="8" fill="hold" nodeType="afterEffect">
                                  <p:stCondLst>
                                    <p:cond delay="0"/>
                                  </p:stCondLst>
                                  <p:childTnLst>
                                    <p:set>
                                      <p:cBhvr>
                                        <p:cTn id="981" dur="1" fill="hold">
                                          <p:stCondLst>
                                            <p:cond delay="0"/>
                                          </p:stCondLst>
                                        </p:cTn>
                                        <p:tgtEl>
                                          <p:spTgt spid="150"/>
                                        </p:tgtEl>
                                        <p:attrNameLst>
                                          <p:attrName>style.visibility</p:attrName>
                                        </p:attrNameLst>
                                      </p:cBhvr>
                                      <p:to>
                                        <p:strVal val="visible"/>
                                      </p:to>
                                    </p:set>
                                    <p:animEffect transition="in" filter="wipe(left)">
                                      <p:cBhvr>
                                        <p:cTn id="982" dur="500"/>
                                        <p:tgtEl>
                                          <p:spTgt spid="150"/>
                                        </p:tgtEl>
                                      </p:cBhvr>
                                    </p:animEffect>
                                  </p:childTnLst>
                                </p:cTn>
                              </p:par>
                            </p:childTnLst>
                          </p:cTn>
                        </p:par>
                      </p:childTnLst>
                    </p:cTn>
                  </p:par>
                  <p:par>
                    <p:cTn id="983" fill="hold">
                      <p:stCondLst>
                        <p:cond delay="indefinite"/>
                      </p:stCondLst>
                      <p:childTnLst>
                        <p:par>
                          <p:cTn id="984" fill="hold">
                            <p:stCondLst>
                              <p:cond delay="0"/>
                            </p:stCondLst>
                            <p:childTnLst>
                              <p:par>
                                <p:cTn id="985" presetID="22" presetClass="entr" presetSubtype="8" fill="hold" grpId="0" nodeType="clickEffect">
                                  <p:stCondLst>
                                    <p:cond delay="0"/>
                                  </p:stCondLst>
                                  <p:childTnLst>
                                    <p:set>
                                      <p:cBhvr>
                                        <p:cTn id="986" dur="1" fill="hold">
                                          <p:stCondLst>
                                            <p:cond delay="0"/>
                                          </p:stCondLst>
                                        </p:cTn>
                                        <p:tgtEl>
                                          <p:spTgt spid="149"/>
                                        </p:tgtEl>
                                        <p:attrNameLst>
                                          <p:attrName>style.visibility</p:attrName>
                                        </p:attrNameLst>
                                      </p:cBhvr>
                                      <p:to>
                                        <p:strVal val="visible"/>
                                      </p:to>
                                    </p:set>
                                    <p:animEffect transition="in" filter="wipe(left)">
                                      <p:cBhvr>
                                        <p:cTn id="987" dur="500"/>
                                        <p:tgtEl>
                                          <p:spTgt spid="149"/>
                                        </p:tgtEl>
                                      </p:cBhvr>
                                    </p:animEffect>
                                  </p:childTnLst>
                                </p:cTn>
                              </p:par>
                            </p:childTnLst>
                          </p:cTn>
                        </p:par>
                      </p:childTnLst>
                    </p:cTn>
                  </p:par>
                  <p:par>
                    <p:cTn id="988" fill="hold">
                      <p:stCondLst>
                        <p:cond delay="indefinite"/>
                      </p:stCondLst>
                      <p:childTnLst>
                        <p:par>
                          <p:cTn id="989" fill="hold">
                            <p:stCondLst>
                              <p:cond delay="0"/>
                            </p:stCondLst>
                            <p:childTnLst>
                              <p:par>
                                <p:cTn id="990" presetID="22" presetClass="entr" presetSubtype="8" fill="hold" grpId="0" nodeType="clickEffect">
                                  <p:stCondLst>
                                    <p:cond delay="0"/>
                                  </p:stCondLst>
                                  <p:childTnLst>
                                    <p:set>
                                      <p:cBhvr>
                                        <p:cTn id="991" dur="1" fill="hold">
                                          <p:stCondLst>
                                            <p:cond delay="0"/>
                                          </p:stCondLst>
                                        </p:cTn>
                                        <p:tgtEl>
                                          <p:spTgt spid="151"/>
                                        </p:tgtEl>
                                        <p:attrNameLst>
                                          <p:attrName>style.visibility</p:attrName>
                                        </p:attrNameLst>
                                      </p:cBhvr>
                                      <p:to>
                                        <p:strVal val="visible"/>
                                      </p:to>
                                    </p:set>
                                    <p:animEffect transition="in" filter="wipe(left)">
                                      <p:cBhvr>
                                        <p:cTn id="992" dur="500"/>
                                        <p:tgtEl>
                                          <p:spTgt spid="151"/>
                                        </p:tgtEl>
                                      </p:cBhvr>
                                    </p:animEffect>
                                  </p:childTnLst>
                                </p:cTn>
                              </p:par>
                            </p:childTnLst>
                          </p:cTn>
                        </p:par>
                      </p:childTnLst>
                    </p:cTn>
                  </p:par>
                  <p:par>
                    <p:cTn id="993" fill="hold">
                      <p:stCondLst>
                        <p:cond delay="indefinite"/>
                      </p:stCondLst>
                      <p:childTnLst>
                        <p:par>
                          <p:cTn id="994" fill="hold">
                            <p:stCondLst>
                              <p:cond delay="0"/>
                            </p:stCondLst>
                            <p:childTnLst>
                              <p:par>
                                <p:cTn id="995" presetID="22" presetClass="entr" presetSubtype="8" fill="hold" nodeType="clickEffect">
                                  <p:stCondLst>
                                    <p:cond delay="0"/>
                                  </p:stCondLst>
                                  <p:childTnLst>
                                    <p:set>
                                      <p:cBhvr>
                                        <p:cTn id="996" dur="1" fill="hold">
                                          <p:stCondLst>
                                            <p:cond delay="0"/>
                                          </p:stCondLst>
                                        </p:cTn>
                                        <p:tgtEl>
                                          <p:spTgt spid="154"/>
                                        </p:tgtEl>
                                        <p:attrNameLst>
                                          <p:attrName>style.visibility</p:attrName>
                                        </p:attrNameLst>
                                      </p:cBhvr>
                                      <p:to>
                                        <p:strVal val="visible"/>
                                      </p:to>
                                    </p:set>
                                    <p:animEffect transition="in" filter="wipe(left)">
                                      <p:cBhvr>
                                        <p:cTn id="997" dur="500"/>
                                        <p:tgtEl>
                                          <p:spTgt spid="154"/>
                                        </p:tgtEl>
                                      </p:cBhvr>
                                    </p:animEffect>
                                  </p:childTnLst>
                                </p:cTn>
                              </p:par>
                            </p:childTnLst>
                          </p:cTn>
                        </p:par>
                      </p:childTnLst>
                    </p:cTn>
                  </p:par>
                  <p:par>
                    <p:cTn id="998" fill="hold">
                      <p:stCondLst>
                        <p:cond delay="indefinite"/>
                      </p:stCondLst>
                      <p:childTnLst>
                        <p:par>
                          <p:cTn id="999" fill="hold">
                            <p:stCondLst>
                              <p:cond delay="0"/>
                            </p:stCondLst>
                            <p:childTnLst>
                              <p:par>
                                <p:cTn id="1000" presetID="22" presetClass="entr" presetSubtype="8" fill="hold" grpId="0" nodeType="clickEffect">
                                  <p:stCondLst>
                                    <p:cond delay="0"/>
                                  </p:stCondLst>
                                  <p:childTnLst>
                                    <p:set>
                                      <p:cBhvr>
                                        <p:cTn id="1001" dur="1" fill="hold">
                                          <p:stCondLst>
                                            <p:cond delay="0"/>
                                          </p:stCondLst>
                                        </p:cTn>
                                        <p:tgtEl>
                                          <p:spTgt spid="152"/>
                                        </p:tgtEl>
                                        <p:attrNameLst>
                                          <p:attrName>style.visibility</p:attrName>
                                        </p:attrNameLst>
                                      </p:cBhvr>
                                      <p:to>
                                        <p:strVal val="visible"/>
                                      </p:to>
                                    </p:set>
                                    <p:animEffect transition="in" filter="wipe(left)">
                                      <p:cBhvr>
                                        <p:cTn id="1002" dur="500"/>
                                        <p:tgtEl>
                                          <p:spTgt spid="152"/>
                                        </p:tgtEl>
                                      </p:cBhvr>
                                    </p:animEffect>
                                  </p:childTnLst>
                                </p:cTn>
                              </p:par>
                            </p:childTnLst>
                          </p:cTn>
                        </p:par>
                      </p:childTnLst>
                    </p:cTn>
                  </p:par>
                  <p:par>
                    <p:cTn id="1003" fill="hold">
                      <p:stCondLst>
                        <p:cond delay="indefinite"/>
                      </p:stCondLst>
                      <p:childTnLst>
                        <p:par>
                          <p:cTn id="1004" fill="hold">
                            <p:stCondLst>
                              <p:cond delay="0"/>
                            </p:stCondLst>
                            <p:childTnLst>
                              <p:par>
                                <p:cTn id="1005" presetID="22" presetClass="entr" presetSubtype="8" fill="hold" grpId="0" nodeType="clickEffect">
                                  <p:stCondLst>
                                    <p:cond delay="0"/>
                                  </p:stCondLst>
                                  <p:childTnLst>
                                    <p:set>
                                      <p:cBhvr>
                                        <p:cTn id="1006" dur="1" fill="hold">
                                          <p:stCondLst>
                                            <p:cond delay="0"/>
                                          </p:stCondLst>
                                        </p:cTn>
                                        <p:tgtEl>
                                          <p:spTgt spid="153"/>
                                        </p:tgtEl>
                                        <p:attrNameLst>
                                          <p:attrName>style.visibility</p:attrName>
                                        </p:attrNameLst>
                                      </p:cBhvr>
                                      <p:to>
                                        <p:strVal val="visible"/>
                                      </p:to>
                                    </p:set>
                                    <p:animEffect transition="in" filter="wipe(left)">
                                      <p:cBhvr>
                                        <p:cTn id="1007" dur="500"/>
                                        <p:tgtEl>
                                          <p:spTgt spid="153"/>
                                        </p:tgtEl>
                                      </p:cBhvr>
                                    </p:animEffect>
                                  </p:childTnLst>
                                </p:cTn>
                              </p:par>
                            </p:childTnLst>
                          </p:cTn>
                        </p:par>
                      </p:childTnLst>
                    </p:cTn>
                  </p:par>
                  <p:par>
                    <p:cTn id="1008" fill="hold">
                      <p:stCondLst>
                        <p:cond delay="indefinite"/>
                      </p:stCondLst>
                      <p:childTnLst>
                        <p:par>
                          <p:cTn id="1009" fill="hold">
                            <p:stCondLst>
                              <p:cond delay="0"/>
                            </p:stCondLst>
                            <p:childTnLst>
                              <p:par>
                                <p:cTn id="1010" presetID="22" presetClass="entr" presetSubtype="8" fill="hold" nodeType="clickEffect">
                                  <p:stCondLst>
                                    <p:cond delay="0"/>
                                  </p:stCondLst>
                                  <p:childTnLst>
                                    <p:set>
                                      <p:cBhvr>
                                        <p:cTn id="1011" dur="1" fill="hold">
                                          <p:stCondLst>
                                            <p:cond delay="0"/>
                                          </p:stCondLst>
                                        </p:cTn>
                                        <p:tgtEl>
                                          <p:spTgt spid="156"/>
                                        </p:tgtEl>
                                        <p:attrNameLst>
                                          <p:attrName>style.visibility</p:attrName>
                                        </p:attrNameLst>
                                      </p:cBhvr>
                                      <p:to>
                                        <p:strVal val="visible"/>
                                      </p:to>
                                    </p:set>
                                    <p:animEffect transition="in" filter="wipe(left)">
                                      <p:cBhvr>
                                        <p:cTn id="1012" dur="500"/>
                                        <p:tgtEl>
                                          <p:spTgt spid="156"/>
                                        </p:tgtEl>
                                      </p:cBhvr>
                                    </p:animEffect>
                                  </p:childTnLst>
                                </p:cTn>
                              </p:par>
                            </p:childTnLst>
                          </p:cTn>
                        </p:par>
                      </p:childTnLst>
                    </p:cTn>
                  </p:par>
                  <p:par>
                    <p:cTn id="1013" fill="hold">
                      <p:stCondLst>
                        <p:cond delay="indefinite"/>
                      </p:stCondLst>
                      <p:childTnLst>
                        <p:par>
                          <p:cTn id="1014" fill="hold">
                            <p:stCondLst>
                              <p:cond delay="0"/>
                            </p:stCondLst>
                            <p:childTnLst>
                              <p:par>
                                <p:cTn id="1015" presetID="22" presetClass="entr" presetSubtype="8" fill="hold" grpId="0" nodeType="clickEffect">
                                  <p:stCondLst>
                                    <p:cond delay="0"/>
                                  </p:stCondLst>
                                  <p:childTnLst>
                                    <p:set>
                                      <p:cBhvr>
                                        <p:cTn id="1016" dur="1" fill="hold">
                                          <p:stCondLst>
                                            <p:cond delay="0"/>
                                          </p:stCondLst>
                                        </p:cTn>
                                        <p:tgtEl>
                                          <p:spTgt spid="155"/>
                                        </p:tgtEl>
                                        <p:attrNameLst>
                                          <p:attrName>style.visibility</p:attrName>
                                        </p:attrNameLst>
                                      </p:cBhvr>
                                      <p:to>
                                        <p:strVal val="visible"/>
                                      </p:to>
                                    </p:set>
                                    <p:animEffect transition="in" filter="wipe(left)">
                                      <p:cBhvr>
                                        <p:cTn id="1017" dur="500"/>
                                        <p:tgtEl>
                                          <p:spTgt spid="155"/>
                                        </p:tgtEl>
                                      </p:cBhvr>
                                    </p:animEffect>
                                  </p:childTnLst>
                                </p:cTn>
                              </p:par>
                            </p:childTnLst>
                          </p:cTn>
                        </p:par>
                      </p:childTnLst>
                    </p:cTn>
                  </p:par>
                  <p:par>
                    <p:cTn id="1018" fill="hold">
                      <p:stCondLst>
                        <p:cond delay="indefinite"/>
                      </p:stCondLst>
                      <p:childTnLst>
                        <p:par>
                          <p:cTn id="1019" fill="hold">
                            <p:stCondLst>
                              <p:cond delay="0"/>
                            </p:stCondLst>
                            <p:childTnLst>
                              <p:par>
                                <p:cTn id="1020" presetID="22" presetClass="entr" presetSubtype="8" fill="hold" nodeType="clickEffect">
                                  <p:stCondLst>
                                    <p:cond delay="0"/>
                                  </p:stCondLst>
                                  <p:childTnLst>
                                    <p:set>
                                      <p:cBhvr>
                                        <p:cTn id="1021" dur="1" fill="hold">
                                          <p:stCondLst>
                                            <p:cond delay="0"/>
                                          </p:stCondLst>
                                        </p:cTn>
                                        <p:tgtEl>
                                          <p:spTgt spid="158"/>
                                        </p:tgtEl>
                                        <p:attrNameLst>
                                          <p:attrName>style.visibility</p:attrName>
                                        </p:attrNameLst>
                                      </p:cBhvr>
                                      <p:to>
                                        <p:strVal val="visible"/>
                                      </p:to>
                                    </p:set>
                                    <p:animEffect transition="in" filter="wipe(left)">
                                      <p:cBhvr>
                                        <p:cTn id="1022" dur="500"/>
                                        <p:tgtEl>
                                          <p:spTgt spid="158"/>
                                        </p:tgtEl>
                                      </p:cBhvr>
                                    </p:animEffect>
                                  </p:childTnLst>
                                </p:cTn>
                              </p:par>
                            </p:childTnLst>
                          </p:cTn>
                        </p:par>
                      </p:childTnLst>
                    </p:cTn>
                  </p:par>
                  <p:par>
                    <p:cTn id="1023" fill="hold">
                      <p:stCondLst>
                        <p:cond delay="indefinite"/>
                      </p:stCondLst>
                      <p:childTnLst>
                        <p:par>
                          <p:cTn id="1024" fill="hold">
                            <p:stCondLst>
                              <p:cond delay="0"/>
                            </p:stCondLst>
                            <p:childTnLst>
                              <p:par>
                                <p:cTn id="1025" presetID="22" presetClass="entr" presetSubtype="8" fill="hold" grpId="0" nodeType="clickEffect">
                                  <p:stCondLst>
                                    <p:cond delay="0"/>
                                  </p:stCondLst>
                                  <p:childTnLst>
                                    <p:set>
                                      <p:cBhvr>
                                        <p:cTn id="1026" dur="1" fill="hold">
                                          <p:stCondLst>
                                            <p:cond delay="0"/>
                                          </p:stCondLst>
                                        </p:cTn>
                                        <p:tgtEl>
                                          <p:spTgt spid="157"/>
                                        </p:tgtEl>
                                        <p:attrNameLst>
                                          <p:attrName>style.visibility</p:attrName>
                                        </p:attrNameLst>
                                      </p:cBhvr>
                                      <p:to>
                                        <p:strVal val="visible"/>
                                      </p:to>
                                    </p:set>
                                    <p:animEffect transition="in" filter="wipe(left)">
                                      <p:cBhvr>
                                        <p:cTn id="1027" dur="500"/>
                                        <p:tgtEl>
                                          <p:spTgt spid="157"/>
                                        </p:tgtEl>
                                      </p:cBhvr>
                                    </p:animEffect>
                                  </p:childTnLst>
                                </p:cTn>
                              </p:par>
                            </p:childTnLst>
                          </p:cTn>
                        </p:par>
                      </p:childTnLst>
                    </p:cTn>
                  </p:par>
                  <p:par>
                    <p:cTn id="1028" fill="hold">
                      <p:stCondLst>
                        <p:cond delay="indefinite"/>
                      </p:stCondLst>
                      <p:childTnLst>
                        <p:par>
                          <p:cTn id="1029" fill="hold">
                            <p:stCondLst>
                              <p:cond delay="0"/>
                            </p:stCondLst>
                            <p:childTnLst>
                              <p:par>
                                <p:cTn id="1030" presetID="22" presetClass="entr" presetSubtype="8" fill="hold" grpId="0" nodeType="clickEffect">
                                  <p:stCondLst>
                                    <p:cond delay="0"/>
                                  </p:stCondLst>
                                  <p:childTnLst>
                                    <p:set>
                                      <p:cBhvr>
                                        <p:cTn id="1031" dur="1" fill="hold">
                                          <p:stCondLst>
                                            <p:cond delay="0"/>
                                          </p:stCondLst>
                                        </p:cTn>
                                        <p:tgtEl>
                                          <p:spTgt spid="159"/>
                                        </p:tgtEl>
                                        <p:attrNameLst>
                                          <p:attrName>style.visibility</p:attrName>
                                        </p:attrNameLst>
                                      </p:cBhvr>
                                      <p:to>
                                        <p:strVal val="visible"/>
                                      </p:to>
                                    </p:set>
                                    <p:animEffect transition="in" filter="wipe(left)">
                                      <p:cBhvr>
                                        <p:cTn id="1032" dur="500"/>
                                        <p:tgtEl>
                                          <p:spTgt spid="159"/>
                                        </p:tgtEl>
                                      </p:cBhvr>
                                    </p:animEffect>
                                  </p:childTnLst>
                                </p:cTn>
                              </p:par>
                            </p:childTnLst>
                          </p:cTn>
                        </p:par>
                      </p:childTnLst>
                    </p:cTn>
                  </p:par>
                  <p:par>
                    <p:cTn id="1033" fill="hold">
                      <p:stCondLst>
                        <p:cond delay="indefinite"/>
                      </p:stCondLst>
                      <p:childTnLst>
                        <p:par>
                          <p:cTn id="1034" fill="hold">
                            <p:stCondLst>
                              <p:cond delay="0"/>
                            </p:stCondLst>
                            <p:childTnLst>
                              <p:par>
                                <p:cTn id="1035" presetID="22" presetClass="entr" presetSubtype="8" fill="hold" nodeType="clickEffect">
                                  <p:stCondLst>
                                    <p:cond delay="0"/>
                                  </p:stCondLst>
                                  <p:childTnLst>
                                    <p:set>
                                      <p:cBhvr>
                                        <p:cTn id="1036" dur="1" fill="hold">
                                          <p:stCondLst>
                                            <p:cond delay="0"/>
                                          </p:stCondLst>
                                        </p:cTn>
                                        <p:tgtEl>
                                          <p:spTgt spid="160"/>
                                        </p:tgtEl>
                                        <p:attrNameLst>
                                          <p:attrName>style.visibility</p:attrName>
                                        </p:attrNameLst>
                                      </p:cBhvr>
                                      <p:to>
                                        <p:strVal val="visible"/>
                                      </p:to>
                                    </p:set>
                                    <p:animEffect transition="in" filter="wipe(left)">
                                      <p:cBhvr>
                                        <p:cTn id="1037" dur="500"/>
                                        <p:tgtEl>
                                          <p:spTgt spid="160"/>
                                        </p:tgtEl>
                                      </p:cBhvr>
                                    </p:animEffect>
                                  </p:childTnLst>
                                </p:cTn>
                              </p:par>
                            </p:childTnLst>
                          </p:cTn>
                        </p:par>
                      </p:childTnLst>
                    </p:cTn>
                  </p:par>
                  <p:par>
                    <p:cTn id="1038" fill="hold">
                      <p:stCondLst>
                        <p:cond delay="indefinite"/>
                      </p:stCondLst>
                      <p:childTnLst>
                        <p:par>
                          <p:cTn id="1039" fill="hold">
                            <p:stCondLst>
                              <p:cond delay="0"/>
                            </p:stCondLst>
                            <p:childTnLst>
                              <p:par>
                                <p:cTn id="1040" presetID="22" presetClass="entr" presetSubtype="8" fill="hold" grpId="0" nodeType="clickEffect">
                                  <p:stCondLst>
                                    <p:cond delay="0"/>
                                  </p:stCondLst>
                                  <p:childTnLst>
                                    <p:set>
                                      <p:cBhvr>
                                        <p:cTn id="1041" dur="1" fill="hold">
                                          <p:stCondLst>
                                            <p:cond delay="0"/>
                                          </p:stCondLst>
                                        </p:cTn>
                                        <p:tgtEl>
                                          <p:spTgt spid="161"/>
                                        </p:tgtEl>
                                        <p:attrNameLst>
                                          <p:attrName>style.visibility</p:attrName>
                                        </p:attrNameLst>
                                      </p:cBhvr>
                                      <p:to>
                                        <p:strVal val="visible"/>
                                      </p:to>
                                    </p:set>
                                    <p:animEffect transition="in" filter="wipe(left)">
                                      <p:cBhvr>
                                        <p:cTn id="1042" dur="500"/>
                                        <p:tgtEl>
                                          <p:spTgt spid="161"/>
                                        </p:tgtEl>
                                      </p:cBhvr>
                                    </p:animEffect>
                                  </p:childTnLst>
                                </p:cTn>
                              </p:par>
                            </p:childTnLst>
                          </p:cTn>
                        </p:par>
                      </p:childTnLst>
                    </p:cTn>
                  </p:par>
                  <p:par>
                    <p:cTn id="1043" fill="hold">
                      <p:stCondLst>
                        <p:cond delay="indefinite"/>
                      </p:stCondLst>
                      <p:childTnLst>
                        <p:par>
                          <p:cTn id="1044" fill="hold">
                            <p:stCondLst>
                              <p:cond delay="0"/>
                            </p:stCondLst>
                            <p:childTnLst>
                              <p:par>
                                <p:cTn id="1045" presetID="22" presetClass="entr" presetSubtype="8" fill="hold" grpId="0" nodeType="clickEffect">
                                  <p:stCondLst>
                                    <p:cond delay="0"/>
                                  </p:stCondLst>
                                  <p:childTnLst>
                                    <p:set>
                                      <p:cBhvr>
                                        <p:cTn id="1046" dur="1" fill="hold">
                                          <p:stCondLst>
                                            <p:cond delay="0"/>
                                          </p:stCondLst>
                                        </p:cTn>
                                        <p:tgtEl>
                                          <p:spTgt spid="162"/>
                                        </p:tgtEl>
                                        <p:attrNameLst>
                                          <p:attrName>style.visibility</p:attrName>
                                        </p:attrNameLst>
                                      </p:cBhvr>
                                      <p:to>
                                        <p:strVal val="visible"/>
                                      </p:to>
                                    </p:set>
                                    <p:animEffect transition="in" filter="wipe(left)">
                                      <p:cBhvr>
                                        <p:cTn id="1047" dur="500"/>
                                        <p:tgtEl>
                                          <p:spTgt spid="162"/>
                                        </p:tgtEl>
                                      </p:cBhvr>
                                    </p:animEffect>
                                  </p:childTnLst>
                                </p:cTn>
                              </p:par>
                            </p:childTnLst>
                          </p:cTn>
                        </p:par>
                      </p:childTnLst>
                    </p:cTn>
                  </p:par>
                  <p:par>
                    <p:cTn id="1048" fill="hold">
                      <p:stCondLst>
                        <p:cond delay="indefinite"/>
                      </p:stCondLst>
                      <p:childTnLst>
                        <p:par>
                          <p:cTn id="1049" fill="hold">
                            <p:stCondLst>
                              <p:cond delay="0"/>
                            </p:stCondLst>
                            <p:childTnLst>
                              <p:par>
                                <p:cTn id="1050" presetID="22" presetClass="entr" presetSubtype="8" fill="hold" grpId="0" nodeType="clickEffect">
                                  <p:stCondLst>
                                    <p:cond delay="0"/>
                                  </p:stCondLst>
                                  <p:childTnLst>
                                    <p:set>
                                      <p:cBhvr>
                                        <p:cTn id="1051" dur="1" fill="hold">
                                          <p:stCondLst>
                                            <p:cond delay="0"/>
                                          </p:stCondLst>
                                        </p:cTn>
                                        <p:tgtEl>
                                          <p:spTgt spid="163"/>
                                        </p:tgtEl>
                                        <p:attrNameLst>
                                          <p:attrName>style.visibility</p:attrName>
                                        </p:attrNameLst>
                                      </p:cBhvr>
                                      <p:to>
                                        <p:strVal val="visible"/>
                                      </p:to>
                                    </p:set>
                                    <p:animEffect transition="in" filter="wipe(left)">
                                      <p:cBhvr>
                                        <p:cTn id="1052" dur="500"/>
                                        <p:tgtEl>
                                          <p:spTgt spid="163"/>
                                        </p:tgtEl>
                                      </p:cBhvr>
                                    </p:animEffect>
                                  </p:childTnLst>
                                </p:cTn>
                              </p:par>
                            </p:childTnLst>
                          </p:cTn>
                        </p:par>
                      </p:childTnLst>
                    </p:cTn>
                  </p:par>
                  <p:par>
                    <p:cTn id="1053" fill="hold">
                      <p:stCondLst>
                        <p:cond delay="indefinite"/>
                      </p:stCondLst>
                      <p:childTnLst>
                        <p:par>
                          <p:cTn id="1054" fill="hold">
                            <p:stCondLst>
                              <p:cond delay="0"/>
                            </p:stCondLst>
                            <p:childTnLst>
                              <p:par>
                                <p:cTn id="1055" presetID="22" presetClass="entr" presetSubtype="8" fill="hold" grpId="0" nodeType="clickEffect">
                                  <p:stCondLst>
                                    <p:cond delay="0"/>
                                  </p:stCondLst>
                                  <p:childTnLst>
                                    <p:set>
                                      <p:cBhvr>
                                        <p:cTn id="1056" dur="1" fill="hold">
                                          <p:stCondLst>
                                            <p:cond delay="0"/>
                                          </p:stCondLst>
                                        </p:cTn>
                                        <p:tgtEl>
                                          <p:spTgt spid="164"/>
                                        </p:tgtEl>
                                        <p:attrNameLst>
                                          <p:attrName>style.visibility</p:attrName>
                                        </p:attrNameLst>
                                      </p:cBhvr>
                                      <p:to>
                                        <p:strVal val="visible"/>
                                      </p:to>
                                    </p:set>
                                    <p:animEffect transition="in" filter="wipe(left)">
                                      <p:cBhvr>
                                        <p:cTn id="1057" dur="500"/>
                                        <p:tgtEl>
                                          <p:spTgt spid="164"/>
                                        </p:tgtEl>
                                      </p:cBhvr>
                                    </p:animEffect>
                                  </p:childTnLst>
                                </p:cTn>
                              </p:par>
                            </p:childTnLst>
                          </p:cTn>
                        </p:par>
                      </p:childTnLst>
                    </p:cTn>
                  </p:par>
                  <p:par>
                    <p:cTn id="1058" fill="hold">
                      <p:stCondLst>
                        <p:cond delay="indefinite"/>
                      </p:stCondLst>
                      <p:childTnLst>
                        <p:par>
                          <p:cTn id="1059" fill="hold">
                            <p:stCondLst>
                              <p:cond delay="0"/>
                            </p:stCondLst>
                            <p:childTnLst>
                              <p:par>
                                <p:cTn id="1060" presetID="22" presetClass="entr" presetSubtype="8" fill="hold" grpId="0" nodeType="clickEffect">
                                  <p:stCondLst>
                                    <p:cond delay="0"/>
                                  </p:stCondLst>
                                  <p:childTnLst>
                                    <p:set>
                                      <p:cBhvr>
                                        <p:cTn id="1061" dur="1" fill="hold">
                                          <p:stCondLst>
                                            <p:cond delay="0"/>
                                          </p:stCondLst>
                                        </p:cTn>
                                        <p:tgtEl>
                                          <p:spTgt spid="166"/>
                                        </p:tgtEl>
                                        <p:attrNameLst>
                                          <p:attrName>style.visibility</p:attrName>
                                        </p:attrNameLst>
                                      </p:cBhvr>
                                      <p:to>
                                        <p:strVal val="visible"/>
                                      </p:to>
                                    </p:set>
                                    <p:animEffect transition="in" filter="wipe(left)">
                                      <p:cBhvr>
                                        <p:cTn id="1062"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0" grpId="0"/>
      <p:bldP spid="235" grpId="0"/>
      <p:bldP spid="236" grpId="0"/>
      <p:bldP spid="237" grpId="0"/>
      <p:bldP spid="239" grpId="0"/>
      <p:bldP spid="117" grpId="0"/>
      <p:bldP spid="118" grpId="0"/>
      <p:bldP spid="234" grpId="0"/>
      <p:bldP spid="240" grpId="0"/>
      <p:bldP spid="241" grpId="0"/>
      <p:bldP spid="242" grpId="0"/>
      <p:bldP spid="238" grpId="0"/>
      <p:bldP spid="171" grpId="0" animBg="1"/>
      <p:bldP spid="171" grpId="1" animBg="1"/>
      <p:bldP spid="197" grpId="0" animBg="1"/>
      <p:bldP spid="197" grpId="1" animBg="1"/>
      <p:bldP spid="197" grpId="2" animBg="1"/>
      <p:bldP spid="216" grpId="0" animBg="1"/>
      <p:bldP spid="216" grpId="1" animBg="1"/>
      <p:bldP spid="216" grpId="2" animBg="1"/>
      <p:bldP spid="169" grpId="0" animBg="1"/>
      <p:bldP spid="169" grpId="1" animBg="1"/>
      <p:bldP spid="169" grpId="2" animBg="1"/>
      <p:bldP spid="165" grpId="0" animBg="1"/>
      <p:bldP spid="165" grpId="1" animBg="1"/>
      <p:bldP spid="165" grpId="2" animBg="1"/>
      <p:bldP spid="129" grpId="0" animBg="1"/>
      <p:bldP spid="129" grpId="1" animBg="1"/>
      <p:bldP spid="129" grpId="2" animBg="1"/>
      <p:bldP spid="128" grpId="0" animBg="1"/>
      <p:bldP spid="128" grpId="1" animBg="1"/>
      <p:bldP spid="128" grpId="2" animBg="1"/>
      <p:bldP spid="119" grpId="0" animBg="1"/>
      <p:bldP spid="119" grpId="1" animBg="1"/>
      <p:bldP spid="119" grpId="2" animBg="1"/>
      <p:bldP spid="98" grpId="0"/>
      <p:bldP spid="99" grpId="0"/>
      <p:bldP spid="100" grpId="0"/>
      <p:bldP spid="101" grpId="0"/>
      <p:bldP spid="102" grpId="0"/>
      <p:bldP spid="73" grpId="0" animBg="1"/>
      <p:bldP spid="73" grpId="1" animBg="1"/>
      <p:bldP spid="73" grpId="2" animBg="1"/>
      <p:bldP spid="3" grpId="0"/>
      <p:bldP spid="4" grpId="0"/>
      <p:bldP spid="5" grpId="0"/>
      <p:bldP spid="11" grpId="0"/>
      <p:bldP spid="13" grpId="0" animBg="1"/>
      <p:bldP spid="23" grpId="0"/>
      <p:bldP spid="24" grpId="0"/>
      <p:bldP spid="94" grpId="0"/>
      <p:bldP spid="95" grpId="0"/>
      <p:bldP spid="96" grpId="0"/>
      <p:bldP spid="105" grpId="0"/>
      <p:bldP spid="106" grpId="0"/>
      <p:bldP spid="107" grpId="0"/>
      <p:bldP spid="108" grpId="0"/>
      <p:bldP spid="110" grpId="0"/>
      <p:bldP spid="112" grpId="0"/>
      <p:bldP spid="113" grpId="0"/>
      <p:bldP spid="115" grpId="0"/>
      <p:bldP spid="138" grpId="0"/>
      <p:bldP spid="139" grpId="0"/>
      <p:bldP spid="141" grpId="0"/>
      <p:bldP spid="143" grpId="0"/>
      <p:bldP spid="145" grpId="0"/>
      <p:bldP spid="147" grpId="0"/>
      <p:bldP spid="148" grpId="0"/>
      <p:bldP spid="149" grpId="0"/>
      <p:bldP spid="151" grpId="0"/>
      <p:bldP spid="152" grpId="0"/>
      <p:bldP spid="153" grpId="0"/>
      <p:bldP spid="155" grpId="0"/>
      <p:bldP spid="157" grpId="0"/>
      <p:bldP spid="159" grpId="0"/>
      <p:bldP spid="161" grpId="0"/>
      <p:bldP spid="162" grpId="0"/>
      <p:bldP spid="163" grpId="0"/>
      <p:bldP spid="164" grpId="0"/>
      <p:bldP spid="166" grpId="0" animBg="1"/>
      <p:bldP spid="75" grpId="0" animBg="1"/>
      <p:bldP spid="75" grpId="1" animBg="1"/>
      <p:bldP spid="167" grpId="0"/>
      <p:bldP spid="28" grpId="0" animBg="1"/>
      <p:bldP spid="28" grpId="1" animBg="1"/>
      <p:bldP spid="80" grpId="0" animBg="1"/>
      <p:bldP spid="80" grpId="1" animBg="1"/>
      <p:bldP spid="80" grpId="2" animBg="1"/>
      <p:bldP spid="120" grpId="0" animBg="1"/>
      <p:bldP spid="120" grpId="1" animBg="1"/>
      <p:bldP spid="9" grpId="0"/>
      <p:bldP spid="9" grpId="1"/>
      <p:bldP spid="9" grpId="2"/>
      <p:bldP spid="9" grpId="3"/>
      <p:bldP spid="12" grpId="0"/>
      <p:bldP spid="12" grpId="1"/>
      <p:bldP spid="81" grpId="0"/>
      <p:bldP spid="81" grpId="1"/>
      <p:bldP spid="82" grpId="0"/>
      <p:bldP spid="82" grpId="1"/>
      <p:bldP spid="83" grpId="0"/>
      <p:bldP spid="83" grpId="1"/>
      <p:bldP spid="84" grpId="0"/>
      <p:bldP spid="84" grpId="1"/>
      <p:bldP spid="85" grpId="0"/>
      <p:bldP spid="85" grpId="1"/>
      <p:bldP spid="86" grpId="0"/>
      <p:bldP spid="86" grpId="1"/>
      <p:bldP spid="135" grpId="0"/>
      <p:bldP spid="135" grpId="1"/>
      <p:bldP spid="136" grpId="0"/>
      <p:bldP spid="136" grpId="1"/>
      <p:bldP spid="168" grpId="0" animBg="1"/>
      <p:bldP spid="168" grpId="1" animBg="1"/>
      <p:bldP spid="170" grpId="0" animBg="1"/>
      <p:bldP spid="170" grpId="1" animBg="1"/>
      <p:bldP spid="91" grpId="0" animBg="1"/>
      <p:bldP spid="127" grpId="0" animBg="1"/>
      <p:bldP spid="127" grpId="1" animBg="1"/>
      <p:bldP spid="172" grpId="0" animBg="1"/>
      <p:bldP spid="172" grpId="1" animBg="1"/>
      <p:bldP spid="181" grpId="0"/>
      <p:bldP spid="181" grpId="1"/>
      <p:bldP spid="182" grpId="0"/>
      <p:bldP spid="182" grpId="1"/>
      <p:bldP spid="183" grpId="0"/>
      <p:bldP spid="183" grpId="1"/>
      <p:bldP spid="184" grpId="0"/>
      <p:bldP spid="184" grpId="1"/>
      <p:bldP spid="185" grpId="0"/>
      <p:bldP spid="185" grpId="1"/>
      <p:bldP spid="187" grpId="0"/>
      <p:bldP spid="187" grpId="1"/>
      <p:bldP spid="189" grpId="0"/>
      <p:bldP spid="189" grpId="1"/>
      <p:bldP spid="190" grpId="0"/>
      <p:bldP spid="190" grpId="1"/>
      <p:bldP spid="192" grpId="0"/>
      <p:bldP spid="192" grpId="1"/>
      <p:bldP spid="193" grpId="0"/>
      <p:bldP spid="193" grpId="1"/>
      <p:bldP spid="195" grpId="0"/>
      <p:bldP spid="195" grpId="1"/>
      <p:bldP spid="198" grpId="0" animBg="1"/>
      <p:bldP spid="198" grpId="1" animBg="1"/>
      <p:bldP spid="198" grpId="2" animBg="1"/>
      <p:bldP spid="198" grpId="3" animBg="1"/>
      <p:bldP spid="198" grpId="4" animBg="1"/>
      <p:bldP spid="199" grpId="0" animBg="1"/>
      <p:bldP spid="199" grpId="1" animBg="1"/>
      <p:bldP spid="199" grpId="2" animBg="1"/>
      <p:bldP spid="199" grpId="3" animBg="1"/>
      <p:bldP spid="199" grpId="4" animBg="1"/>
      <p:bldP spid="201" grpId="0" animBg="1"/>
      <p:bldP spid="201" grpId="1" animBg="1"/>
      <p:bldP spid="201" grpId="2" animBg="1"/>
      <p:bldP spid="201" grpId="3" animBg="1"/>
      <p:bldP spid="201" grpId="4" animBg="1"/>
      <p:bldP spid="202" grpId="0" animBg="1"/>
      <p:bldP spid="202" grpId="1" animBg="1"/>
      <p:bldP spid="202" grpId="2" animBg="1"/>
      <p:bldP spid="202" grpId="3" animBg="1"/>
      <p:bldP spid="202" grpId="4" animBg="1"/>
      <p:bldP spid="214" grpId="0"/>
      <p:bldP spid="214" grpId="1"/>
      <p:bldP spid="215" grpId="0"/>
      <p:bldP spid="215" grpId="1"/>
      <p:bldP spid="217" grpId="0" animBg="1"/>
      <p:bldP spid="217" grpId="1" animBg="1"/>
      <p:bldP spid="217" grpId="2" animBg="1"/>
      <p:bldP spid="217" grpId="3" animBg="1"/>
      <p:bldP spid="217" grpId="4" animBg="1"/>
      <p:bldP spid="218" grpId="0" animBg="1"/>
      <p:bldP spid="218" grpId="1" animBg="1"/>
      <p:bldP spid="219" grpId="0" animBg="1"/>
      <p:bldP spid="219" grpId="1" animBg="1"/>
      <p:bldP spid="219" grpId="2" animBg="1"/>
      <p:bldP spid="219" grpId="3" animBg="1"/>
      <p:bldP spid="219" grpId="4" animBg="1"/>
      <p:bldP spid="220" grpId="0" animBg="1"/>
      <p:bldP spid="220" grpId="1" animBg="1"/>
      <p:bldP spid="221" grpId="0" animBg="1"/>
      <p:bldP spid="221" grpId="1" animBg="1"/>
      <p:bldP spid="222" grpId="0"/>
      <p:bldP spid="222" grpId="1"/>
      <p:bldP spid="223" grpId="0"/>
      <p:bldP spid="223" grpId="1"/>
      <p:bldP spid="224" grpId="0"/>
      <p:bldP spid="224" grpId="1"/>
      <p:bldP spid="225" grpId="0"/>
      <p:bldP spid="225" grpId="1"/>
      <p:bldP spid="226" grpId="0" animBg="1"/>
      <p:bldP spid="226" grpId="1" animBg="1"/>
      <p:bldP spid="227" grpId="0"/>
      <p:bldP spid="227" grpId="1"/>
      <p:bldP spid="228" grpId="0"/>
      <p:bldP spid="228" grpId="1"/>
      <p:bldP spid="229" grpId="0"/>
      <p:bldP spid="229" grpId="1"/>
      <p:bldP spid="230" grpId="0"/>
      <p:bldP spid="230" grpId="1"/>
      <p:bldP spid="6" grpId="0" animBg="1"/>
      <p:bldP spid="6" grpId="1" animBg="1"/>
      <p:bldP spid="7" grpId="0"/>
      <p:bldP spid="8" grpId="0"/>
      <p:bldP spid="244" grpId="0" animBg="1"/>
      <p:bldP spid="244" grpId="1" animBg="1"/>
      <p:bldP spid="245" grpId="0" animBg="1"/>
      <p:bldP spid="245" grpId="1" animBg="1"/>
      <p:bldP spid="246" grpId="0" animBg="1"/>
      <p:bldP spid="246" grpId="1" animBg="1"/>
      <p:bldP spid="247" grpId="0" animBg="1"/>
      <p:bldP spid="247" grpId="1" animBg="1"/>
      <p:bldP spid="204" grpId="0" animBg="1"/>
      <p:bldP spid="204" grpId="1" animBg="1"/>
      <p:bldP spid="196" grpId="0" animBg="1"/>
      <p:bldP spid="19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57</a:t>
            </a:r>
            <a:endParaRPr lang="en-US" sz="2000" b="1" dirty="0">
              <a:solidFill>
                <a:prstClr val="black"/>
              </a:solidFill>
            </a:endParaRPr>
          </a:p>
        </p:txBody>
      </p:sp>
    </p:spTree>
    <p:extLst>
      <p:ext uri="{BB962C8B-B14F-4D97-AF65-F5344CB8AC3E}">
        <p14:creationId xmlns:p14="http://schemas.microsoft.com/office/powerpoint/2010/main" val="2516726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4314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Geometric figure (Polygon)</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2337992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ounded Rectangle 163"/>
          <p:cNvSpPr/>
          <p:nvPr/>
        </p:nvSpPr>
        <p:spPr>
          <a:xfrm>
            <a:off x="1943374" y="889481"/>
            <a:ext cx="1476101" cy="22296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163" name="Rounded Rectangle 162"/>
          <p:cNvSpPr/>
          <p:nvPr/>
        </p:nvSpPr>
        <p:spPr>
          <a:xfrm>
            <a:off x="2943286" y="672903"/>
            <a:ext cx="1508819" cy="22296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162" name="Rounded Rectangle 161"/>
          <p:cNvSpPr/>
          <p:nvPr/>
        </p:nvSpPr>
        <p:spPr>
          <a:xfrm>
            <a:off x="2936503" y="672371"/>
            <a:ext cx="2901396" cy="22296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261" name="Rounded Rectangle 260"/>
          <p:cNvSpPr/>
          <p:nvPr/>
        </p:nvSpPr>
        <p:spPr>
          <a:xfrm>
            <a:off x="1175882" y="663561"/>
            <a:ext cx="3239401"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262" name="Rounded Rectangle 261"/>
          <p:cNvSpPr/>
          <p:nvPr/>
        </p:nvSpPr>
        <p:spPr>
          <a:xfrm>
            <a:off x="1967764" y="873984"/>
            <a:ext cx="1360936"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260" name="Rounded Rectangle 259"/>
          <p:cNvSpPr/>
          <p:nvPr/>
        </p:nvSpPr>
        <p:spPr>
          <a:xfrm>
            <a:off x="1143398" y="688177"/>
            <a:ext cx="4718625" cy="22296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prstClr val="white"/>
                </a:solidFill>
                <a:latin typeface="Bookman Old Style" pitchFamily="18" charset="0"/>
              </a:rPr>
              <a:t> </a:t>
            </a:r>
            <a:endParaRPr lang="en-IN" sz="1400" dirty="0">
              <a:solidFill>
                <a:prstClr val="white"/>
              </a:solidFill>
              <a:latin typeface="Bookman Old Style" pitchFamily="18" charset="0"/>
            </a:endParaRPr>
          </a:p>
        </p:txBody>
      </p:sp>
      <p:sp>
        <p:nvSpPr>
          <p:cNvPr id="2" name="Rectangle 1"/>
          <p:cNvSpPr/>
          <p:nvPr/>
        </p:nvSpPr>
        <p:spPr>
          <a:xfrm>
            <a:off x="3732282" y="2896950"/>
            <a:ext cx="728084" cy="307777"/>
          </a:xfrm>
          <a:prstGeom prst="rect">
            <a:avLst/>
          </a:prstGeom>
        </p:spPr>
        <p:txBody>
          <a:bodyPr wrap="none">
            <a:spAutoFit/>
          </a:bodyPr>
          <a:lstStyle/>
          <a:p>
            <a:r>
              <a:rPr lang="en-US" sz="1400" dirty="0">
                <a:solidFill>
                  <a:prstClr val="black"/>
                </a:solidFill>
                <a:latin typeface="Bookman Old Style" pitchFamily="18" charset="0"/>
              </a:rPr>
              <a:t>(n – 6)</a:t>
            </a:r>
          </a:p>
        </p:txBody>
      </p:sp>
      <p:sp>
        <p:nvSpPr>
          <p:cNvPr id="214" name="Rectangle 213"/>
          <p:cNvSpPr/>
          <p:nvPr/>
        </p:nvSpPr>
        <p:spPr>
          <a:xfrm>
            <a:off x="4619630" y="2893686"/>
            <a:ext cx="728084" cy="307777"/>
          </a:xfrm>
          <a:prstGeom prst="rect">
            <a:avLst/>
          </a:prstGeom>
        </p:spPr>
        <p:txBody>
          <a:bodyPr wrap="none">
            <a:spAutoFit/>
          </a:bodyPr>
          <a:lstStyle/>
          <a:p>
            <a:r>
              <a:rPr lang="en-US" sz="1400" dirty="0">
                <a:solidFill>
                  <a:prstClr val="black"/>
                </a:solidFill>
                <a:latin typeface="Bookman Old Style" pitchFamily="18" charset="0"/>
              </a:rPr>
              <a:t>(n – 6)</a:t>
            </a:r>
          </a:p>
        </p:txBody>
      </p:sp>
      <p:cxnSp>
        <p:nvCxnSpPr>
          <p:cNvPr id="198" name="Straight Connector 197"/>
          <p:cNvCxnSpPr/>
          <p:nvPr/>
        </p:nvCxnSpPr>
        <p:spPr>
          <a:xfrm>
            <a:off x="3860985" y="3157064"/>
            <a:ext cx="484860" cy="0"/>
          </a:xfrm>
          <a:prstGeom prst="line">
            <a:avLst/>
          </a:prstGeom>
          <a:ln w="19050">
            <a:solidFill>
              <a:srgbClr val="FF0000"/>
            </a:solidFill>
          </a:ln>
          <a:effectLst/>
        </p:spPr>
        <p:style>
          <a:lnRef idx="1">
            <a:schemeClr val="accent1"/>
          </a:lnRef>
          <a:fillRef idx="0">
            <a:schemeClr val="accent1"/>
          </a:fillRef>
          <a:effectRef idx="0">
            <a:schemeClr val="accent1"/>
          </a:effectRef>
          <a:fontRef idx="minor">
            <a:schemeClr val="tx1"/>
          </a:fontRef>
        </p:style>
      </p:cxnSp>
      <p:graphicFrame>
        <p:nvGraphicFramePr>
          <p:cNvPr id="202" name="Object 7"/>
          <p:cNvGraphicFramePr>
            <a:graphicFrameLocks noChangeAspect="1"/>
          </p:cNvGraphicFramePr>
          <p:nvPr>
            <p:extLst>
              <p:ext uri="{D42A27DB-BD31-4B8C-83A1-F6EECF244321}">
                <p14:modId xmlns:p14="http://schemas.microsoft.com/office/powerpoint/2010/main" val="1075498455"/>
              </p:ext>
            </p:extLst>
          </p:nvPr>
        </p:nvGraphicFramePr>
        <p:xfrm>
          <a:off x="1610146" y="3074851"/>
          <a:ext cx="469900" cy="427355"/>
        </p:xfrm>
        <a:graphic>
          <a:graphicData uri="http://schemas.openxmlformats.org/presentationml/2006/ole">
            <mc:AlternateContent xmlns:mc="http://schemas.openxmlformats.org/markup-compatibility/2006">
              <mc:Choice xmlns:v="urn:schemas-microsoft-com:vml" Requires="v">
                <p:oleObj spid="_x0000_s5194" name="Equation" r:id="rId4" imgW="419040" imgH="419040" progId="Equation.DSMT4">
                  <p:embed/>
                </p:oleObj>
              </mc:Choice>
              <mc:Fallback>
                <p:oleObj name="Equation" r:id="rId4" imgW="419040" imgH="419040" progId="Equation.DSMT4">
                  <p:embed/>
                  <p:pic>
                    <p:nvPicPr>
                      <p:cNvPr id="0" name=""/>
                      <p:cNvPicPr>
                        <a:picLocks noChangeAspect="1" noChangeArrowheads="1"/>
                      </p:cNvPicPr>
                      <p:nvPr/>
                    </p:nvPicPr>
                    <p:blipFill>
                      <a:blip r:embed="rId5"/>
                      <a:srcRect/>
                      <a:stretch>
                        <a:fillRect/>
                      </a:stretch>
                    </p:blipFill>
                    <p:spPr bwMode="auto">
                      <a:xfrm>
                        <a:off x="1610146" y="3074851"/>
                        <a:ext cx="469900" cy="427355"/>
                      </a:xfrm>
                      <a:prstGeom prst="rect">
                        <a:avLst/>
                      </a:prstGeom>
                      <a:noFill/>
                      <a:extLst/>
                    </p:spPr>
                  </p:pic>
                </p:oleObj>
              </mc:Fallback>
            </mc:AlternateContent>
          </a:graphicData>
        </a:graphic>
      </p:graphicFrame>
      <p:sp>
        <p:nvSpPr>
          <p:cNvPr id="206" name="Rectangle 205"/>
          <p:cNvSpPr/>
          <p:nvPr/>
        </p:nvSpPr>
        <p:spPr>
          <a:xfrm>
            <a:off x="1188551" y="4472408"/>
            <a:ext cx="671979" cy="307777"/>
          </a:xfrm>
          <a:prstGeom prst="rect">
            <a:avLst/>
          </a:prstGeom>
          <a:effectLst/>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36n</a:t>
            </a:r>
            <a:endParaRPr lang="en-US" sz="1400" baseline="30000" dirty="0">
              <a:solidFill>
                <a:prstClr val="black"/>
              </a:solidFill>
              <a:latin typeface="Bookman Old Style" pitchFamily="18" charset="0"/>
            </a:endParaRPr>
          </a:p>
        </p:txBody>
      </p:sp>
      <p:sp>
        <p:nvSpPr>
          <p:cNvPr id="207" name="Rectangle 206"/>
          <p:cNvSpPr/>
          <p:nvPr/>
        </p:nvSpPr>
        <p:spPr>
          <a:xfrm>
            <a:off x="1763688" y="4472408"/>
            <a:ext cx="570990" cy="307777"/>
          </a:xfrm>
          <a:prstGeom prst="rect">
            <a:avLst/>
          </a:prstGeom>
          <a:effectLst/>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36</a:t>
            </a:r>
            <a:endParaRPr lang="en-US" sz="1400" baseline="30000" dirty="0">
              <a:solidFill>
                <a:prstClr val="black"/>
              </a:solidFill>
              <a:latin typeface="Bookman Old Style" pitchFamily="18" charset="0"/>
            </a:endParaRPr>
          </a:p>
        </p:txBody>
      </p:sp>
      <p:sp>
        <p:nvSpPr>
          <p:cNvPr id="208" name="Rectangle 207"/>
          <p:cNvSpPr/>
          <p:nvPr/>
        </p:nvSpPr>
        <p:spPr>
          <a:xfrm>
            <a:off x="2172165" y="4472408"/>
            <a:ext cx="460382" cy="307777"/>
          </a:xfrm>
          <a:prstGeom prst="rect">
            <a:avLst/>
          </a:prstGeom>
          <a:effectLst/>
        </p:spPr>
        <p:txBody>
          <a:bodyPr wrap="none">
            <a:spAutoFit/>
          </a:bodyPr>
          <a:lstStyle/>
          <a:p>
            <a:r>
              <a:rPr lang="en-US" sz="1400" dirty="0">
                <a:solidFill>
                  <a:prstClr val="black"/>
                </a:solidFill>
                <a:latin typeface="Bookman Old Style" pitchFamily="18" charset="0"/>
              </a:rPr>
              <a:t>= 0</a:t>
            </a:r>
            <a:endParaRPr lang="en-US" sz="1400" baseline="30000" dirty="0">
              <a:solidFill>
                <a:prstClr val="black"/>
              </a:solidFill>
              <a:latin typeface="Bookman Old Style" pitchFamily="18" charset="0"/>
            </a:endParaRPr>
          </a:p>
        </p:txBody>
      </p:sp>
      <p:sp>
        <p:nvSpPr>
          <p:cNvPr id="205" name="Rounded Rectangle 204"/>
          <p:cNvSpPr/>
          <p:nvPr/>
        </p:nvSpPr>
        <p:spPr>
          <a:xfrm>
            <a:off x="6316756" y="2589682"/>
            <a:ext cx="441675" cy="430456"/>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kern="0" dirty="0">
              <a:solidFill>
                <a:prstClr val="white"/>
              </a:solidFill>
            </a:endParaRPr>
          </a:p>
        </p:txBody>
      </p:sp>
      <p:cxnSp>
        <p:nvCxnSpPr>
          <p:cNvPr id="199" name="Straight Connector 198"/>
          <p:cNvCxnSpPr/>
          <p:nvPr/>
        </p:nvCxnSpPr>
        <p:spPr>
          <a:xfrm>
            <a:off x="4757206" y="3157064"/>
            <a:ext cx="440782" cy="0"/>
          </a:xfrm>
          <a:prstGeom prst="line">
            <a:avLst/>
          </a:prstGeom>
          <a:ln w="19050">
            <a:solidFill>
              <a:srgbClr val="FF0000"/>
            </a:solidFill>
          </a:ln>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p:cNvSpPr/>
              <p:nvPr/>
            </p:nvSpPr>
            <p:spPr>
              <a:xfrm>
                <a:off x="5757793" y="2969890"/>
                <a:ext cx="2247731" cy="485774"/>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a:t>
                </a:r>
                <a:r>
                  <a:rPr lang="en-US" sz="1400" dirty="0">
                    <a:solidFill>
                      <a:prstClr val="black"/>
                    </a:solidFill>
                    <a:latin typeface="Bookman Old Style" pitchFamily="18" charset="0"/>
                    <a:sym typeface="Symbol"/>
                  </a:rPr>
                  <a:t>n =</a:t>
                </a:r>
                <a:r>
                  <a:rPr lang="en-US" dirty="0">
                    <a:solidFill>
                      <a:prstClr val="black"/>
                    </a:solidFill>
                    <a:sym typeface="Symbol"/>
                  </a:rPr>
                  <a:t> </a:t>
                </a:r>
                <a14:m>
                  <m:oMath xmlns:m="http://schemas.openxmlformats.org/officeDocument/2006/math">
                    <m:f>
                      <m:fPr>
                        <m:ctrlPr>
                          <a:rPr lang="en-US" i="1" dirty="0">
                            <a:solidFill>
                              <a:prstClr val="black"/>
                            </a:solidFill>
                            <a:latin typeface="Cambria Math" panose="02040503050406030204" pitchFamily="18" charset="0"/>
                            <a:sym typeface="Symbol"/>
                          </a:rPr>
                        </m:ctrlPr>
                      </m:fPr>
                      <m:num>
                        <m:r>
                          <a:rPr lang="en-US" i="1" dirty="0">
                            <a:solidFill>
                              <a:prstClr val="black"/>
                            </a:solidFill>
                            <a:latin typeface="Cambria Math"/>
                            <a:sym typeface="Symbol"/>
                          </a:rPr>
                          <m:t>6</m:t>
                        </m:r>
                      </m:num>
                      <m:den>
                        <m:r>
                          <a:rPr lang="en-US" i="1" dirty="0">
                            <a:solidFill>
                              <a:prstClr val="black"/>
                            </a:solidFill>
                            <a:latin typeface="Cambria Math"/>
                            <a:sym typeface="Symbol"/>
                          </a:rPr>
                          <m:t>5</m:t>
                        </m:r>
                      </m:den>
                    </m:f>
                    <m:r>
                      <a:rPr lang="en-US" sz="1400" dirty="0" smtClean="0">
                        <a:solidFill>
                          <a:prstClr val="black"/>
                        </a:solidFill>
                        <a:latin typeface="Cambria Math"/>
                        <a:sym typeface="Symbol"/>
                      </a:rPr>
                      <m:t> </m:t>
                    </m:r>
                    <m:r>
                      <m:rPr>
                        <m:sty m:val="p"/>
                      </m:rPr>
                      <a:rPr lang="en-US" sz="1400" dirty="0" smtClean="0">
                        <a:solidFill>
                          <a:prstClr val="black"/>
                        </a:solidFill>
                        <a:latin typeface="Cambria Math"/>
                        <a:sym typeface="Symbol"/>
                      </a:rPr>
                      <m:t>is</m:t>
                    </m:r>
                    <m:r>
                      <a:rPr lang="en-US" sz="1400" dirty="0" smtClean="0">
                        <a:solidFill>
                          <a:prstClr val="black"/>
                        </a:solidFill>
                        <a:latin typeface="Cambria Math"/>
                        <a:sym typeface="Symbol"/>
                      </a:rPr>
                      <m:t> </m:t>
                    </m:r>
                    <m:r>
                      <m:rPr>
                        <m:sty m:val="p"/>
                      </m:rPr>
                      <a:rPr lang="en-US" sz="1400" dirty="0" smtClean="0">
                        <a:solidFill>
                          <a:prstClr val="black"/>
                        </a:solidFill>
                        <a:latin typeface="Cambria Math"/>
                        <a:sym typeface="Symbol"/>
                      </a:rPr>
                      <m:t>not</m:t>
                    </m:r>
                    <m:r>
                      <a:rPr lang="en-US" sz="1400" dirty="0" smtClean="0">
                        <a:solidFill>
                          <a:prstClr val="black"/>
                        </a:solidFill>
                        <a:latin typeface="Cambria Math"/>
                        <a:sym typeface="Symbol"/>
                      </a:rPr>
                      <m:t> </m:t>
                    </m:r>
                    <m:r>
                      <m:rPr>
                        <m:sty m:val="p"/>
                      </m:rPr>
                      <a:rPr lang="en-US" sz="1400" dirty="0" smtClean="0">
                        <a:solidFill>
                          <a:prstClr val="black"/>
                        </a:solidFill>
                        <a:latin typeface="Cambria Math"/>
                        <a:sym typeface="Symbol"/>
                      </a:rPr>
                      <m:t>acceptable</m:t>
                    </m:r>
                  </m:oMath>
                </a14:m>
                <a:endParaRPr lang="en-US" sz="1100" dirty="0">
                  <a:solidFill>
                    <a:prstClr val="black"/>
                  </a:solidFill>
                  <a:latin typeface="Bookman Old Style" pitchFamily="18" charset="0"/>
                </a:endParaRPr>
              </a:p>
            </p:txBody>
          </p:sp>
        </mc:Choice>
        <mc:Fallback xmlns="">
          <p:sp>
            <p:nvSpPr>
              <p:cNvPr id="89" name="Rectangle 88"/>
              <p:cNvSpPr>
                <a:spLocks noRot="1" noChangeAspect="1" noMove="1" noResize="1" noEditPoints="1" noAdjustHandles="1" noChangeArrowheads="1" noChangeShapeType="1" noTextEdit="1"/>
              </p:cNvSpPr>
              <p:nvPr/>
            </p:nvSpPr>
            <p:spPr>
              <a:xfrm>
                <a:off x="5757793" y="2969890"/>
                <a:ext cx="2247731" cy="485774"/>
              </a:xfrm>
              <a:prstGeom prst="rect">
                <a:avLst/>
              </a:prstGeom>
              <a:blipFill rotWithShape="1">
                <a:blip r:embed="rId6"/>
                <a:stretch>
                  <a:fillRect l="-815" b="-1250"/>
                </a:stretch>
              </a:blipFill>
              <a:effectLst/>
            </p:spPr>
            <p:txBody>
              <a:bodyPr/>
              <a:lstStyle/>
              <a:p>
                <a:r>
                  <a:rPr lang="en-US">
                    <a:noFill/>
                  </a:rPr>
                  <a:t> </a:t>
                </a:r>
              </a:p>
            </p:txBody>
          </p:sp>
        </mc:Fallback>
      </mc:AlternateContent>
      <p:graphicFrame>
        <p:nvGraphicFramePr>
          <p:cNvPr id="203" name="Object 202"/>
          <p:cNvGraphicFramePr>
            <a:graphicFrameLocks noChangeAspect="1"/>
          </p:cNvGraphicFramePr>
          <p:nvPr>
            <p:extLst>
              <p:ext uri="{D42A27DB-BD31-4B8C-83A1-F6EECF244321}">
                <p14:modId xmlns:p14="http://schemas.microsoft.com/office/powerpoint/2010/main" val="304614040"/>
              </p:ext>
            </p:extLst>
          </p:nvPr>
        </p:nvGraphicFramePr>
        <p:xfrm>
          <a:off x="6312852" y="2552700"/>
          <a:ext cx="458434" cy="458434"/>
        </p:xfrm>
        <a:graphic>
          <a:graphicData uri="http://schemas.openxmlformats.org/presentationml/2006/ole">
            <mc:AlternateContent xmlns:mc="http://schemas.openxmlformats.org/markup-compatibility/2006">
              <mc:Choice xmlns:v="urn:schemas-microsoft-com:vml" Requires="v">
                <p:oleObj spid="_x0000_s5195" name="Equation" r:id="rId7" imgW="419040" imgH="419040" progId="Equation.DSMT4">
                  <p:embed/>
                </p:oleObj>
              </mc:Choice>
              <mc:Fallback>
                <p:oleObj name="Equation" r:id="rId7" imgW="419040" imgH="419040" progId="Equation.DSMT4">
                  <p:embed/>
                  <p:pic>
                    <p:nvPicPr>
                      <p:cNvPr id="0" name=""/>
                      <p:cNvPicPr>
                        <a:picLocks noChangeAspect="1" noChangeArrowheads="1"/>
                      </p:cNvPicPr>
                      <p:nvPr/>
                    </p:nvPicPr>
                    <p:blipFill>
                      <a:blip r:embed="rId8"/>
                      <a:srcRect/>
                      <a:stretch>
                        <a:fillRect/>
                      </a:stretch>
                    </p:blipFill>
                    <p:spPr bwMode="auto">
                      <a:xfrm>
                        <a:off x="6312852" y="2552700"/>
                        <a:ext cx="458434" cy="458434"/>
                      </a:xfrm>
                      <a:prstGeom prst="rect">
                        <a:avLst/>
                      </a:prstGeom>
                      <a:noFill/>
                      <a:extLst/>
                    </p:spPr>
                  </p:pic>
                </p:oleObj>
              </mc:Fallback>
            </mc:AlternateContent>
          </a:graphicData>
        </a:graphic>
      </p:graphicFrame>
      <p:sp>
        <p:nvSpPr>
          <p:cNvPr id="204" name="Rounded Rectangle 203"/>
          <p:cNvSpPr/>
          <p:nvPr/>
        </p:nvSpPr>
        <p:spPr>
          <a:xfrm>
            <a:off x="6276279" y="2160860"/>
            <a:ext cx="441675" cy="430456"/>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kern="0" dirty="0">
              <a:solidFill>
                <a:prstClr val="white"/>
              </a:solidFill>
            </a:endParaRPr>
          </a:p>
        </p:txBody>
      </p:sp>
      <p:sp>
        <p:nvSpPr>
          <p:cNvPr id="90" name="Rounded Rectangle 89"/>
          <p:cNvSpPr/>
          <p:nvPr/>
        </p:nvSpPr>
        <p:spPr>
          <a:xfrm>
            <a:off x="855346" y="4539960"/>
            <a:ext cx="159248" cy="187896"/>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defRPr/>
            </a:pPr>
            <a:endParaRPr lang="en-IN" sz="1600" kern="0" dirty="0">
              <a:solidFill>
                <a:sysClr val="windowText" lastClr="000000"/>
              </a:solidFill>
              <a:latin typeface="Bookman Old Style" pitchFamily="18" charset="0"/>
            </a:endParaRPr>
          </a:p>
        </p:txBody>
      </p:sp>
      <p:sp>
        <p:nvSpPr>
          <p:cNvPr id="79" name="Rectangle 78"/>
          <p:cNvSpPr/>
          <p:nvPr/>
        </p:nvSpPr>
        <p:spPr>
          <a:xfrm>
            <a:off x="3249948" y="3209349"/>
            <a:ext cx="941283"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a:t>
            </a:r>
            <a:r>
              <a:rPr lang="en-US" sz="1400" dirty="0" smtClean="0">
                <a:solidFill>
                  <a:prstClr val="black"/>
                </a:solidFill>
                <a:latin typeface="Bookman Old Style" pitchFamily="18" charset="0"/>
              </a:rPr>
              <a:t>(n – 6)</a:t>
            </a:r>
            <a:endParaRPr lang="en-US" sz="1400" dirty="0">
              <a:solidFill>
                <a:prstClr val="black"/>
              </a:solidFill>
              <a:latin typeface="Bookman Old Style" pitchFamily="18" charset="0"/>
            </a:endParaRPr>
          </a:p>
        </p:txBody>
      </p:sp>
      <p:sp>
        <p:nvSpPr>
          <p:cNvPr id="80" name="Rectangle 79"/>
          <p:cNvSpPr/>
          <p:nvPr/>
        </p:nvSpPr>
        <p:spPr>
          <a:xfrm>
            <a:off x="4005462" y="3209349"/>
            <a:ext cx="1186277" cy="307777"/>
          </a:xfrm>
          <a:prstGeom prst="rect">
            <a:avLst/>
          </a:prstGeom>
          <a:effectLst/>
        </p:spPr>
        <p:txBody>
          <a:bodyPr wrap="square">
            <a:spAutoFit/>
          </a:bodyPr>
          <a:lstStyle/>
          <a:p>
            <a:r>
              <a:rPr lang="en-US" sz="1400" dirty="0">
                <a:solidFill>
                  <a:prstClr val="black"/>
                </a:solidFill>
                <a:latin typeface="Bookman Old Style" pitchFamily="18" charset="0"/>
              </a:rPr>
              <a:t>(5n – 6</a:t>
            </a:r>
            <a:r>
              <a:rPr lang="en-US" sz="1400" dirty="0" smtClean="0">
                <a:solidFill>
                  <a:prstClr val="black"/>
                </a:solidFill>
                <a:latin typeface="Bookman Old Style" pitchFamily="18" charset="0"/>
              </a:rPr>
              <a:t>) = 0</a:t>
            </a:r>
            <a:endParaRPr lang="en-US" sz="1400" dirty="0">
              <a:solidFill>
                <a:prstClr val="black"/>
              </a:solidFill>
              <a:latin typeface="Bookman Old Style" pitchFamily="18" charset="0"/>
            </a:endParaRPr>
          </a:p>
        </p:txBody>
      </p:sp>
      <p:sp>
        <p:nvSpPr>
          <p:cNvPr id="78" name="Rounded Rectangle 77"/>
          <p:cNvSpPr/>
          <p:nvPr/>
        </p:nvSpPr>
        <p:spPr>
          <a:xfrm>
            <a:off x="1137623" y="674605"/>
            <a:ext cx="4724400" cy="223178"/>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72" name="Rounded Rectangle 71"/>
          <p:cNvSpPr/>
          <p:nvPr/>
        </p:nvSpPr>
        <p:spPr>
          <a:xfrm>
            <a:off x="1189785" y="907681"/>
            <a:ext cx="2202811" cy="2087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cxnSp>
        <p:nvCxnSpPr>
          <p:cNvPr id="91" name="Straight Connector 90"/>
          <p:cNvCxnSpPr/>
          <p:nvPr/>
        </p:nvCxnSpPr>
        <p:spPr>
          <a:xfrm>
            <a:off x="5779660" y="2982590"/>
            <a:ext cx="0" cy="1849679"/>
          </a:xfrm>
          <a:prstGeom prst="line">
            <a:avLst/>
          </a:prstGeom>
          <a:ln w="285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771661" y="3417178"/>
            <a:ext cx="90762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n = 6</a:t>
            </a:r>
            <a:endParaRPr lang="en-US" sz="1400" dirty="0">
              <a:solidFill>
                <a:prstClr val="black"/>
              </a:solidFill>
              <a:latin typeface="Bookman Old Style" pitchFamily="18" charset="0"/>
            </a:endParaRPr>
          </a:p>
        </p:txBody>
      </p:sp>
      <p:sp>
        <p:nvSpPr>
          <p:cNvPr id="93" name="Rectangle 92"/>
          <p:cNvSpPr/>
          <p:nvPr/>
        </p:nvSpPr>
        <p:spPr>
          <a:xfrm>
            <a:off x="5771661" y="3712830"/>
            <a:ext cx="1200970"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n</a:t>
            </a:r>
            <a:r>
              <a:rPr lang="en-US" sz="1400" baseline="30000" dirty="0" smtClean="0">
                <a:solidFill>
                  <a:prstClr val="black"/>
                </a:solidFill>
                <a:latin typeface="Bookman Old Style" pitchFamily="18" charset="0"/>
                <a:sym typeface="Symbol"/>
              </a:rPr>
              <a:t>2</a:t>
            </a:r>
            <a:r>
              <a:rPr lang="en-US" sz="1400" dirty="0" smtClean="0">
                <a:solidFill>
                  <a:prstClr val="black"/>
                </a:solidFill>
                <a:latin typeface="Bookman Old Style" pitchFamily="18" charset="0"/>
                <a:sym typeface="Symbol"/>
              </a:rPr>
              <a:t> </a:t>
            </a:r>
            <a:r>
              <a:rPr lang="en-US" sz="1400" dirty="0">
                <a:solidFill>
                  <a:prstClr val="black"/>
                </a:solidFill>
                <a:latin typeface="Bookman Old Style" pitchFamily="18" charset="0"/>
                <a:sym typeface="Symbol"/>
              </a:rPr>
              <a:t>= (</a:t>
            </a:r>
            <a:r>
              <a:rPr lang="en-US" sz="1400" dirty="0" smtClean="0">
                <a:solidFill>
                  <a:prstClr val="black"/>
                </a:solidFill>
                <a:latin typeface="Bookman Old Style" pitchFamily="18" charset="0"/>
                <a:sym typeface="Symbol"/>
              </a:rPr>
              <a:t>6)</a:t>
            </a:r>
            <a:r>
              <a:rPr lang="en-US" sz="1400" baseline="30000" dirty="0" smtClean="0">
                <a:solidFill>
                  <a:prstClr val="black"/>
                </a:solidFill>
                <a:latin typeface="Bookman Old Style" pitchFamily="18" charset="0"/>
                <a:sym typeface="Symbol"/>
              </a:rPr>
              <a:t>2</a:t>
            </a:r>
            <a:endParaRPr lang="en-US" sz="1400" baseline="30000" dirty="0">
              <a:solidFill>
                <a:prstClr val="black"/>
              </a:solidFill>
              <a:latin typeface="Bookman Old Style" pitchFamily="18" charset="0"/>
            </a:endParaRPr>
          </a:p>
        </p:txBody>
      </p:sp>
      <p:sp>
        <p:nvSpPr>
          <p:cNvPr id="94" name="Rectangle 93"/>
          <p:cNvSpPr/>
          <p:nvPr/>
        </p:nvSpPr>
        <p:spPr>
          <a:xfrm>
            <a:off x="6804248" y="3712830"/>
            <a:ext cx="570990"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36</a:t>
            </a:r>
            <a:endParaRPr lang="en-US" sz="1400" baseline="30000" dirty="0">
              <a:solidFill>
                <a:prstClr val="black"/>
              </a:solidFill>
              <a:latin typeface="Bookman Old Style" pitchFamily="18" charset="0"/>
            </a:endParaRPr>
          </a:p>
        </p:txBody>
      </p:sp>
      <p:sp>
        <p:nvSpPr>
          <p:cNvPr id="65" name="Rectangle 64"/>
          <p:cNvSpPr/>
          <p:nvPr/>
        </p:nvSpPr>
        <p:spPr>
          <a:xfrm>
            <a:off x="4415284" y="3474521"/>
            <a:ext cx="96693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or 5n – 6</a:t>
            </a:r>
            <a:endParaRPr lang="en-US" sz="1400" dirty="0">
              <a:solidFill>
                <a:prstClr val="black"/>
              </a:solidFill>
              <a:latin typeface="Bookman Old Style" pitchFamily="18" charset="0"/>
            </a:endParaRPr>
          </a:p>
        </p:txBody>
      </p:sp>
      <p:sp>
        <p:nvSpPr>
          <p:cNvPr id="67" name="Rectangle 66"/>
          <p:cNvSpPr/>
          <p:nvPr/>
        </p:nvSpPr>
        <p:spPr>
          <a:xfrm>
            <a:off x="5253257" y="3474521"/>
            <a:ext cx="460382"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sp>
        <p:nvSpPr>
          <p:cNvPr id="61" name="Rectangle 60"/>
          <p:cNvSpPr/>
          <p:nvPr/>
        </p:nvSpPr>
        <p:spPr>
          <a:xfrm>
            <a:off x="3249948" y="2902520"/>
            <a:ext cx="684803"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5</a:t>
            </a:r>
            <a:r>
              <a:rPr lang="en-US" sz="1400" dirty="0" smtClean="0">
                <a:solidFill>
                  <a:prstClr val="black"/>
                </a:solidFill>
                <a:latin typeface="Bookman Old Style" pitchFamily="18" charset="0"/>
              </a:rPr>
              <a:t>n </a:t>
            </a:r>
            <a:endParaRPr lang="en-US" sz="1400" dirty="0">
              <a:solidFill>
                <a:prstClr val="black"/>
              </a:solidFill>
              <a:latin typeface="Bookman Old Style" pitchFamily="18" charset="0"/>
            </a:endParaRPr>
          </a:p>
        </p:txBody>
      </p:sp>
      <p:sp>
        <p:nvSpPr>
          <p:cNvPr id="62" name="Rectangle 61"/>
          <p:cNvSpPr/>
          <p:nvPr/>
        </p:nvSpPr>
        <p:spPr>
          <a:xfrm>
            <a:off x="4355976" y="2902520"/>
            <a:ext cx="442750"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6</a:t>
            </a:r>
            <a:endParaRPr lang="en-US" sz="1400" dirty="0">
              <a:solidFill>
                <a:prstClr val="black"/>
              </a:solidFill>
              <a:latin typeface="Bookman Old Style" pitchFamily="18" charset="0"/>
            </a:endParaRPr>
          </a:p>
        </p:txBody>
      </p:sp>
      <p:sp>
        <p:nvSpPr>
          <p:cNvPr id="63" name="Rectangle 62"/>
          <p:cNvSpPr/>
          <p:nvPr/>
        </p:nvSpPr>
        <p:spPr>
          <a:xfrm>
            <a:off x="5213722" y="2902520"/>
            <a:ext cx="460382"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0</a:t>
            </a:r>
            <a:endParaRPr lang="en-US" sz="1400" dirty="0">
              <a:solidFill>
                <a:prstClr val="black"/>
              </a:solidFill>
              <a:latin typeface="Bookman Old Style" pitchFamily="18" charset="0"/>
            </a:endParaRPr>
          </a:p>
        </p:txBody>
      </p:sp>
      <p:sp>
        <p:nvSpPr>
          <p:cNvPr id="70" name="Rounded Rectangle 69"/>
          <p:cNvSpPr/>
          <p:nvPr/>
        </p:nvSpPr>
        <p:spPr>
          <a:xfrm>
            <a:off x="2942268" y="690347"/>
            <a:ext cx="1509837" cy="20269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34" name="Rounded Rectangle 33"/>
          <p:cNvSpPr/>
          <p:nvPr/>
        </p:nvSpPr>
        <p:spPr>
          <a:xfrm>
            <a:off x="5841687" y="698191"/>
            <a:ext cx="182881" cy="184271"/>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36" name="Rounded Rectangle 35"/>
          <p:cNvSpPr/>
          <p:nvPr/>
        </p:nvSpPr>
        <p:spPr>
          <a:xfrm>
            <a:off x="6060453" y="658017"/>
            <a:ext cx="1005840" cy="269792"/>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prstClr val="white"/>
              </a:solidFill>
              <a:latin typeface="Bookman Old Style" pitchFamily="18" charset="0"/>
            </a:endParaRPr>
          </a:p>
        </p:txBody>
      </p:sp>
      <p:sp>
        <p:nvSpPr>
          <p:cNvPr id="38" name="Rounded Rectangle 37"/>
          <p:cNvSpPr/>
          <p:nvPr/>
        </p:nvSpPr>
        <p:spPr>
          <a:xfrm>
            <a:off x="3392104" y="900924"/>
            <a:ext cx="663850" cy="222968"/>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prstClr val="white"/>
                </a:solidFill>
                <a:latin typeface="Bookman Old Style" pitchFamily="18" charset="0"/>
              </a:rPr>
              <a:t> </a:t>
            </a:r>
            <a:endParaRPr lang="en-IN" sz="1400" dirty="0">
              <a:solidFill>
                <a:prstClr val="white"/>
              </a:solidFill>
              <a:latin typeface="Bookman Old Style" pitchFamily="18" charset="0"/>
            </a:endParaRPr>
          </a:p>
        </p:txBody>
      </p:sp>
      <p:sp>
        <p:nvSpPr>
          <p:cNvPr id="5" name="Rectangle 4"/>
          <p:cNvSpPr>
            <a:spLocks noChangeArrowheads="1"/>
          </p:cNvSpPr>
          <p:nvPr/>
        </p:nvSpPr>
        <p:spPr bwMode="auto">
          <a:xfrm>
            <a:off x="1106400" y="618823"/>
            <a:ext cx="7468068" cy="523220"/>
          </a:xfrm>
          <a:prstGeom prst="rect">
            <a:avLst/>
          </a:prstGeom>
          <a:noFill/>
          <a:ln w="9525">
            <a:noFill/>
            <a:miter lim="800000"/>
            <a:headEnd/>
            <a:tailEnd/>
          </a:ln>
          <a:effectLst/>
        </p:spPr>
        <p:txBody>
          <a:bodyPr wrap="square">
            <a:spAutoFit/>
          </a:bodyPr>
          <a:lstStyle/>
          <a:p>
            <a:r>
              <a:rPr lang="en-US" sz="1400" b="1" dirty="0" smtClean="0">
                <a:solidFill>
                  <a:srgbClr val="0000FF"/>
                </a:solidFill>
                <a:latin typeface="Bookman Old Style" pitchFamily="18" charset="0"/>
                <a:ea typeface="Arial" charset="0"/>
                <a:cs typeface="Arial" charset="0"/>
              </a:rPr>
              <a:t>Exterior angle of a regular polygon having n-sides is more than that of the polygon having n</a:t>
            </a:r>
            <a:r>
              <a:rPr lang="en-US" sz="1400" b="1" baseline="30000" dirty="0" smtClean="0">
                <a:solidFill>
                  <a:srgbClr val="0000FF"/>
                </a:solidFill>
                <a:latin typeface="Bookman Old Style" pitchFamily="18" charset="0"/>
                <a:ea typeface="Arial" charset="0"/>
                <a:cs typeface="Arial" charset="0"/>
              </a:rPr>
              <a:t>2</a:t>
            </a:r>
            <a:r>
              <a:rPr lang="en-US" sz="1400" b="1" dirty="0" smtClean="0">
                <a:solidFill>
                  <a:srgbClr val="0000FF"/>
                </a:solidFill>
                <a:latin typeface="Bookman Old Style" pitchFamily="18" charset="0"/>
                <a:ea typeface="Arial" charset="0"/>
                <a:cs typeface="Arial" charset="0"/>
              </a:rPr>
              <a:t> sides by 50</a:t>
            </a:r>
            <a:r>
              <a:rPr lang="en-US" sz="1400" b="1" baseline="30000" dirty="0" smtClean="0">
                <a:solidFill>
                  <a:srgbClr val="0000FF"/>
                </a:solidFill>
                <a:latin typeface="Bookman Old Style" pitchFamily="18" charset="0"/>
                <a:ea typeface="Arial" charset="0"/>
                <a:cs typeface="Arial" charset="0"/>
              </a:rPr>
              <a:t>0</a:t>
            </a:r>
            <a:r>
              <a:rPr lang="en-US" sz="1400" b="1" dirty="0" smtClean="0">
                <a:solidFill>
                  <a:srgbClr val="0000FF"/>
                </a:solidFill>
                <a:latin typeface="Bookman Old Style" pitchFamily="18" charset="0"/>
                <a:ea typeface="Arial" charset="0"/>
                <a:cs typeface="Arial" charset="0"/>
              </a:rPr>
              <a:t> . Find the number of the sides of each polygon.</a:t>
            </a:r>
            <a:endParaRPr lang="en-US" sz="1400" b="1" dirty="0">
              <a:solidFill>
                <a:srgbClr val="0000FF"/>
              </a:solidFill>
              <a:latin typeface="Bookman Old Style" pitchFamily="18" charset="0"/>
              <a:ea typeface="Arial" charset="0"/>
              <a:cs typeface="Arial" charset="0"/>
            </a:endParaRPr>
          </a:p>
        </p:txBody>
      </p:sp>
      <p:sp>
        <p:nvSpPr>
          <p:cNvPr id="6" name="Rectangle 5"/>
          <p:cNvSpPr/>
          <p:nvPr/>
        </p:nvSpPr>
        <p:spPr>
          <a:xfrm>
            <a:off x="495939" y="607702"/>
            <a:ext cx="386644" cy="307777"/>
          </a:xfrm>
          <a:prstGeom prst="rect">
            <a:avLst/>
          </a:prstGeom>
          <a:effectLst/>
        </p:spPr>
        <p:txBody>
          <a:bodyPr wrap="none">
            <a:spAutoFit/>
          </a:bodyPr>
          <a:lstStyle/>
          <a:p>
            <a:r>
              <a:rPr lang="en-US" sz="1400" b="1" dirty="0" smtClean="0">
                <a:solidFill>
                  <a:srgbClr val="0000FF"/>
                </a:solidFill>
                <a:latin typeface="Bookman Old Style" pitchFamily="18" charset="0"/>
                <a:ea typeface="Arial" charset="0"/>
                <a:cs typeface="Arial" charset="0"/>
              </a:rPr>
              <a:t>Q)</a:t>
            </a:r>
          </a:p>
        </p:txBody>
      </p:sp>
      <p:sp>
        <p:nvSpPr>
          <p:cNvPr id="7" name="Text Box 8"/>
          <p:cNvSpPr txBox="1">
            <a:spLocks noChangeArrowheads="1"/>
          </p:cNvSpPr>
          <p:nvPr/>
        </p:nvSpPr>
        <p:spPr bwMode="auto">
          <a:xfrm>
            <a:off x="476822" y="1031821"/>
            <a:ext cx="535724" cy="307777"/>
          </a:xfrm>
          <a:prstGeom prst="rect">
            <a:avLst/>
          </a:prstGeom>
          <a:noFill/>
          <a:ln w="9525">
            <a:noFill/>
            <a:miter lim="800000"/>
            <a:headEnd/>
            <a:tailEnd/>
          </a:ln>
          <a:effectLst/>
        </p:spPr>
        <p:txBody>
          <a:bodyPr wrap="none">
            <a:spAutoFit/>
          </a:bodyPr>
          <a:lstStyle/>
          <a:p>
            <a:r>
              <a:rPr lang="en-US" sz="1400" b="1" dirty="0">
                <a:solidFill>
                  <a:prstClr val="black"/>
                </a:solidFill>
                <a:latin typeface="Bookman Old Style" pitchFamily="18" charset="0"/>
                <a:ea typeface="Arial" charset="0"/>
                <a:cs typeface="Arial" charset="0"/>
              </a:rPr>
              <a:t>Sol.</a:t>
            </a:r>
          </a:p>
        </p:txBody>
      </p:sp>
      <p:sp>
        <p:nvSpPr>
          <p:cNvPr id="9" name="Rectangle 8"/>
          <p:cNvSpPr/>
          <p:nvPr/>
        </p:nvSpPr>
        <p:spPr>
          <a:xfrm>
            <a:off x="467544" y="1243161"/>
            <a:ext cx="4680520" cy="307777"/>
          </a:xfrm>
          <a:prstGeom prst="rect">
            <a:avLst/>
          </a:prstGeom>
          <a:effectLst/>
        </p:spPr>
        <p:txBody>
          <a:bodyPr wrap="square">
            <a:spAutoFit/>
          </a:bodyPr>
          <a:lstStyle/>
          <a:p>
            <a:r>
              <a:rPr lang="en-US" sz="1400" kern="0" dirty="0" smtClean="0">
                <a:solidFill>
                  <a:prstClr val="black"/>
                </a:solidFill>
                <a:latin typeface="Bookman Old Style" pitchFamily="18" charset="0"/>
              </a:rPr>
              <a:t>Number of sides of one of the regular polygon = n</a:t>
            </a:r>
            <a:endParaRPr lang="en-US" sz="1400" kern="0" dirty="0">
              <a:solidFill>
                <a:prstClr val="black"/>
              </a:solidFill>
              <a:latin typeface="Bookman Old Style" pitchFamily="18" charset="0"/>
            </a:endParaRPr>
          </a:p>
        </p:txBody>
      </p:sp>
      <p:sp>
        <p:nvSpPr>
          <p:cNvPr id="66" name="Rectangle 65"/>
          <p:cNvSpPr/>
          <p:nvPr/>
        </p:nvSpPr>
        <p:spPr>
          <a:xfrm>
            <a:off x="467544" y="1491101"/>
            <a:ext cx="4661029" cy="307777"/>
          </a:xfrm>
          <a:prstGeom prst="rect">
            <a:avLst/>
          </a:prstGeom>
          <a:effectLst/>
        </p:spPr>
        <p:txBody>
          <a:bodyPr wrap="square">
            <a:spAutoFit/>
          </a:bodyPr>
          <a:lstStyle/>
          <a:p>
            <a:r>
              <a:rPr lang="en-US" sz="1400" dirty="0" smtClean="0">
                <a:solidFill>
                  <a:prstClr val="black"/>
                </a:solidFill>
                <a:latin typeface="Bookman Old Style" pitchFamily="18" charset="0"/>
              </a:rPr>
              <a:t>Number of sides of the other regular polygon = n</a:t>
            </a:r>
            <a:r>
              <a:rPr lang="en-US" sz="1400" b="1"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68" name="Rectangle 67"/>
          <p:cNvSpPr/>
          <p:nvPr/>
        </p:nvSpPr>
        <p:spPr>
          <a:xfrm>
            <a:off x="530027" y="2807868"/>
            <a:ext cx="2526654" cy="307777"/>
          </a:xfrm>
          <a:prstGeom prst="rect">
            <a:avLst/>
          </a:prstGeom>
          <a:effectLst/>
        </p:spPr>
        <p:txBody>
          <a:bodyPr wrap="none">
            <a:spAutoFit/>
          </a:bodyPr>
          <a:lstStyle/>
          <a:p>
            <a:r>
              <a:rPr lang="en-US" sz="1400" dirty="0" smtClean="0">
                <a:solidFill>
                  <a:prstClr val="black"/>
                </a:solidFill>
                <a:latin typeface="Bookman Old Style" pitchFamily="18" charset="0"/>
              </a:rPr>
              <a:t>As per the given condition,</a:t>
            </a:r>
            <a:endParaRPr lang="en-US" sz="1400" dirty="0">
              <a:solidFill>
                <a:prstClr val="black"/>
              </a:solidFill>
              <a:latin typeface="Bookman Old Style" pitchFamily="18" charset="0"/>
            </a:endParaRPr>
          </a:p>
        </p:txBody>
      </p:sp>
      <p:graphicFrame>
        <p:nvGraphicFramePr>
          <p:cNvPr id="6151" name="Object 7"/>
          <p:cNvGraphicFramePr>
            <a:graphicFrameLocks noChangeAspect="1"/>
          </p:cNvGraphicFramePr>
          <p:nvPr>
            <p:extLst>
              <p:ext uri="{D42A27DB-BD31-4B8C-83A1-F6EECF244321}">
                <p14:modId xmlns:p14="http://schemas.microsoft.com/office/powerpoint/2010/main" val="2175660300"/>
              </p:ext>
            </p:extLst>
          </p:nvPr>
        </p:nvGraphicFramePr>
        <p:xfrm>
          <a:off x="890066" y="3074851"/>
          <a:ext cx="469900" cy="427355"/>
        </p:xfrm>
        <a:graphic>
          <a:graphicData uri="http://schemas.openxmlformats.org/presentationml/2006/ole">
            <mc:AlternateContent xmlns:mc="http://schemas.openxmlformats.org/markup-compatibility/2006">
              <mc:Choice xmlns:v="urn:schemas-microsoft-com:vml" Requires="v">
                <p:oleObj spid="_x0000_s5196" name="Equation" r:id="rId9" imgW="419040" imgH="419040" progId="Equation.DSMT4">
                  <p:embed/>
                </p:oleObj>
              </mc:Choice>
              <mc:Fallback>
                <p:oleObj name="Equation" r:id="rId9" imgW="419040" imgH="419040" progId="Equation.DSMT4">
                  <p:embed/>
                  <p:pic>
                    <p:nvPicPr>
                      <p:cNvPr id="0" name=""/>
                      <p:cNvPicPr>
                        <a:picLocks noChangeAspect="1" noChangeArrowheads="1"/>
                      </p:cNvPicPr>
                      <p:nvPr/>
                    </p:nvPicPr>
                    <p:blipFill>
                      <a:blip r:embed="rId10"/>
                      <a:srcRect/>
                      <a:stretch>
                        <a:fillRect/>
                      </a:stretch>
                    </p:blipFill>
                    <p:spPr bwMode="auto">
                      <a:xfrm>
                        <a:off x="890066" y="3074851"/>
                        <a:ext cx="469900" cy="427355"/>
                      </a:xfrm>
                      <a:prstGeom prst="rect">
                        <a:avLst/>
                      </a:prstGeom>
                      <a:noFill/>
                      <a:extLst/>
                    </p:spPr>
                  </p:pic>
                </p:oleObj>
              </mc:Fallback>
            </mc:AlternateContent>
          </a:graphicData>
        </a:graphic>
      </p:graphicFrame>
      <p:sp>
        <p:nvSpPr>
          <p:cNvPr id="71" name="TextBox 70"/>
          <p:cNvSpPr txBox="1"/>
          <p:nvPr/>
        </p:nvSpPr>
        <p:spPr>
          <a:xfrm>
            <a:off x="1303062" y="3134640"/>
            <a:ext cx="228600" cy="307777"/>
          </a:xfrm>
          <a:prstGeom prst="rect">
            <a:avLst/>
          </a:prstGeom>
          <a:noFill/>
          <a:effectLst/>
        </p:spPr>
        <p:txBody>
          <a:bodyPr wrap="square" rtlCol="0">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73" name="TextBox 72"/>
          <p:cNvSpPr txBox="1"/>
          <p:nvPr/>
        </p:nvSpPr>
        <p:spPr>
          <a:xfrm>
            <a:off x="2051719" y="3134640"/>
            <a:ext cx="228600" cy="307777"/>
          </a:xfrm>
          <a:prstGeom prst="rect">
            <a:avLst/>
          </a:prstGeom>
          <a:noFill/>
          <a:effectLst/>
        </p:spPr>
        <p:txBody>
          <a:bodyPr wrap="square" rtlCol="0">
            <a:spAutoFit/>
          </a:bodyPr>
          <a:lstStyle/>
          <a:p>
            <a:r>
              <a:rPr lang="en-US" sz="1400" dirty="0" smtClean="0">
                <a:solidFill>
                  <a:prstClr val="black"/>
                </a:solidFill>
                <a:latin typeface="Bookman Old Style" pitchFamily="18" charset="0"/>
              </a:rPr>
              <a:t>+</a:t>
            </a:r>
            <a:endParaRPr lang="en-US" sz="1400" dirty="0">
              <a:solidFill>
                <a:prstClr val="black"/>
              </a:solidFill>
              <a:latin typeface="Bookman Old Style" pitchFamily="18" charset="0"/>
            </a:endParaRPr>
          </a:p>
        </p:txBody>
      </p:sp>
      <p:sp>
        <p:nvSpPr>
          <p:cNvPr id="75" name="Rectangle 74"/>
          <p:cNvSpPr/>
          <p:nvPr/>
        </p:nvSpPr>
        <p:spPr>
          <a:xfrm>
            <a:off x="2267744" y="3134640"/>
            <a:ext cx="405880" cy="307777"/>
          </a:xfrm>
          <a:prstGeom prst="rect">
            <a:avLst/>
          </a:prstGeom>
          <a:effectLst/>
        </p:spPr>
        <p:txBody>
          <a:bodyPr wrap="none">
            <a:spAutoFit/>
          </a:bodyPr>
          <a:lstStyle/>
          <a:p>
            <a:r>
              <a:rPr lang="en-US" sz="1400" dirty="0" smtClean="0">
                <a:solidFill>
                  <a:prstClr val="black"/>
                </a:solidFill>
                <a:latin typeface="Bookman Old Style" pitchFamily="18" charset="0"/>
              </a:rPr>
              <a:t>50</a:t>
            </a:r>
            <a:endParaRPr lang="en-US" sz="1400" dirty="0">
              <a:solidFill>
                <a:prstClr val="black"/>
              </a:solidFill>
              <a:latin typeface="Bookman Old Style" pitchFamily="18" charset="0"/>
            </a:endParaRPr>
          </a:p>
        </p:txBody>
      </p:sp>
      <p:sp>
        <p:nvSpPr>
          <p:cNvPr id="28" name="Rectangle 27"/>
          <p:cNvSpPr/>
          <p:nvPr/>
        </p:nvSpPr>
        <p:spPr>
          <a:xfrm>
            <a:off x="467544" y="2201245"/>
            <a:ext cx="6324600" cy="307777"/>
          </a:xfrm>
          <a:prstGeom prst="rect">
            <a:avLst/>
          </a:prstGeom>
          <a:effectLst/>
        </p:spPr>
        <p:txBody>
          <a:bodyPr wrap="square">
            <a:spAutoFit/>
          </a:bodyPr>
          <a:lstStyle/>
          <a:p>
            <a:r>
              <a:rPr lang="en-US" sz="1400" dirty="0" smtClean="0">
                <a:solidFill>
                  <a:prstClr val="black"/>
                </a:solidFill>
                <a:latin typeface="Bookman Old Style" pitchFamily="18" charset="0"/>
              </a:rPr>
              <a:t>Exterior angle for a regular polygon  having ‘n’ number of sides =</a:t>
            </a:r>
            <a:endParaRPr lang="en-US" sz="1400" baseline="30000" dirty="0">
              <a:solidFill>
                <a:prstClr val="black"/>
              </a:solidFill>
              <a:latin typeface="Bookman Old Style" pitchFamily="18" charset="0"/>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3135415221"/>
              </p:ext>
            </p:extLst>
          </p:nvPr>
        </p:nvGraphicFramePr>
        <p:xfrm>
          <a:off x="6273806" y="2139702"/>
          <a:ext cx="458434" cy="458434"/>
        </p:xfrm>
        <a:graphic>
          <a:graphicData uri="http://schemas.openxmlformats.org/presentationml/2006/ole">
            <mc:AlternateContent xmlns:mc="http://schemas.openxmlformats.org/markup-compatibility/2006">
              <mc:Choice xmlns:v="urn:schemas-microsoft-com:vml" Requires="v">
                <p:oleObj spid="_x0000_s5197" name="Equation" r:id="rId11" imgW="419040" imgH="419040" progId="Equation.DSMT4">
                  <p:embed/>
                </p:oleObj>
              </mc:Choice>
              <mc:Fallback>
                <p:oleObj name="Equation" r:id="rId11" imgW="419040" imgH="419040" progId="Equation.DSMT4">
                  <p:embed/>
                  <p:pic>
                    <p:nvPicPr>
                      <p:cNvPr id="0" name=""/>
                      <p:cNvPicPr>
                        <a:picLocks noChangeAspect="1" noChangeArrowheads="1"/>
                      </p:cNvPicPr>
                      <p:nvPr/>
                    </p:nvPicPr>
                    <p:blipFill>
                      <a:blip r:embed="rId12"/>
                      <a:srcRect/>
                      <a:stretch>
                        <a:fillRect/>
                      </a:stretch>
                    </p:blipFill>
                    <p:spPr bwMode="auto">
                      <a:xfrm>
                        <a:off x="6273806" y="2139702"/>
                        <a:ext cx="458434" cy="458434"/>
                      </a:xfrm>
                      <a:prstGeom prst="rect">
                        <a:avLst/>
                      </a:prstGeom>
                      <a:noFill/>
                      <a:extLst/>
                    </p:spPr>
                  </p:pic>
                </p:oleObj>
              </mc:Fallback>
            </mc:AlternateContent>
          </a:graphicData>
        </a:graphic>
      </p:graphicFrame>
      <p:sp>
        <p:nvSpPr>
          <p:cNvPr id="30" name="Rectangle 29"/>
          <p:cNvSpPr/>
          <p:nvPr/>
        </p:nvSpPr>
        <p:spPr>
          <a:xfrm>
            <a:off x="467544" y="2627401"/>
            <a:ext cx="6324600" cy="307777"/>
          </a:xfrm>
          <a:prstGeom prst="rect">
            <a:avLst/>
          </a:prstGeom>
          <a:effectLst/>
        </p:spPr>
        <p:txBody>
          <a:bodyPr wrap="square">
            <a:spAutoFit/>
          </a:bodyPr>
          <a:lstStyle/>
          <a:p>
            <a:r>
              <a:rPr lang="en-US" sz="1400" dirty="0" smtClean="0">
                <a:solidFill>
                  <a:prstClr val="black"/>
                </a:solidFill>
                <a:latin typeface="Bookman Old Style" pitchFamily="18" charset="0"/>
              </a:rPr>
              <a:t>Exterior angle for a regular polygon  having ‘n</a:t>
            </a:r>
            <a:r>
              <a:rPr lang="en-US" sz="1400" baseline="30000" dirty="0" smtClean="0">
                <a:solidFill>
                  <a:prstClr val="black"/>
                </a:solidFill>
                <a:latin typeface="Bookman Old Style" pitchFamily="18" charset="0"/>
              </a:rPr>
              <a:t>2</a:t>
            </a:r>
            <a:r>
              <a:rPr lang="en-US" sz="1400" dirty="0" smtClean="0">
                <a:solidFill>
                  <a:prstClr val="black"/>
                </a:solidFill>
                <a:latin typeface="Bookman Old Style" pitchFamily="18" charset="0"/>
              </a:rPr>
              <a:t>’ number of sides =</a:t>
            </a:r>
            <a:endParaRPr lang="en-US" sz="1400" baseline="30000" dirty="0">
              <a:solidFill>
                <a:prstClr val="black"/>
              </a:solidFill>
              <a:latin typeface="Bookman Old Style" pitchFamily="18" charset="0"/>
            </a:endParaRPr>
          </a:p>
        </p:txBody>
      </p:sp>
      <p:sp>
        <p:nvSpPr>
          <p:cNvPr id="32" name="Rectangle 31"/>
          <p:cNvSpPr/>
          <p:nvPr/>
        </p:nvSpPr>
        <p:spPr>
          <a:xfrm>
            <a:off x="467544" y="1809202"/>
            <a:ext cx="5562600" cy="307777"/>
          </a:xfrm>
          <a:prstGeom prst="rect">
            <a:avLst/>
          </a:prstGeom>
          <a:effectLst/>
        </p:spPr>
        <p:txBody>
          <a:bodyPr wrap="square">
            <a:spAutoFit/>
          </a:bodyPr>
          <a:lstStyle/>
          <a:p>
            <a:r>
              <a:rPr lang="en-US" sz="1400" dirty="0" smtClean="0">
                <a:solidFill>
                  <a:prstClr val="black"/>
                </a:solidFill>
                <a:latin typeface="Bookman Old Style" pitchFamily="18" charset="0"/>
              </a:rPr>
              <a:t>Exterior angle for a regular polygon =</a:t>
            </a:r>
            <a:endParaRPr lang="en-US" sz="1400" baseline="30000" dirty="0">
              <a:solidFill>
                <a:prstClr val="black"/>
              </a:solidFill>
              <a:latin typeface="Bookman Old Style" pitchFamily="18" charset="0"/>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2560955014"/>
              </p:ext>
            </p:extLst>
          </p:nvPr>
        </p:nvGraphicFramePr>
        <p:xfrm>
          <a:off x="3948113" y="1719263"/>
          <a:ext cx="1368425" cy="487362"/>
        </p:xfrm>
        <a:graphic>
          <a:graphicData uri="http://schemas.openxmlformats.org/presentationml/2006/ole">
            <mc:AlternateContent xmlns:mc="http://schemas.openxmlformats.org/markup-compatibility/2006">
              <mc:Choice xmlns:v="urn:schemas-microsoft-com:vml" Requires="v">
                <p:oleObj spid="_x0000_s5198" name="Equation" r:id="rId13" imgW="1180800" imgH="419040" progId="Equation.DSMT4">
                  <p:embed/>
                </p:oleObj>
              </mc:Choice>
              <mc:Fallback>
                <p:oleObj name="Equation" r:id="rId13" imgW="1180800" imgH="419040" progId="Equation.DSMT4">
                  <p:embed/>
                  <p:pic>
                    <p:nvPicPr>
                      <p:cNvPr id="0" name=""/>
                      <p:cNvPicPr>
                        <a:picLocks noChangeAspect="1" noChangeArrowheads="1"/>
                      </p:cNvPicPr>
                      <p:nvPr/>
                    </p:nvPicPr>
                    <p:blipFill>
                      <a:blip r:embed="rId14"/>
                      <a:srcRect/>
                      <a:stretch>
                        <a:fillRect/>
                      </a:stretch>
                    </p:blipFill>
                    <p:spPr bwMode="auto">
                      <a:xfrm>
                        <a:off x="3948113" y="1719263"/>
                        <a:ext cx="1368425" cy="487362"/>
                      </a:xfrm>
                      <a:prstGeom prst="rect">
                        <a:avLst/>
                      </a:prstGeom>
                      <a:noFill/>
                      <a:extLst/>
                    </p:spPr>
                  </p:pic>
                </p:oleObj>
              </mc:Fallback>
            </mc:AlternateContent>
          </a:graphicData>
        </a:graphic>
      </p:graphicFrame>
      <p:sp>
        <p:nvSpPr>
          <p:cNvPr id="35" name="Rounded Rectangle 34"/>
          <p:cNvSpPr/>
          <p:nvPr/>
        </p:nvSpPr>
        <p:spPr>
          <a:xfrm>
            <a:off x="6172931" y="1719760"/>
            <a:ext cx="1303009" cy="462716"/>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Means =</a:t>
            </a:r>
          </a:p>
        </p:txBody>
      </p:sp>
      <p:sp>
        <p:nvSpPr>
          <p:cNvPr id="39" name="Rounded Rectangle 38"/>
          <p:cNvSpPr/>
          <p:nvPr/>
        </p:nvSpPr>
        <p:spPr>
          <a:xfrm>
            <a:off x="5971374" y="1607673"/>
            <a:ext cx="1892568" cy="382410"/>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After the sign 50</a:t>
            </a:r>
          </a:p>
        </p:txBody>
      </p:sp>
      <p:sp>
        <p:nvSpPr>
          <p:cNvPr id="40" name="Rectangle 39"/>
          <p:cNvSpPr/>
          <p:nvPr/>
        </p:nvSpPr>
        <p:spPr>
          <a:xfrm>
            <a:off x="580832" y="3425214"/>
            <a:ext cx="2747868" cy="307777"/>
          </a:xfrm>
          <a:prstGeom prst="rect">
            <a:avLst/>
          </a:prstGeom>
          <a:effectLst/>
        </p:spPr>
        <p:txBody>
          <a:bodyPr wrap="none">
            <a:spAutoFit/>
          </a:bodyPr>
          <a:lstStyle/>
          <a:p>
            <a:r>
              <a:rPr lang="en-US" sz="1400" dirty="0" smtClean="0">
                <a:solidFill>
                  <a:prstClr val="black"/>
                </a:solidFill>
                <a:latin typeface="Bookman Old Style" pitchFamily="18" charset="0"/>
              </a:rPr>
              <a:t>Multiplying throughout by 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41" name="Rectangle 40"/>
          <p:cNvSpPr/>
          <p:nvPr/>
        </p:nvSpPr>
        <p:spPr>
          <a:xfrm>
            <a:off x="530027" y="3632730"/>
            <a:ext cx="906017"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a:t>
            </a:r>
            <a:r>
              <a:rPr lang="en-US" sz="1400" dirty="0" smtClean="0">
                <a:solidFill>
                  <a:prstClr val="black"/>
                </a:solidFill>
                <a:latin typeface="Bookman Old Style" pitchFamily="18" charset="0"/>
              </a:rPr>
              <a:t>360n</a:t>
            </a:r>
            <a:endParaRPr lang="en-US" sz="1400" baseline="30000" dirty="0">
              <a:solidFill>
                <a:prstClr val="black"/>
              </a:solidFill>
              <a:latin typeface="Bookman Old Style" pitchFamily="18" charset="0"/>
            </a:endParaRPr>
          </a:p>
        </p:txBody>
      </p:sp>
      <p:sp>
        <p:nvSpPr>
          <p:cNvPr id="42" name="Rectangle 41"/>
          <p:cNvSpPr/>
          <p:nvPr/>
        </p:nvSpPr>
        <p:spPr>
          <a:xfrm>
            <a:off x="1303062" y="3651202"/>
            <a:ext cx="739305" cy="307777"/>
          </a:xfrm>
          <a:prstGeom prst="rect">
            <a:avLst/>
          </a:prstGeom>
          <a:effectLst/>
        </p:spPr>
        <p:txBody>
          <a:bodyPr wrap="none">
            <a:spAutoFit/>
          </a:bodyPr>
          <a:lstStyle/>
          <a:p>
            <a:r>
              <a:rPr lang="en-US" sz="1400" dirty="0" smtClean="0">
                <a:solidFill>
                  <a:prstClr val="black"/>
                </a:solidFill>
                <a:latin typeface="Bookman Old Style" pitchFamily="18" charset="0"/>
              </a:rPr>
              <a:t>=  360</a:t>
            </a:r>
            <a:endParaRPr lang="en-US" sz="1400" baseline="30000" dirty="0">
              <a:solidFill>
                <a:prstClr val="black"/>
              </a:solidFill>
              <a:latin typeface="Bookman Old Style" pitchFamily="18" charset="0"/>
            </a:endParaRPr>
          </a:p>
        </p:txBody>
      </p:sp>
      <p:sp>
        <p:nvSpPr>
          <p:cNvPr id="43" name="Rectangle 42"/>
          <p:cNvSpPr/>
          <p:nvPr/>
        </p:nvSpPr>
        <p:spPr>
          <a:xfrm>
            <a:off x="1907704" y="3646590"/>
            <a:ext cx="763351" cy="307777"/>
          </a:xfrm>
          <a:prstGeom prst="rect">
            <a:avLst/>
          </a:prstGeom>
          <a:effectLst/>
        </p:spPr>
        <p:txBody>
          <a:bodyPr wrap="none">
            <a:spAutoFit/>
          </a:bodyPr>
          <a:lstStyle/>
          <a:p>
            <a:r>
              <a:rPr lang="en-US" sz="1400" dirty="0" smtClean="0">
                <a:solidFill>
                  <a:prstClr val="black"/>
                </a:solidFill>
                <a:latin typeface="Bookman Old Style" pitchFamily="18" charset="0"/>
              </a:rPr>
              <a:t>+ 50n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44" name="Rectangle 43"/>
          <p:cNvSpPr/>
          <p:nvPr/>
        </p:nvSpPr>
        <p:spPr>
          <a:xfrm>
            <a:off x="622390" y="3815501"/>
            <a:ext cx="2507418" cy="307777"/>
          </a:xfrm>
          <a:prstGeom prst="rect">
            <a:avLst/>
          </a:prstGeom>
          <a:effectLst/>
        </p:spPr>
        <p:txBody>
          <a:bodyPr wrap="none">
            <a:spAutoFit/>
          </a:bodyPr>
          <a:lstStyle/>
          <a:p>
            <a:r>
              <a:rPr lang="en-US" sz="1400" dirty="0" smtClean="0">
                <a:solidFill>
                  <a:prstClr val="black"/>
                </a:solidFill>
                <a:latin typeface="Bookman Old Style" pitchFamily="18" charset="0"/>
              </a:rPr>
              <a:t>Dividing throughout by 10</a:t>
            </a:r>
            <a:endParaRPr lang="en-US" sz="1400" baseline="30000" dirty="0">
              <a:solidFill>
                <a:prstClr val="black"/>
              </a:solidFill>
              <a:latin typeface="Bookman Old Style" pitchFamily="18" charset="0"/>
            </a:endParaRPr>
          </a:p>
        </p:txBody>
      </p:sp>
      <p:sp>
        <p:nvSpPr>
          <p:cNvPr id="45" name="Rectangle 44"/>
          <p:cNvSpPr/>
          <p:nvPr/>
        </p:nvSpPr>
        <p:spPr>
          <a:xfrm>
            <a:off x="539552" y="4012473"/>
            <a:ext cx="79541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a:t>
            </a:r>
            <a:r>
              <a:rPr lang="en-US" sz="1400" dirty="0" smtClean="0">
                <a:solidFill>
                  <a:prstClr val="black"/>
                </a:solidFill>
                <a:latin typeface="Bookman Old Style" pitchFamily="18" charset="0"/>
              </a:rPr>
              <a:t>36n</a:t>
            </a:r>
            <a:endParaRPr lang="en-US" sz="1400" baseline="30000" dirty="0">
              <a:solidFill>
                <a:prstClr val="black"/>
              </a:solidFill>
              <a:latin typeface="Bookman Old Style" pitchFamily="18" charset="0"/>
            </a:endParaRPr>
          </a:p>
        </p:txBody>
      </p:sp>
      <p:sp>
        <p:nvSpPr>
          <p:cNvPr id="46" name="Rectangle 45"/>
          <p:cNvSpPr/>
          <p:nvPr/>
        </p:nvSpPr>
        <p:spPr>
          <a:xfrm>
            <a:off x="1294734" y="4012473"/>
            <a:ext cx="628698" cy="307777"/>
          </a:xfrm>
          <a:prstGeom prst="rect">
            <a:avLst/>
          </a:prstGeom>
          <a:effectLst/>
        </p:spPr>
        <p:txBody>
          <a:bodyPr wrap="none">
            <a:spAutoFit/>
          </a:bodyPr>
          <a:lstStyle/>
          <a:p>
            <a:r>
              <a:rPr lang="en-US" sz="1400" dirty="0" smtClean="0">
                <a:solidFill>
                  <a:prstClr val="black"/>
                </a:solidFill>
                <a:latin typeface="Bookman Old Style" pitchFamily="18" charset="0"/>
              </a:rPr>
              <a:t>=  36</a:t>
            </a:r>
            <a:endParaRPr lang="en-US" sz="1400" baseline="30000" dirty="0">
              <a:solidFill>
                <a:prstClr val="black"/>
              </a:solidFill>
              <a:latin typeface="Bookman Old Style" pitchFamily="18" charset="0"/>
            </a:endParaRPr>
          </a:p>
        </p:txBody>
      </p:sp>
      <p:sp>
        <p:nvSpPr>
          <p:cNvPr id="47" name="Rectangle 46"/>
          <p:cNvSpPr/>
          <p:nvPr/>
        </p:nvSpPr>
        <p:spPr>
          <a:xfrm>
            <a:off x="1825718" y="4012473"/>
            <a:ext cx="652743" cy="307777"/>
          </a:xfrm>
          <a:prstGeom prst="rect">
            <a:avLst/>
          </a:prstGeom>
          <a:effectLst/>
        </p:spPr>
        <p:txBody>
          <a:bodyPr wrap="none">
            <a:spAutoFit/>
          </a:bodyPr>
          <a:lstStyle/>
          <a:p>
            <a:r>
              <a:rPr lang="en-US" sz="1400" dirty="0" smtClean="0">
                <a:solidFill>
                  <a:prstClr val="black"/>
                </a:solidFill>
                <a:latin typeface="Bookman Old Style" pitchFamily="18" charset="0"/>
              </a:rPr>
              <a:t>+ 5n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48" name="Rectangle 47"/>
          <p:cNvSpPr/>
          <p:nvPr/>
        </p:nvSpPr>
        <p:spPr>
          <a:xfrm>
            <a:off x="526852" y="4472408"/>
            <a:ext cx="75854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5</a:t>
            </a:r>
            <a:r>
              <a:rPr lang="en-US" sz="1400" dirty="0" smtClean="0">
                <a:solidFill>
                  <a:prstClr val="black"/>
                </a:solidFill>
                <a:latin typeface="Bookman Old Style" pitchFamily="18" charset="0"/>
              </a:rPr>
              <a:t>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74" name="Rounded Rectangle 73"/>
          <p:cNvSpPr/>
          <p:nvPr/>
        </p:nvSpPr>
        <p:spPr>
          <a:xfrm>
            <a:off x="5280450" y="1491732"/>
            <a:ext cx="3122738" cy="634939"/>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‘n’ </a:t>
            </a:r>
            <a:r>
              <a:rPr lang="en-US" sz="1400" b="1" kern="0" dirty="0">
                <a:solidFill>
                  <a:prstClr val="white"/>
                </a:solidFill>
                <a:latin typeface="Bookman Old Style" panose="02050604050505020204" pitchFamily="18" charset="0"/>
              </a:rPr>
              <a:t>sided closed figure having all the sides equal</a:t>
            </a:r>
          </a:p>
        </p:txBody>
      </p:sp>
      <p:sp>
        <p:nvSpPr>
          <p:cNvPr id="84" name="Rounded Rectangle 83"/>
          <p:cNvSpPr/>
          <p:nvPr/>
        </p:nvSpPr>
        <p:spPr>
          <a:xfrm>
            <a:off x="5458113" y="1097179"/>
            <a:ext cx="3116355" cy="1179700"/>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REMEMBER !!!!!</a:t>
            </a:r>
          </a:p>
          <a:p>
            <a:pPr algn="ctr"/>
            <a:r>
              <a:rPr lang="en-US" sz="1400" b="1" kern="0" dirty="0">
                <a:solidFill>
                  <a:prstClr val="white"/>
                </a:solidFill>
                <a:latin typeface="Bookman Old Style" panose="02050604050505020204" pitchFamily="18" charset="0"/>
              </a:rPr>
              <a:t> Exterior angle of any regular polygon is given by the formula 360/number of sides</a:t>
            </a:r>
          </a:p>
        </p:txBody>
      </p:sp>
      <p:sp>
        <p:nvSpPr>
          <p:cNvPr id="83" name="Rounded Rectangle 82"/>
          <p:cNvSpPr/>
          <p:nvPr/>
        </p:nvSpPr>
        <p:spPr>
          <a:xfrm>
            <a:off x="4663112" y="2105495"/>
            <a:ext cx="3589586" cy="394247"/>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Square is 4 sided regular polygon</a:t>
            </a:r>
          </a:p>
        </p:txBody>
      </p:sp>
      <p:sp>
        <p:nvSpPr>
          <p:cNvPr id="77" name="Rounded Rectangle 76"/>
          <p:cNvSpPr/>
          <p:nvPr/>
        </p:nvSpPr>
        <p:spPr>
          <a:xfrm>
            <a:off x="5149564" y="1431646"/>
            <a:ext cx="2966600" cy="577217"/>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Equilateral </a:t>
            </a:r>
            <a:r>
              <a:rPr lang="en-US" sz="1400" b="1" kern="0" dirty="0" smtClean="0">
                <a:solidFill>
                  <a:prstClr val="white"/>
                </a:solidFill>
                <a:latin typeface="Bookman Old Style" panose="02050604050505020204" pitchFamily="18" charset="0"/>
              </a:rPr>
              <a:t>triangle </a:t>
            </a:r>
            <a:r>
              <a:rPr lang="en-US" sz="1400" b="1" kern="0" dirty="0">
                <a:solidFill>
                  <a:prstClr val="white"/>
                </a:solidFill>
                <a:latin typeface="Bookman Old Style" panose="02050604050505020204" pitchFamily="18" charset="0"/>
              </a:rPr>
              <a:t>is a 3 sided regular polygon</a:t>
            </a:r>
          </a:p>
        </p:txBody>
      </p:sp>
      <p:sp>
        <p:nvSpPr>
          <p:cNvPr id="37" name="Rounded Rectangle 36"/>
          <p:cNvSpPr/>
          <p:nvPr/>
        </p:nvSpPr>
        <p:spPr>
          <a:xfrm>
            <a:off x="4795216" y="1702588"/>
            <a:ext cx="2860510" cy="420651"/>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After leaving some space +</a:t>
            </a:r>
          </a:p>
        </p:txBody>
      </p:sp>
      <p:sp>
        <p:nvSpPr>
          <p:cNvPr id="59" name="Rectangle 58"/>
          <p:cNvSpPr/>
          <p:nvPr/>
        </p:nvSpPr>
        <p:spPr>
          <a:xfrm>
            <a:off x="526852" y="4688432"/>
            <a:ext cx="75854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5</a:t>
            </a:r>
            <a:r>
              <a:rPr lang="en-US" sz="1400" dirty="0" smtClean="0">
                <a:solidFill>
                  <a:prstClr val="black"/>
                </a:solidFill>
                <a:latin typeface="Bookman Old Style" pitchFamily="18" charset="0"/>
              </a:rPr>
              <a:t>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cxnSp>
        <p:nvCxnSpPr>
          <p:cNvPr id="60" name="Straight Connector 59"/>
          <p:cNvCxnSpPr/>
          <p:nvPr/>
        </p:nvCxnSpPr>
        <p:spPr>
          <a:xfrm>
            <a:off x="3277900" y="2982590"/>
            <a:ext cx="0" cy="1849679"/>
          </a:xfrm>
          <a:prstGeom prst="line">
            <a:avLst/>
          </a:prstGeom>
          <a:ln w="285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249948" y="3474521"/>
            <a:ext cx="1223412"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n – 6 = 0</a:t>
            </a:r>
            <a:endParaRPr lang="en-US" sz="1400" dirty="0">
              <a:solidFill>
                <a:prstClr val="black"/>
              </a:solidFill>
              <a:latin typeface="Bookman Old Style" pitchFamily="18" charset="0"/>
            </a:endParaRPr>
          </a:p>
        </p:txBody>
      </p:sp>
      <p:sp>
        <p:nvSpPr>
          <p:cNvPr id="81" name="Rectangle 80"/>
          <p:cNvSpPr/>
          <p:nvPr/>
        </p:nvSpPr>
        <p:spPr>
          <a:xfrm>
            <a:off x="3249948" y="3753281"/>
            <a:ext cx="90762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n = 6</a:t>
            </a:r>
            <a:endParaRPr lang="en-US" sz="1400" dirty="0">
              <a:solidFill>
                <a:prstClr val="black"/>
              </a:solidFill>
              <a:latin typeface="Bookman Old Style" pitchFamily="18" charset="0"/>
            </a:endParaRPr>
          </a:p>
        </p:txBody>
      </p:sp>
      <p:sp>
        <p:nvSpPr>
          <p:cNvPr id="82" name="Rectangle 81"/>
          <p:cNvSpPr/>
          <p:nvPr/>
        </p:nvSpPr>
        <p:spPr>
          <a:xfrm>
            <a:off x="4152024" y="3753281"/>
            <a:ext cx="1157689"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or   5n = 6 </a:t>
            </a:r>
            <a:endParaRPr lang="en-US" sz="1400" dirty="0">
              <a:solidFill>
                <a:prstClr val="black"/>
              </a:solidFill>
              <a:latin typeface="Bookman Old Style" pitchFamily="18" charset="0"/>
            </a:endParaRPr>
          </a:p>
        </p:txBody>
      </p:sp>
      <p:sp>
        <p:nvSpPr>
          <p:cNvPr id="85" name="Rectangle 84"/>
          <p:cNvSpPr/>
          <p:nvPr/>
        </p:nvSpPr>
        <p:spPr>
          <a:xfrm>
            <a:off x="3249948" y="4070043"/>
            <a:ext cx="907621"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n = 6</a:t>
            </a:r>
            <a:endParaRPr lang="en-US" sz="14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86" name="Rectangle 85"/>
              <p:cNvSpPr/>
              <p:nvPr/>
            </p:nvSpPr>
            <p:spPr>
              <a:xfrm>
                <a:off x="4152024" y="3981044"/>
                <a:ext cx="976549" cy="485774"/>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or   n = </a:t>
                </a:r>
                <a14:m>
                  <m:oMath xmlns:m="http://schemas.openxmlformats.org/officeDocument/2006/math">
                    <m:f>
                      <m:fPr>
                        <m:ctrlPr>
                          <a:rPr lang="en-US" i="1" dirty="0" smtClean="0">
                            <a:solidFill>
                              <a:prstClr val="black"/>
                            </a:solidFill>
                            <a:latin typeface="Cambria Math" panose="02040503050406030204" pitchFamily="18" charset="0"/>
                            <a:sym typeface="Symbol"/>
                          </a:rPr>
                        </m:ctrlPr>
                      </m:fPr>
                      <m:num>
                        <m:r>
                          <a:rPr lang="en-US" i="1" dirty="0" smtClean="0">
                            <a:solidFill>
                              <a:prstClr val="black"/>
                            </a:solidFill>
                            <a:latin typeface="Cambria Math"/>
                            <a:sym typeface="Symbol"/>
                          </a:rPr>
                          <m:t>6</m:t>
                        </m:r>
                      </m:num>
                      <m:den>
                        <m:r>
                          <a:rPr lang="en-US" i="1" dirty="0" smtClean="0">
                            <a:solidFill>
                              <a:prstClr val="black"/>
                            </a:solidFill>
                            <a:latin typeface="Cambria Math"/>
                            <a:sym typeface="Symbol"/>
                          </a:rPr>
                          <m:t>5</m:t>
                        </m:r>
                      </m:den>
                    </m:f>
                  </m:oMath>
                </a14:m>
                <a:endParaRPr lang="en-US" sz="1200" dirty="0">
                  <a:solidFill>
                    <a:prstClr val="black"/>
                  </a:solidFill>
                  <a:latin typeface="Bookman Old Style" pitchFamily="18" charset="0"/>
                </a:endParaRPr>
              </a:p>
            </p:txBody>
          </p:sp>
        </mc:Choice>
        <mc:Fallback xmlns="">
          <p:sp>
            <p:nvSpPr>
              <p:cNvPr id="86" name="Rectangle 85"/>
              <p:cNvSpPr>
                <a:spLocks noRot="1" noChangeAspect="1" noMove="1" noResize="1" noEditPoints="1" noAdjustHandles="1" noChangeArrowheads="1" noChangeShapeType="1" noTextEdit="1"/>
              </p:cNvSpPr>
              <p:nvPr/>
            </p:nvSpPr>
            <p:spPr>
              <a:xfrm>
                <a:off x="4152024" y="3981044"/>
                <a:ext cx="976549" cy="485774"/>
              </a:xfrm>
              <a:prstGeom prst="rect">
                <a:avLst/>
              </a:prstGeom>
              <a:blipFill rotWithShape="1">
                <a:blip r:embed="rId15"/>
                <a:stretch>
                  <a:fillRect l="-1250" b="-1250"/>
                </a:stretch>
              </a:blipFill>
              <a:effectLst/>
            </p:spPr>
            <p:txBody>
              <a:bodyPr/>
              <a:lstStyle/>
              <a:p>
                <a:r>
                  <a:rPr lang="en-US">
                    <a:noFill/>
                  </a:rPr>
                  <a:t> </a:t>
                </a:r>
              </a:p>
            </p:txBody>
          </p:sp>
        </mc:Fallback>
      </mc:AlternateContent>
      <p:sp>
        <p:nvSpPr>
          <p:cNvPr id="88" name="Rectangle 87"/>
          <p:cNvSpPr/>
          <p:nvPr/>
        </p:nvSpPr>
        <p:spPr>
          <a:xfrm>
            <a:off x="3251744" y="4352786"/>
            <a:ext cx="2563801" cy="523220"/>
          </a:xfrm>
          <a:prstGeom prst="rect">
            <a:avLst/>
          </a:prstGeom>
          <a:effectLst/>
        </p:spPr>
        <p:txBody>
          <a:bodyPr wrap="square">
            <a:spAutoFit/>
          </a:bodyPr>
          <a:lstStyle/>
          <a:p>
            <a:r>
              <a:rPr lang="en-US" sz="1400" dirty="0" smtClean="0">
                <a:solidFill>
                  <a:prstClr val="black"/>
                </a:solidFill>
                <a:latin typeface="Bookman Old Style" pitchFamily="18" charset="0"/>
                <a:sym typeface="Symbol"/>
              </a:rPr>
              <a:t>    Number of sides cannot be a fraction.              </a:t>
            </a:r>
            <a:endParaRPr lang="en-US" sz="1400" dirty="0">
              <a:solidFill>
                <a:prstClr val="black"/>
              </a:solidFill>
              <a:latin typeface="Bookman Old Style" pitchFamily="18" charset="0"/>
            </a:endParaRPr>
          </a:p>
        </p:txBody>
      </p:sp>
      <p:sp>
        <p:nvSpPr>
          <p:cNvPr id="97" name="Rectangle 96"/>
          <p:cNvSpPr/>
          <p:nvPr/>
        </p:nvSpPr>
        <p:spPr>
          <a:xfrm>
            <a:off x="5796136" y="4081373"/>
            <a:ext cx="2533424" cy="739946"/>
          </a:xfrm>
          <a:prstGeom prst="rect">
            <a:avLst/>
          </a:prstGeom>
          <a:solidFill>
            <a:srgbClr val="FF9933"/>
          </a:solidFill>
          <a:ln w="28575" cap="flat" cmpd="sng" algn="ctr">
            <a:solidFill>
              <a:sysClr val="windowText" lastClr="000000"/>
            </a:solidFill>
            <a:prstDash val="solid"/>
          </a:ln>
          <a:effectLst/>
          <a:scene3d>
            <a:camera prst="orthographicFront">
              <a:rot lat="0" lon="0" rev="0"/>
            </a:camera>
            <a:lightRig rig="glow" dir="t">
              <a:rot lat="0" lon="0" rev="4800000"/>
            </a:lightRig>
          </a:scene3d>
          <a:sp3d prstMaterial="matte">
            <a:bevelT w="127000" h="63500"/>
          </a:sp3d>
        </p:spPr>
        <p:txBody>
          <a:bodyPr rtlCol="0" anchor="ctr"/>
          <a:lstStyle/>
          <a:p>
            <a:pPr>
              <a:tabLst>
                <a:tab pos="457200" algn="ctr"/>
                <a:tab pos="2462213" algn="r"/>
                <a:tab pos="2743200" algn="ctr"/>
                <a:tab pos="3082925" algn="l"/>
              </a:tabLst>
              <a:defRPr/>
            </a:pPr>
            <a:r>
              <a:rPr lang="en-US" sz="1400" dirty="0">
                <a:solidFill>
                  <a:prstClr val="black"/>
                </a:solidFill>
                <a:latin typeface="Bookman Old Style" pitchFamily="18" charset="0"/>
                <a:sym typeface="Symbol"/>
              </a:rPr>
              <a:t></a:t>
            </a:r>
            <a:r>
              <a:rPr lang="en-US" sz="1400" b="1" kern="0" dirty="0" smtClean="0">
                <a:solidFill>
                  <a:sysClr val="windowText" lastClr="000000"/>
                </a:solidFill>
                <a:latin typeface="MT Extra" pitchFamily="18" charset="2"/>
              </a:rPr>
              <a:t> </a:t>
            </a:r>
            <a:r>
              <a:rPr lang="en-US" sz="1400" b="1" kern="0" dirty="0" smtClean="0">
                <a:solidFill>
                  <a:sysClr val="windowText" lastClr="000000"/>
                </a:solidFill>
                <a:latin typeface="Bookman Old Style" pitchFamily="18" charset="0"/>
              </a:rPr>
              <a:t>Number of sides of required polygons are 6 and 36.</a:t>
            </a:r>
            <a:endParaRPr lang="en-US" sz="1400" b="1" kern="0" dirty="0">
              <a:solidFill>
                <a:sysClr val="windowText" lastClr="000000"/>
              </a:solidFill>
              <a:latin typeface="Bookman Old Style" pitchFamily="18" charset="0"/>
            </a:endParaRPr>
          </a:p>
        </p:txBody>
      </p:sp>
      <p:sp>
        <p:nvSpPr>
          <p:cNvPr id="120" name="Rounded Rectangle 119"/>
          <p:cNvSpPr/>
          <p:nvPr/>
        </p:nvSpPr>
        <p:spPr>
          <a:xfrm>
            <a:off x="5508104" y="1209187"/>
            <a:ext cx="3066364" cy="873794"/>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Find two factors of 180 in such a way that by adding factors we get middle no. 36</a:t>
            </a:r>
            <a:endParaRPr lang="en-US" sz="1400" b="1" kern="0" dirty="0">
              <a:solidFill>
                <a:prstClr val="white"/>
              </a:solidFill>
              <a:latin typeface="Bookman Old Style" panose="02050604050505020204" pitchFamily="18" charset="0"/>
            </a:endParaRPr>
          </a:p>
        </p:txBody>
      </p:sp>
      <p:sp>
        <p:nvSpPr>
          <p:cNvPr id="121" name="Oval 120"/>
          <p:cNvSpPr/>
          <p:nvPr/>
        </p:nvSpPr>
        <p:spPr bwMode="auto">
          <a:xfrm>
            <a:off x="1784311" y="4515454"/>
            <a:ext cx="259610" cy="239599"/>
          </a:xfrm>
          <a:prstGeom prst="ellipse">
            <a:avLst/>
          </a:prstGeom>
          <a:noFill/>
          <a:ln w="38100">
            <a:solidFill>
              <a:srgbClr val="7030A0"/>
            </a:solidFill>
            <a:prstDash val="sysDash"/>
            <a:round/>
            <a:headEnd/>
            <a:tailEnd/>
          </a:ln>
          <a:effectLst/>
        </p:spPr>
        <p:txBody>
          <a:bodyPr wrap="square" rtlCol="0" anchor="ctr">
            <a:spAutoFit/>
          </a:bodyPr>
          <a:lstStyle/>
          <a:p>
            <a:pPr algn="ctr">
              <a:defRPr/>
            </a:pPr>
            <a:endParaRPr lang="en-US" kern="0">
              <a:solidFill>
                <a:sysClr val="windowText" lastClr="000000"/>
              </a:solidFill>
            </a:endParaRPr>
          </a:p>
        </p:txBody>
      </p:sp>
      <p:sp>
        <p:nvSpPr>
          <p:cNvPr id="126" name="Rounded Rectangle 125"/>
          <p:cNvSpPr/>
          <p:nvPr/>
        </p:nvSpPr>
        <p:spPr>
          <a:xfrm>
            <a:off x="5815545" y="1431381"/>
            <a:ext cx="2897522" cy="734994"/>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a:solidFill>
                  <a:prstClr val="white"/>
                </a:solidFill>
                <a:latin typeface="Bookman Old Style" panose="02050604050505020204" pitchFamily="18" charset="0"/>
              </a:rPr>
              <a:t>Since we are </a:t>
            </a:r>
            <a:r>
              <a:rPr lang="en-US" sz="1400" b="1" kern="0" dirty="0" smtClean="0">
                <a:solidFill>
                  <a:prstClr val="white"/>
                </a:solidFill>
                <a:latin typeface="Bookman Old Style" panose="02050604050505020204" pitchFamily="18" charset="0"/>
              </a:rPr>
              <a:t>adding the </a:t>
            </a:r>
            <a:r>
              <a:rPr lang="en-US" sz="1400" b="1" kern="0" dirty="0">
                <a:solidFill>
                  <a:prstClr val="white"/>
                </a:solidFill>
                <a:latin typeface="Bookman Old Style" panose="02050604050505020204" pitchFamily="18" charset="0"/>
              </a:rPr>
              <a:t>factors give middle term sign to </a:t>
            </a:r>
            <a:r>
              <a:rPr lang="en-US" sz="1400" b="1" kern="0" dirty="0" smtClean="0">
                <a:solidFill>
                  <a:prstClr val="white"/>
                </a:solidFill>
                <a:latin typeface="Bookman Old Style" panose="02050604050505020204" pitchFamily="18" charset="0"/>
              </a:rPr>
              <a:t>both the factors.</a:t>
            </a:r>
            <a:endParaRPr lang="en-US" sz="1400" b="1" kern="0" dirty="0">
              <a:solidFill>
                <a:prstClr val="white"/>
              </a:solidFill>
              <a:latin typeface="Bookman Old Style" panose="02050604050505020204" pitchFamily="18" charset="0"/>
            </a:endParaRPr>
          </a:p>
        </p:txBody>
      </p:sp>
      <p:grpSp>
        <p:nvGrpSpPr>
          <p:cNvPr id="127" name="Group 126"/>
          <p:cNvGrpSpPr/>
          <p:nvPr/>
        </p:nvGrpSpPr>
        <p:grpSpPr>
          <a:xfrm>
            <a:off x="3313581" y="2843551"/>
            <a:ext cx="1306326" cy="1103167"/>
            <a:chOff x="7243418" y="2896043"/>
            <a:chExt cx="1306326" cy="1103167"/>
          </a:xfrm>
          <a:effectLst/>
        </p:grpSpPr>
        <p:sp>
          <p:nvSpPr>
            <p:cNvPr id="128" name="Rectangle 127"/>
            <p:cNvSpPr/>
            <p:nvPr/>
          </p:nvSpPr>
          <p:spPr bwMode="auto">
            <a:xfrm>
              <a:off x="7243418" y="2896043"/>
              <a:ext cx="1306326" cy="110316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solidFill>
                  <a:prstClr val="white"/>
                </a:solidFill>
              </a:endParaRPr>
            </a:p>
          </p:txBody>
        </p:sp>
        <p:grpSp>
          <p:nvGrpSpPr>
            <p:cNvPr id="129" name="Group 128"/>
            <p:cNvGrpSpPr/>
            <p:nvPr/>
          </p:nvGrpSpPr>
          <p:grpSpPr>
            <a:xfrm>
              <a:off x="7433330" y="2916102"/>
              <a:ext cx="1058196" cy="1067345"/>
              <a:chOff x="4365829" y="-1460698"/>
              <a:chExt cx="1058196" cy="1067345"/>
            </a:xfrm>
          </p:grpSpPr>
          <p:sp>
            <p:nvSpPr>
              <p:cNvPr id="130" name="Rectangle 129"/>
              <p:cNvSpPr>
                <a:spLocks noChangeArrowheads="1"/>
              </p:cNvSpPr>
              <p:nvPr/>
            </p:nvSpPr>
            <p:spPr bwMode="auto">
              <a:xfrm>
                <a:off x="4365829"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a:t>
                </a:r>
                <a:endParaRPr lang="en-US" sz="1400" b="1" kern="0" dirty="0">
                  <a:solidFill>
                    <a:sysClr val="windowText" lastClr="000000"/>
                  </a:solidFill>
                  <a:latin typeface="Bookman Old Style" pitchFamily="18" charset="0"/>
                </a:endParaRPr>
              </a:p>
            </p:txBody>
          </p:sp>
          <p:sp>
            <p:nvSpPr>
              <p:cNvPr id="131" name="Rectangle 130"/>
              <p:cNvSpPr>
                <a:spLocks noChangeArrowheads="1"/>
              </p:cNvSpPr>
              <p:nvPr/>
            </p:nvSpPr>
            <p:spPr bwMode="auto">
              <a:xfrm>
                <a:off x="5120737"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a:t>
                </a:r>
                <a:endParaRPr lang="en-US" sz="1400" b="1" kern="0" dirty="0">
                  <a:solidFill>
                    <a:sysClr val="windowText" lastClr="000000"/>
                  </a:solidFill>
                  <a:latin typeface="Bookman Old Style" pitchFamily="18" charset="0"/>
                </a:endParaRPr>
              </a:p>
            </p:txBody>
          </p:sp>
          <p:grpSp>
            <p:nvGrpSpPr>
              <p:cNvPr id="132" name="Group 28"/>
              <p:cNvGrpSpPr/>
              <p:nvPr/>
            </p:nvGrpSpPr>
            <p:grpSpPr>
              <a:xfrm>
                <a:off x="4587165" y="-1206559"/>
                <a:ext cx="685800" cy="526462"/>
                <a:chOff x="1524000" y="4876800"/>
                <a:chExt cx="990600" cy="762000"/>
              </a:xfrm>
            </p:grpSpPr>
            <p:cxnSp>
              <p:nvCxnSpPr>
                <p:cNvPr id="134" name="Straight Connector 133"/>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35" name="Straight Connector 134"/>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33" name="Rectangle 132"/>
              <p:cNvSpPr>
                <a:spLocks noChangeArrowheads="1"/>
              </p:cNvSpPr>
              <p:nvPr/>
            </p:nvSpPr>
            <p:spPr bwMode="auto">
              <a:xfrm>
                <a:off x="4668483"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18</a:t>
                </a:r>
                <a:endParaRPr lang="en-US" sz="1400" b="1" kern="0" dirty="0">
                  <a:solidFill>
                    <a:sysClr val="windowText" lastClr="000000"/>
                  </a:solidFill>
                  <a:latin typeface="Bookman Old Style" pitchFamily="18" charset="0"/>
                </a:endParaRPr>
              </a:p>
            </p:txBody>
          </p:sp>
        </p:grpSp>
      </p:grpSp>
      <p:sp>
        <p:nvSpPr>
          <p:cNvPr id="136" name="Rectangle 135"/>
          <p:cNvSpPr/>
          <p:nvPr/>
        </p:nvSpPr>
        <p:spPr>
          <a:xfrm>
            <a:off x="3323336" y="3585550"/>
            <a:ext cx="300082" cy="369332"/>
          </a:xfrm>
          <a:prstGeom prst="rect">
            <a:avLst/>
          </a:prstGeom>
          <a:effectLst/>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37" name="Rectangle 136"/>
          <p:cNvSpPr/>
          <p:nvPr/>
        </p:nvSpPr>
        <p:spPr>
          <a:xfrm>
            <a:off x="4087216" y="3571036"/>
            <a:ext cx="300082" cy="369332"/>
          </a:xfrm>
          <a:prstGeom prst="rect">
            <a:avLst/>
          </a:prstGeom>
          <a:effectLst/>
        </p:spPr>
        <p:txBody>
          <a:bodyPr wrap="none">
            <a:spAutoFit/>
          </a:bodyPr>
          <a:lstStyle/>
          <a:p>
            <a:r>
              <a:rPr lang="en-US" b="1" dirty="0" smtClean="0">
                <a:solidFill>
                  <a:srgbClr val="C00000"/>
                </a:solidFill>
                <a:latin typeface="Bookman Old Style" pitchFamily="18" charset="0"/>
              </a:rPr>
              <a:t>–</a:t>
            </a:r>
            <a:endParaRPr lang="en-US" b="1" dirty="0">
              <a:solidFill>
                <a:srgbClr val="C00000"/>
              </a:solidFill>
            </a:endParaRPr>
          </a:p>
        </p:txBody>
      </p:sp>
      <p:sp>
        <p:nvSpPr>
          <p:cNvPr id="138" name="Oval 137"/>
          <p:cNvSpPr/>
          <p:nvPr/>
        </p:nvSpPr>
        <p:spPr bwMode="auto">
          <a:xfrm>
            <a:off x="1211434" y="4526345"/>
            <a:ext cx="214554" cy="217817"/>
          </a:xfrm>
          <a:prstGeom prst="ellipse">
            <a:avLst/>
          </a:prstGeom>
          <a:noFill/>
          <a:ln w="38100">
            <a:solidFill>
              <a:srgbClr val="C00000"/>
            </a:solidFill>
            <a:prstDash val="sysDash"/>
            <a:round/>
            <a:headEnd/>
            <a:tailEnd/>
          </a:ln>
          <a:effectLst/>
        </p:spPr>
        <p:txBody>
          <a:bodyPr wrap="square" rtlCol="0" anchor="ctr">
            <a:spAutoFit/>
          </a:bodyPr>
          <a:lstStyle/>
          <a:p>
            <a:pPr algn="ctr">
              <a:defRPr/>
            </a:pPr>
            <a:endParaRPr lang="en-US" kern="0">
              <a:solidFill>
                <a:sysClr val="windowText" lastClr="000000"/>
              </a:solidFill>
            </a:endParaRPr>
          </a:p>
        </p:txBody>
      </p:sp>
      <p:sp>
        <p:nvSpPr>
          <p:cNvPr id="141" name="Rounded Rectangle 140"/>
          <p:cNvSpPr/>
          <p:nvPr/>
        </p:nvSpPr>
        <p:spPr>
          <a:xfrm>
            <a:off x="6316756" y="1448138"/>
            <a:ext cx="1628043" cy="420651"/>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36 × 5 </a:t>
            </a:r>
            <a:r>
              <a:rPr lang="en-US" sz="1400" b="1" kern="0" dirty="0" smtClean="0">
                <a:solidFill>
                  <a:prstClr val="white"/>
                </a:solidFill>
                <a:latin typeface="Bookman Old Style" panose="02050604050505020204" pitchFamily="18" charset="0"/>
                <a:sym typeface="Symbol"/>
              </a:rPr>
              <a:t>= 180</a:t>
            </a:r>
            <a:endParaRPr lang="en-US" sz="1400" b="1" kern="0" dirty="0">
              <a:solidFill>
                <a:prstClr val="white"/>
              </a:solidFill>
              <a:latin typeface="Bookman Old Style" panose="02050604050505020204" pitchFamily="18" charset="0"/>
            </a:endParaRPr>
          </a:p>
        </p:txBody>
      </p:sp>
      <p:grpSp>
        <p:nvGrpSpPr>
          <p:cNvPr id="3" name="Group 2"/>
          <p:cNvGrpSpPr/>
          <p:nvPr/>
        </p:nvGrpSpPr>
        <p:grpSpPr>
          <a:xfrm>
            <a:off x="6366174" y="1378310"/>
            <a:ext cx="1393348" cy="472386"/>
            <a:chOff x="5534442" y="2451968"/>
            <a:chExt cx="1393348" cy="472386"/>
          </a:xfrm>
          <a:effectLst/>
        </p:grpSpPr>
        <p:sp>
          <p:nvSpPr>
            <p:cNvPr id="124" name="Rounded Rectangle 123"/>
            <p:cNvSpPr/>
            <p:nvPr/>
          </p:nvSpPr>
          <p:spPr>
            <a:xfrm>
              <a:off x="5551568" y="2451968"/>
              <a:ext cx="1355387" cy="47238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endParaRPr lang="en-US" sz="1400" b="1" kern="0" dirty="0">
                <a:solidFill>
                  <a:prstClr val="white"/>
                </a:solidFill>
                <a:latin typeface="Bookman Old Style" panose="02050604050505020204" pitchFamily="18" charset="0"/>
              </a:endParaRPr>
            </a:p>
          </p:txBody>
        </p:sp>
        <p:sp>
          <p:nvSpPr>
            <p:cNvPr id="143" name="Rectangle 142"/>
            <p:cNvSpPr/>
            <p:nvPr/>
          </p:nvSpPr>
          <p:spPr>
            <a:xfrm>
              <a:off x="6143669" y="2521796"/>
              <a:ext cx="303288"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6</a:t>
              </a:r>
              <a:endParaRPr lang="en-US" sz="1400" b="1" kern="0" dirty="0">
                <a:solidFill>
                  <a:prstClr val="white"/>
                </a:solidFill>
                <a:latin typeface="Bookman Old Style" panose="02050604050505020204" pitchFamily="18" charset="0"/>
              </a:endParaRPr>
            </a:p>
          </p:txBody>
        </p:sp>
        <p:sp>
          <p:nvSpPr>
            <p:cNvPr id="144" name="Rectangle 143"/>
            <p:cNvSpPr/>
            <p:nvPr/>
          </p:nvSpPr>
          <p:spPr>
            <a:xfrm>
              <a:off x="5887536" y="2521796"/>
              <a:ext cx="292067"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a:t>
              </a:r>
              <a:endParaRPr lang="en-US" sz="1400" b="1" kern="0" dirty="0">
                <a:solidFill>
                  <a:prstClr val="white"/>
                </a:solidFill>
                <a:latin typeface="Bookman Old Style" panose="02050604050505020204" pitchFamily="18" charset="0"/>
              </a:endParaRPr>
            </a:p>
          </p:txBody>
        </p:sp>
        <p:sp>
          <p:nvSpPr>
            <p:cNvPr id="145" name="Rectangle 144"/>
            <p:cNvSpPr/>
            <p:nvPr/>
          </p:nvSpPr>
          <p:spPr>
            <a:xfrm>
              <a:off x="6337564" y="2521796"/>
              <a:ext cx="590226"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 36</a:t>
              </a:r>
              <a:endParaRPr lang="en-US" sz="1400" b="1" kern="0" dirty="0">
                <a:solidFill>
                  <a:prstClr val="white"/>
                </a:solidFill>
                <a:latin typeface="Bookman Old Style" panose="02050604050505020204" pitchFamily="18" charset="0"/>
              </a:endParaRPr>
            </a:p>
          </p:txBody>
        </p:sp>
        <p:sp>
          <p:nvSpPr>
            <p:cNvPr id="146" name="Rectangle 145"/>
            <p:cNvSpPr/>
            <p:nvPr/>
          </p:nvSpPr>
          <p:spPr>
            <a:xfrm>
              <a:off x="5534442" y="2521796"/>
              <a:ext cx="421910" cy="307777"/>
            </a:xfrm>
            <a:prstGeom prst="rect">
              <a:avLst/>
            </a:prstGeom>
          </p:spPr>
          <p:txBody>
            <a:bodyPr wrap="none">
              <a:spAutoFit/>
            </a:bodyPr>
            <a:lstStyle/>
            <a:p>
              <a:pPr algn="ctr"/>
              <a:r>
                <a:rPr lang="en-US" sz="1400" b="1" kern="0" dirty="0" smtClean="0">
                  <a:solidFill>
                    <a:prstClr val="white"/>
                  </a:solidFill>
                  <a:latin typeface="Bookman Old Style" panose="02050604050505020204" pitchFamily="18" charset="0"/>
                </a:rPr>
                <a:t>30</a:t>
              </a:r>
              <a:endParaRPr lang="en-US" sz="1400" b="1" kern="0" dirty="0">
                <a:solidFill>
                  <a:prstClr val="white"/>
                </a:solidFill>
                <a:latin typeface="Bookman Old Style" panose="02050604050505020204" pitchFamily="18" charset="0"/>
              </a:endParaRPr>
            </a:p>
          </p:txBody>
        </p:sp>
      </p:grpSp>
      <p:sp>
        <p:nvSpPr>
          <p:cNvPr id="125" name="Rectangle 124"/>
          <p:cNvSpPr/>
          <p:nvPr/>
        </p:nvSpPr>
        <p:spPr>
          <a:xfrm>
            <a:off x="1085136" y="4688432"/>
            <a:ext cx="729687" cy="307777"/>
          </a:xfrm>
          <a:prstGeom prst="rect">
            <a:avLst/>
          </a:prstGeom>
          <a:effectLst/>
        </p:spPr>
        <p:txBody>
          <a:bodyPr wrap="none">
            <a:spAutoFit/>
          </a:bodyPr>
          <a:lstStyle/>
          <a:p>
            <a:r>
              <a:rPr lang="en-US" sz="1400" dirty="0">
                <a:solidFill>
                  <a:prstClr val="black"/>
                </a:solidFill>
                <a:latin typeface="Bookman Old Style" pitchFamily="18" charset="0"/>
              </a:rPr>
              <a:t> – </a:t>
            </a:r>
            <a:r>
              <a:rPr lang="en-US" sz="1400" dirty="0" smtClean="0">
                <a:solidFill>
                  <a:prstClr val="black"/>
                </a:solidFill>
                <a:latin typeface="Bookman Old Style" pitchFamily="18" charset="0"/>
              </a:rPr>
              <a:t>30n</a:t>
            </a:r>
            <a:endParaRPr lang="en-US" sz="1400" baseline="30000" dirty="0">
              <a:solidFill>
                <a:prstClr val="black"/>
              </a:solidFill>
              <a:latin typeface="Bookman Old Style" pitchFamily="18" charset="0"/>
            </a:endParaRPr>
          </a:p>
        </p:txBody>
      </p:sp>
      <p:sp>
        <p:nvSpPr>
          <p:cNvPr id="147" name="Rectangle 146"/>
          <p:cNvSpPr/>
          <p:nvPr/>
        </p:nvSpPr>
        <p:spPr>
          <a:xfrm>
            <a:off x="1684060" y="4688432"/>
            <a:ext cx="561372" cy="307777"/>
          </a:xfrm>
          <a:prstGeom prst="rect">
            <a:avLst/>
          </a:prstGeom>
          <a:effectLst/>
        </p:spPr>
        <p:txBody>
          <a:bodyPr wrap="none">
            <a:spAutoFit/>
          </a:bodyPr>
          <a:lstStyle/>
          <a:p>
            <a:r>
              <a:rPr lang="en-US" sz="1400" dirty="0">
                <a:solidFill>
                  <a:prstClr val="black"/>
                </a:solidFill>
                <a:latin typeface="Bookman Old Style" pitchFamily="18" charset="0"/>
              </a:rPr>
              <a:t>– </a:t>
            </a:r>
            <a:r>
              <a:rPr lang="en-US" sz="1400" dirty="0" smtClean="0">
                <a:solidFill>
                  <a:prstClr val="black"/>
                </a:solidFill>
                <a:latin typeface="Bookman Old Style" pitchFamily="18" charset="0"/>
              </a:rPr>
              <a:t>6n</a:t>
            </a:r>
            <a:endParaRPr lang="en-US" sz="1400" baseline="30000" dirty="0">
              <a:solidFill>
                <a:prstClr val="black"/>
              </a:solidFill>
              <a:latin typeface="Bookman Old Style" pitchFamily="18" charset="0"/>
            </a:endParaRPr>
          </a:p>
        </p:txBody>
      </p:sp>
      <p:sp>
        <p:nvSpPr>
          <p:cNvPr id="148" name="Rectangle 147"/>
          <p:cNvSpPr/>
          <p:nvPr/>
        </p:nvSpPr>
        <p:spPr>
          <a:xfrm>
            <a:off x="2108488" y="4688432"/>
            <a:ext cx="570990" cy="307777"/>
          </a:xfrm>
          <a:prstGeom prst="rect">
            <a:avLst/>
          </a:prstGeom>
          <a:effectLst/>
        </p:spPr>
        <p:txBody>
          <a:bodyPr wrap="none">
            <a:spAutoFit/>
          </a:bodyPr>
          <a:lstStyle/>
          <a:p>
            <a:r>
              <a:rPr lang="en-US" sz="1400" dirty="0" smtClean="0">
                <a:solidFill>
                  <a:prstClr val="black"/>
                </a:solidFill>
                <a:latin typeface="Bookman Old Style" pitchFamily="18" charset="0"/>
              </a:rPr>
              <a:t>+ 36</a:t>
            </a:r>
            <a:endParaRPr lang="en-US" sz="1400" baseline="30000" dirty="0">
              <a:solidFill>
                <a:prstClr val="black"/>
              </a:solidFill>
              <a:latin typeface="Bookman Old Style" pitchFamily="18" charset="0"/>
            </a:endParaRPr>
          </a:p>
        </p:txBody>
      </p:sp>
      <p:sp>
        <p:nvSpPr>
          <p:cNvPr id="149" name="Rectangle 148"/>
          <p:cNvSpPr/>
          <p:nvPr/>
        </p:nvSpPr>
        <p:spPr>
          <a:xfrm>
            <a:off x="2555776" y="4688432"/>
            <a:ext cx="460382" cy="307777"/>
          </a:xfrm>
          <a:prstGeom prst="rect">
            <a:avLst/>
          </a:prstGeom>
          <a:effectLst/>
        </p:spPr>
        <p:txBody>
          <a:bodyPr wrap="none">
            <a:spAutoFit/>
          </a:bodyPr>
          <a:lstStyle/>
          <a:p>
            <a:r>
              <a:rPr lang="en-US" sz="1400" dirty="0">
                <a:solidFill>
                  <a:prstClr val="black"/>
                </a:solidFill>
                <a:latin typeface="Bookman Old Style" pitchFamily="18" charset="0"/>
              </a:rPr>
              <a:t>= 0</a:t>
            </a:r>
            <a:endParaRPr lang="en-US" sz="1400" baseline="30000" dirty="0">
              <a:solidFill>
                <a:prstClr val="black"/>
              </a:solidFill>
              <a:latin typeface="Bookman Old Style" pitchFamily="18" charset="0"/>
            </a:endParaRPr>
          </a:p>
        </p:txBody>
      </p:sp>
      <p:sp>
        <p:nvSpPr>
          <p:cNvPr id="150" name="Vertical Scroll 149"/>
          <p:cNvSpPr/>
          <p:nvPr/>
        </p:nvSpPr>
        <p:spPr bwMode="auto">
          <a:xfrm>
            <a:off x="380315" y="1702569"/>
            <a:ext cx="4039649" cy="3185336"/>
          </a:xfrm>
          <a:prstGeom prst="verticalScroll">
            <a:avLst>
              <a:gd name="adj" fmla="val 12079"/>
            </a:avLst>
          </a:prstGeom>
          <a:solidFill>
            <a:srgbClr val="66FFFF"/>
          </a:solidFill>
          <a:ln w="19050">
            <a:solidFill>
              <a:schemeClr val="bg1"/>
            </a:solidFill>
            <a:round/>
            <a:headEnd/>
            <a:tailEnd/>
          </a:ln>
          <a:effectLst/>
        </p:spPr>
        <p:txBody>
          <a:bodyPr wrap="square" rtlCol="0" anchor="ctr">
            <a:spAutoFit/>
          </a:bodyPr>
          <a:lstStyle/>
          <a:p>
            <a:pPr algn="ctr"/>
            <a:r>
              <a:rPr lang="en-US" dirty="0" smtClean="0">
                <a:solidFill>
                  <a:prstClr val="white"/>
                </a:solidFill>
              </a:rPr>
              <a:t> </a:t>
            </a:r>
            <a:endParaRPr lang="en-US" dirty="0">
              <a:solidFill>
                <a:prstClr val="white"/>
              </a:solidFill>
            </a:endParaRPr>
          </a:p>
        </p:txBody>
      </p:sp>
      <p:sp>
        <p:nvSpPr>
          <p:cNvPr id="194" name="Rectangle 193"/>
          <p:cNvSpPr/>
          <p:nvPr/>
        </p:nvSpPr>
        <p:spPr>
          <a:xfrm>
            <a:off x="4038699" y="2867099"/>
            <a:ext cx="244168" cy="307777"/>
          </a:xfrm>
          <a:prstGeom prst="rect">
            <a:avLst/>
          </a:prstGeom>
          <a:effectLst/>
        </p:spPr>
        <p:txBody>
          <a:bodyPr wrap="square">
            <a:spAutoFit/>
          </a:bodyPr>
          <a:lstStyle/>
          <a:p>
            <a:r>
              <a:rPr lang="en-US" sz="1400" b="1" dirty="0" smtClean="0">
                <a:solidFill>
                  <a:prstClr val="black"/>
                </a:solidFill>
                <a:latin typeface="Bookman Old Style" pitchFamily="18" charset="0"/>
                <a:sym typeface="Symbol"/>
              </a:rPr>
              <a:t>0</a:t>
            </a:r>
            <a:endParaRPr lang="en-US" sz="1400" b="1" dirty="0">
              <a:solidFill>
                <a:prstClr val="black"/>
              </a:solidFill>
              <a:latin typeface="Bookman Old Style" pitchFamily="18" charset="0"/>
            </a:endParaRPr>
          </a:p>
        </p:txBody>
      </p:sp>
      <p:sp>
        <p:nvSpPr>
          <p:cNvPr id="195" name="Rectangle 194"/>
          <p:cNvSpPr/>
          <p:nvPr/>
        </p:nvSpPr>
        <p:spPr>
          <a:xfrm>
            <a:off x="3629103" y="3627049"/>
            <a:ext cx="303288" cy="307777"/>
          </a:xfrm>
          <a:prstGeom prst="rect">
            <a:avLst/>
          </a:prstGeom>
          <a:effectLst/>
        </p:spPr>
        <p:txBody>
          <a:bodyPr wrap="none">
            <a:spAutoFit/>
          </a:bodyPr>
          <a:lstStyle/>
          <a:p>
            <a:r>
              <a:rPr lang="en-US" sz="1400" b="1" dirty="0" smtClean="0">
                <a:solidFill>
                  <a:prstClr val="black"/>
                </a:solidFill>
                <a:latin typeface="Bookman Old Style" pitchFamily="18" charset="0"/>
                <a:sym typeface="Symbol"/>
              </a:rPr>
              <a:t>0</a:t>
            </a:r>
            <a:endParaRPr lang="en-US" sz="1400" b="1" dirty="0">
              <a:solidFill>
                <a:prstClr val="black"/>
              </a:solidFill>
              <a:latin typeface="Bookman Old Style" pitchFamily="18" charset="0"/>
            </a:endParaRPr>
          </a:p>
        </p:txBody>
      </p:sp>
      <p:cxnSp>
        <p:nvCxnSpPr>
          <p:cNvPr id="196" name="Straight Connector 195"/>
          <p:cNvCxnSpPr/>
          <p:nvPr/>
        </p:nvCxnSpPr>
        <p:spPr>
          <a:xfrm>
            <a:off x="899592" y="4935009"/>
            <a:ext cx="780872" cy="0"/>
          </a:xfrm>
          <a:prstGeom prst="line">
            <a:avLst/>
          </a:prstGeom>
          <a:ln w="19050">
            <a:solidFill>
              <a:srgbClr val="FF0000"/>
            </a:solidFill>
          </a:ln>
          <a:effectLst/>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914054" y="4935009"/>
            <a:ext cx="709884" cy="0"/>
          </a:xfrm>
          <a:prstGeom prst="line">
            <a:avLst/>
          </a:prstGeom>
          <a:ln w="19050">
            <a:solidFill>
              <a:srgbClr val="FF0000"/>
            </a:solidFill>
          </a:ln>
          <a:effectLst/>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539552" y="4232697"/>
            <a:ext cx="848309" cy="307777"/>
          </a:xfrm>
          <a:prstGeom prst="rect">
            <a:avLst/>
          </a:prstGeom>
          <a:effectLst/>
        </p:spPr>
        <p:txBody>
          <a:bodyPr wrap="none">
            <a:spAutoFit/>
          </a:bodyPr>
          <a:lstStyle/>
          <a:p>
            <a:r>
              <a:rPr lang="en-US" sz="1400" dirty="0" smtClean="0">
                <a:solidFill>
                  <a:prstClr val="black"/>
                </a:solidFill>
                <a:latin typeface="Bookman Old Style" pitchFamily="18" charset="0"/>
                <a:sym typeface="Symbol"/>
              </a:rPr>
              <a:t>  –</a:t>
            </a:r>
            <a:r>
              <a:rPr lang="en-US" sz="1400" dirty="0" smtClean="0">
                <a:solidFill>
                  <a:prstClr val="black"/>
                </a:solidFill>
                <a:latin typeface="Bookman Old Style" pitchFamily="18" charset="0"/>
              </a:rPr>
              <a:t>5n</a:t>
            </a:r>
            <a:r>
              <a:rPr lang="en-US" sz="1400" baseline="30000" dirty="0" smtClean="0">
                <a:solidFill>
                  <a:prstClr val="black"/>
                </a:solidFill>
                <a:latin typeface="Bookman Old Style" pitchFamily="18" charset="0"/>
              </a:rPr>
              <a:t>2</a:t>
            </a:r>
            <a:endParaRPr lang="en-US" sz="1400" baseline="30000" dirty="0">
              <a:solidFill>
                <a:prstClr val="black"/>
              </a:solidFill>
              <a:latin typeface="Bookman Old Style" pitchFamily="18" charset="0"/>
            </a:endParaRPr>
          </a:p>
        </p:txBody>
      </p:sp>
      <p:sp>
        <p:nvSpPr>
          <p:cNvPr id="201" name="Rectangle 200"/>
          <p:cNvSpPr/>
          <p:nvPr/>
        </p:nvSpPr>
        <p:spPr>
          <a:xfrm>
            <a:off x="1294734" y="4232697"/>
            <a:ext cx="747320" cy="307777"/>
          </a:xfrm>
          <a:prstGeom prst="rect">
            <a:avLst/>
          </a:prstGeom>
          <a:effectLst/>
        </p:spPr>
        <p:txBody>
          <a:bodyPr wrap="none">
            <a:spAutoFit/>
          </a:bodyPr>
          <a:lstStyle/>
          <a:p>
            <a:r>
              <a:rPr lang="en-US" sz="1400" dirty="0" smtClean="0">
                <a:solidFill>
                  <a:prstClr val="black"/>
                </a:solidFill>
                <a:latin typeface="Bookman Old Style" pitchFamily="18" charset="0"/>
              </a:rPr>
              <a:t>+  36n</a:t>
            </a:r>
            <a:endParaRPr lang="en-US" sz="1400" baseline="30000" dirty="0">
              <a:solidFill>
                <a:prstClr val="black"/>
              </a:solidFill>
              <a:latin typeface="Bookman Old Style" pitchFamily="18" charset="0"/>
            </a:endParaRPr>
          </a:p>
        </p:txBody>
      </p:sp>
      <p:sp>
        <p:nvSpPr>
          <p:cNvPr id="209" name="Rectangle 208"/>
          <p:cNvSpPr/>
          <p:nvPr/>
        </p:nvSpPr>
        <p:spPr>
          <a:xfrm>
            <a:off x="1930411" y="4227934"/>
            <a:ext cx="553357" cy="307777"/>
          </a:xfrm>
          <a:prstGeom prst="rect">
            <a:avLst/>
          </a:prstGeom>
          <a:effectLst/>
        </p:spPr>
        <p:txBody>
          <a:bodyPr wrap="none">
            <a:spAutoFit/>
          </a:bodyPr>
          <a:lstStyle/>
          <a:p>
            <a:r>
              <a:rPr lang="en-US" sz="1400" dirty="0" smtClean="0">
                <a:solidFill>
                  <a:prstClr val="black"/>
                </a:solidFill>
                <a:latin typeface="Bookman Old Style" pitchFamily="18" charset="0"/>
              </a:rPr>
              <a:t>– 36</a:t>
            </a:r>
            <a:endParaRPr lang="en-US" sz="1400" baseline="30000" dirty="0">
              <a:solidFill>
                <a:prstClr val="black"/>
              </a:solidFill>
              <a:latin typeface="Bookman Old Style" pitchFamily="18" charset="0"/>
            </a:endParaRPr>
          </a:p>
        </p:txBody>
      </p:sp>
      <p:sp>
        <p:nvSpPr>
          <p:cNvPr id="210" name="Rectangle 209"/>
          <p:cNvSpPr/>
          <p:nvPr/>
        </p:nvSpPr>
        <p:spPr>
          <a:xfrm>
            <a:off x="2411760" y="4232697"/>
            <a:ext cx="460382" cy="307777"/>
          </a:xfrm>
          <a:prstGeom prst="rect">
            <a:avLst/>
          </a:prstGeom>
          <a:effectLst/>
        </p:spPr>
        <p:txBody>
          <a:bodyPr wrap="none">
            <a:spAutoFit/>
          </a:bodyPr>
          <a:lstStyle/>
          <a:p>
            <a:r>
              <a:rPr lang="en-US" sz="1400" dirty="0" smtClean="0">
                <a:solidFill>
                  <a:prstClr val="black"/>
                </a:solidFill>
                <a:latin typeface="Bookman Old Style" pitchFamily="18" charset="0"/>
              </a:rPr>
              <a:t>= 0</a:t>
            </a:r>
            <a:endParaRPr lang="en-US" sz="1400" baseline="30000" dirty="0">
              <a:solidFill>
                <a:prstClr val="black"/>
              </a:solidFill>
              <a:latin typeface="Bookman Old Style" pitchFamily="18" charset="0"/>
            </a:endParaRPr>
          </a:p>
        </p:txBody>
      </p:sp>
      <p:sp>
        <p:nvSpPr>
          <p:cNvPr id="211" name="Curved Down Arrow 210"/>
          <p:cNvSpPr>
            <a:spLocks noChangeArrowheads="1"/>
          </p:cNvSpPr>
          <p:nvPr/>
        </p:nvSpPr>
        <p:spPr bwMode="auto">
          <a:xfrm rot="10800000" flipV="1">
            <a:off x="1034257" y="3873168"/>
            <a:ext cx="1246187" cy="220275"/>
          </a:xfrm>
          <a:prstGeom prst="curvedDownArrow">
            <a:avLst>
              <a:gd name="adj1" fmla="val 25000"/>
              <a:gd name="adj2" fmla="val 50000"/>
              <a:gd name="adj3" fmla="val 25000"/>
            </a:avLst>
          </a:prstGeom>
          <a:noFill/>
          <a:ln w="25400" algn="ctr">
            <a:solidFill>
              <a:srgbClr val="C00000"/>
            </a:solidFill>
            <a:miter lim="800000"/>
            <a:headEnd/>
            <a:tailEnd/>
          </a:ln>
          <a:effectLst/>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12" name="Curved Down Arrow 211"/>
          <p:cNvSpPr>
            <a:spLocks noChangeArrowheads="1"/>
          </p:cNvSpPr>
          <p:nvPr/>
        </p:nvSpPr>
        <p:spPr bwMode="auto">
          <a:xfrm rot="10800000" flipV="1">
            <a:off x="1035870" y="3867894"/>
            <a:ext cx="703440" cy="220275"/>
          </a:xfrm>
          <a:prstGeom prst="curvedDownArrow">
            <a:avLst>
              <a:gd name="adj1" fmla="val 25000"/>
              <a:gd name="adj2" fmla="val 50000"/>
              <a:gd name="adj3" fmla="val 25000"/>
            </a:avLst>
          </a:prstGeom>
          <a:noFill/>
          <a:ln w="25400" algn="ctr">
            <a:solidFill>
              <a:srgbClr val="C00000"/>
            </a:solidFill>
            <a:miter lim="800000"/>
            <a:headEnd/>
            <a:tailEnd/>
          </a:ln>
          <a:effectLst/>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87" name="Curved Down Arrow 86"/>
          <p:cNvSpPr>
            <a:spLocks noChangeArrowheads="1"/>
          </p:cNvSpPr>
          <p:nvPr/>
        </p:nvSpPr>
        <p:spPr bwMode="auto">
          <a:xfrm rot="10800000" flipV="1">
            <a:off x="881857" y="4295179"/>
            <a:ext cx="1246187" cy="220275"/>
          </a:xfrm>
          <a:prstGeom prst="curvedDownArrow">
            <a:avLst>
              <a:gd name="adj1" fmla="val 25000"/>
              <a:gd name="adj2" fmla="val 50000"/>
              <a:gd name="adj3" fmla="val 25000"/>
            </a:avLst>
          </a:prstGeom>
          <a:noFill/>
          <a:ln w="25400" algn="ctr">
            <a:solidFill>
              <a:srgbClr val="C00000"/>
            </a:solidFill>
            <a:miter lim="800000"/>
            <a:headEnd/>
            <a:tailEnd/>
          </a:ln>
          <a:effectLst/>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213" name="Rounded Rectangle 212"/>
          <p:cNvSpPr/>
          <p:nvPr/>
        </p:nvSpPr>
        <p:spPr>
          <a:xfrm>
            <a:off x="3304849" y="2169797"/>
            <a:ext cx="2026227" cy="577217"/>
          </a:xfrm>
          <a:prstGeom prst="roundRect">
            <a:avLst/>
          </a:prstGeom>
          <a:solidFill>
            <a:srgbClr val="800000"/>
          </a:solidFill>
          <a:ln w="12700">
            <a:noFill/>
          </a:ln>
          <a:effectLst/>
          <a:scene3d>
            <a:camera prst="orthographicFront">
              <a:rot lat="0" lon="0" rev="0"/>
            </a:camera>
            <a:lightRig rig="threePt" dir="t">
              <a:rot lat="0" lon="0" rev="1200000"/>
            </a:lightRig>
          </a:scene3d>
          <a:sp3d>
            <a:bevelT w="63500" h="25400"/>
          </a:sp3d>
        </p:spPr>
        <p:txBody>
          <a:bodyPr rtlCol="0" anchor="ctr"/>
          <a:lstStyle/>
          <a:p>
            <a:pPr algn="ctr"/>
            <a:r>
              <a:rPr lang="en-US" sz="1400" b="1" kern="0" dirty="0" smtClean="0">
                <a:solidFill>
                  <a:prstClr val="white"/>
                </a:solidFill>
                <a:latin typeface="Bookman Old Style" panose="02050604050505020204" pitchFamily="18" charset="0"/>
              </a:rPr>
              <a:t>Multiplying throughout by –1</a:t>
            </a:r>
            <a:endParaRPr lang="en-US" sz="1400" b="1" kern="0" dirty="0">
              <a:solidFill>
                <a:prstClr val="white"/>
              </a:solidFill>
              <a:latin typeface="Bookman Old Style" panose="02050604050505020204" pitchFamily="18" charset="0"/>
            </a:endParaRPr>
          </a:p>
        </p:txBody>
      </p:sp>
      <p:grpSp>
        <p:nvGrpSpPr>
          <p:cNvPr id="215" name="Group 214"/>
          <p:cNvGrpSpPr/>
          <p:nvPr/>
        </p:nvGrpSpPr>
        <p:grpSpPr>
          <a:xfrm>
            <a:off x="1143399" y="2516333"/>
            <a:ext cx="2318976" cy="808849"/>
            <a:chOff x="1201284" y="2579534"/>
            <a:chExt cx="2318976" cy="808849"/>
          </a:xfrm>
        </p:grpSpPr>
        <p:sp>
          <p:nvSpPr>
            <p:cNvPr id="216" name="Isosceles Triangle 215"/>
            <p:cNvSpPr/>
            <p:nvPr/>
          </p:nvSpPr>
          <p:spPr bwMode="auto">
            <a:xfrm>
              <a:off x="1201284" y="2579534"/>
              <a:ext cx="1060704" cy="733663"/>
            </a:xfrm>
            <a:prstGeom prst="triangle">
              <a:avLst/>
            </a:prstGeom>
            <a:solidFill>
              <a:srgbClr val="FF0000"/>
            </a:solidFill>
            <a:ln w="19050">
              <a:solidFill>
                <a:schemeClr val="bg1"/>
              </a:solidFill>
              <a:round/>
              <a:headEnd/>
              <a:tailEnd/>
            </a:ln>
            <a:effectLst/>
          </p:spPr>
          <p:txBody>
            <a:bodyPr wrap="square" rtlCol="0" anchor="ctr">
              <a:spAutoFit/>
            </a:bodyPr>
            <a:lstStyle/>
            <a:p>
              <a:pPr algn="ctr"/>
              <a:endParaRPr lang="en-US">
                <a:solidFill>
                  <a:srgbClr val="FFFF00"/>
                </a:solidFill>
              </a:endParaRPr>
            </a:p>
          </p:txBody>
        </p:sp>
        <p:cxnSp>
          <p:nvCxnSpPr>
            <p:cNvPr id="217" name="Straight Arrow Connector 216"/>
            <p:cNvCxnSpPr/>
            <p:nvPr/>
          </p:nvCxnSpPr>
          <p:spPr>
            <a:xfrm flipV="1">
              <a:off x="1201284" y="3313389"/>
              <a:ext cx="2318976" cy="1285"/>
            </a:xfrm>
            <a:prstGeom prst="straightConnector1">
              <a:avLst/>
            </a:prstGeom>
            <a:ln w="19050">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739324" y="3240578"/>
              <a:ext cx="0" cy="147805"/>
            </a:xfrm>
            <a:prstGeom prst="line">
              <a:avLst/>
            </a:prstGeom>
            <a:noFill/>
            <a:ln w="19050">
              <a:solidFill>
                <a:srgbClr val="FFFF00"/>
              </a:solidFill>
              <a:round/>
              <a:headEnd/>
              <a:tailEnd/>
            </a:ln>
            <a:effectLst/>
          </p:spPr>
        </p:cxnSp>
        <p:cxnSp>
          <p:nvCxnSpPr>
            <p:cNvPr id="219" name="Straight Connector 218"/>
            <p:cNvCxnSpPr/>
            <p:nvPr/>
          </p:nvCxnSpPr>
          <p:spPr>
            <a:xfrm rot="3600000">
              <a:off x="2026042" y="2899760"/>
              <a:ext cx="0" cy="147805"/>
            </a:xfrm>
            <a:prstGeom prst="line">
              <a:avLst/>
            </a:prstGeom>
            <a:noFill/>
            <a:ln w="19050">
              <a:solidFill>
                <a:srgbClr val="FFFF00"/>
              </a:solidFill>
              <a:round/>
              <a:headEnd/>
              <a:tailEnd/>
            </a:ln>
            <a:effectLst/>
          </p:spPr>
        </p:cxnSp>
        <p:cxnSp>
          <p:nvCxnSpPr>
            <p:cNvPr id="220" name="Straight Connector 219"/>
            <p:cNvCxnSpPr/>
            <p:nvPr/>
          </p:nvCxnSpPr>
          <p:spPr>
            <a:xfrm rot="18000000" flipH="1">
              <a:off x="1454740" y="2896586"/>
              <a:ext cx="0" cy="147805"/>
            </a:xfrm>
            <a:prstGeom prst="line">
              <a:avLst/>
            </a:prstGeom>
            <a:noFill/>
            <a:ln w="19050">
              <a:solidFill>
                <a:srgbClr val="FFFF00"/>
              </a:solidFill>
              <a:round/>
              <a:headEnd/>
              <a:tailEnd/>
            </a:ln>
            <a:effectLst/>
          </p:spPr>
        </p:cxnSp>
        <p:cxnSp>
          <p:nvCxnSpPr>
            <p:cNvPr id="221" name="Straight Connector 220"/>
            <p:cNvCxnSpPr/>
            <p:nvPr/>
          </p:nvCxnSpPr>
          <p:spPr>
            <a:xfrm>
              <a:off x="2066739" y="3042846"/>
              <a:ext cx="204312" cy="276225"/>
            </a:xfrm>
            <a:prstGeom prst="line">
              <a:avLst/>
            </a:prstGeom>
            <a:solidFill>
              <a:srgbClr val="FF0000"/>
            </a:solidFill>
            <a:ln w="19050">
              <a:solidFill>
                <a:schemeClr val="bg1"/>
              </a:solidFill>
              <a:round/>
              <a:headEnd/>
              <a:tailEnd/>
            </a:ln>
            <a:effectLst/>
          </p:spPr>
        </p:cxnSp>
      </p:grpSp>
      <p:sp>
        <p:nvSpPr>
          <p:cNvPr id="222" name="Rectangle 221"/>
          <p:cNvSpPr/>
          <p:nvPr/>
        </p:nvSpPr>
        <p:spPr>
          <a:xfrm>
            <a:off x="988847" y="2117225"/>
            <a:ext cx="2430512" cy="307777"/>
          </a:xfrm>
          <a:prstGeom prst="rect">
            <a:avLst/>
          </a:prstGeom>
          <a:effectLst/>
        </p:spPr>
        <p:txBody>
          <a:bodyPr wrap="square">
            <a:spAutoFit/>
          </a:bodyPr>
          <a:lstStyle/>
          <a:p>
            <a:r>
              <a:rPr lang="en-US" sz="1400" b="1" kern="0" dirty="0" smtClean="0">
                <a:solidFill>
                  <a:prstClr val="black"/>
                </a:solidFill>
                <a:latin typeface="Bookman Old Style" pitchFamily="18" charset="0"/>
              </a:rPr>
              <a:t>Equilateral ∆ (3 sides)</a:t>
            </a:r>
            <a:endParaRPr lang="en-US" sz="1400" b="1" kern="0" dirty="0">
              <a:solidFill>
                <a:prstClr val="black"/>
              </a:solidFill>
              <a:latin typeface="Bookman Old Style" pitchFamily="18" charset="0"/>
            </a:endParaRPr>
          </a:p>
        </p:txBody>
      </p:sp>
      <p:sp>
        <p:nvSpPr>
          <p:cNvPr id="224" name="Rectangle 223"/>
          <p:cNvSpPr/>
          <p:nvPr/>
        </p:nvSpPr>
        <p:spPr>
          <a:xfrm>
            <a:off x="2204103" y="2965237"/>
            <a:ext cx="517414" cy="230832"/>
          </a:xfrm>
          <a:prstGeom prst="rect">
            <a:avLst/>
          </a:prstGeom>
          <a:effectLst/>
        </p:spPr>
        <p:txBody>
          <a:bodyPr wrap="square">
            <a:spAutoFit/>
          </a:bodyPr>
          <a:lstStyle/>
          <a:p>
            <a:r>
              <a:rPr lang="en-US" sz="900" b="1" kern="0" dirty="0">
                <a:solidFill>
                  <a:prstClr val="black"/>
                </a:solidFill>
                <a:latin typeface="Bookman Old Style" pitchFamily="18" charset="0"/>
              </a:rPr>
              <a:t>120</a:t>
            </a:r>
            <a:r>
              <a:rPr lang="en-US" sz="900" b="1" kern="0" baseline="30000" dirty="0">
                <a:solidFill>
                  <a:prstClr val="black"/>
                </a:solidFill>
                <a:latin typeface="Bookman Old Style" pitchFamily="18" charset="0"/>
              </a:rPr>
              <a:t>0</a:t>
            </a:r>
          </a:p>
        </p:txBody>
      </p:sp>
      <p:sp>
        <p:nvSpPr>
          <p:cNvPr id="225" name="Rectangle 224"/>
          <p:cNvSpPr/>
          <p:nvPr/>
        </p:nvSpPr>
        <p:spPr>
          <a:xfrm>
            <a:off x="1726584" y="3030121"/>
            <a:ext cx="538497" cy="230832"/>
          </a:xfrm>
          <a:prstGeom prst="rect">
            <a:avLst/>
          </a:prstGeom>
          <a:effectLst/>
        </p:spPr>
        <p:txBody>
          <a:bodyPr wrap="square">
            <a:spAutoFit/>
          </a:bodyPr>
          <a:lstStyle/>
          <a:p>
            <a:r>
              <a:rPr lang="en-US" sz="900" b="1" kern="0" dirty="0" smtClean="0">
                <a:solidFill>
                  <a:prstClr val="black"/>
                </a:solidFill>
                <a:latin typeface="Bookman Old Style" pitchFamily="18" charset="0"/>
              </a:rPr>
              <a:t>60</a:t>
            </a:r>
            <a:r>
              <a:rPr lang="en-US" sz="900" b="1" kern="0" baseline="30000" dirty="0" smtClean="0">
                <a:solidFill>
                  <a:prstClr val="black"/>
                </a:solidFill>
                <a:latin typeface="Bookman Old Style" pitchFamily="18" charset="0"/>
              </a:rPr>
              <a:t>0</a:t>
            </a:r>
            <a:endParaRPr lang="en-US" sz="900" b="1" kern="0" baseline="30000" dirty="0">
              <a:solidFill>
                <a:prstClr val="black"/>
              </a:solidFill>
              <a:latin typeface="Bookman Old Style" pitchFamily="18" charset="0"/>
            </a:endParaRPr>
          </a:p>
        </p:txBody>
      </p:sp>
      <p:grpSp>
        <p:nvGrpSpPr>
          <p:cNvPr id="226" name="Group 225"/>
          <p:cNvGrpSpPr/>
          <p:nvPr/>
        </p:nvGrpSpPr>
        <p:grpSpPr>
          <a:xfrm>
            <a:off x="2353875" y="2438440"/>
            <a:ext cx="1412324" cy="574166"/>
            <a:chOff x="2411760" y="2501641"/>
            <a:chExt cx="1412324" cy="574166"/>
          </a:xfrm>
        </p:grpSpPr>
        <p:sp>
          <p:nvSpPr>
            <p:cNvPr id="227" name="Rectangle 226"/>
            <p:cNvSpPr/>
            <p:nvPr/>
          </p:nvSpPr>
          <p:spPr bwMode="auto">
            <a:xfrm>
              <a:off x="2411760" y="2535966"/>
              <a:ext cx="1348101" cy="485459"/>
            </a:xfrm>
            <a:prstGeom prst="rect">
              <a:avLst/>
            </a:prstGeom>
            <a:solidFill>
              <a:schemeClr val="bg1"/>
            </a:solidFill>
            <a:ln w="19050">
              <a:solidFill>
                <a:srgbClr val="FF0000"/>
              </a:solidFill>
              <a:headEnd/>
              <a:tailEnd/>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endParaRPr lang="en-US">
                <a:solidFill>
                  <a:prstClr val="black"/>
                </a:solidFill>
              </a:endParaRPr>
            </a:p>
          </p:txBody>
        </p:sp>
        <p:sp>
          <p:nvSpPr>
            <p:cNvPr id="228" name="Rectangle 227"/>
            <p:cNvSpPr/>
            <p:nvPr/>
          </p:nvSpPr>
          <p:spPr>
            <a:xfrm>
              <a:off x="2970561" y="2624808"/>
              <a:ext cx="243176" cy="307777"/>
            </a:xfrm>
            <a:prstGeom prst="rect">
              <a:avLst/>
            </a:prstGeom>
            <a:effectLst/>
          </p:spPr>
          <p:txBody>
            <a:bodyPr wrap="square">
              <a:spAutoFit/>
            </a:bodyPr>
            <a:lstStyle/>
            <a:p>
              <a:r>
                <a:rPr lang="en-US" sz="1400" b="1" kern="0" dirty="0" smtClean="0">
                  <a:solidFill>
                    <a:prstClr val="white"/>
                  </a:solidFill>
                  <a:latin typeface="Bookman Old Style" pitchFamily="18" charset="0"/>
                </a:rPr>
                <a:t>=</a:t>
              </a:r>
              <a:endParaRPr lang="en-US" sz="1400" b="1" kern="0" dirty="0">
                <a:solidFill>
                  <a:prstClr val="white"/>
                </a:solidFill>
                <a:latin typeface="Bookman Old Style" pitchFamily="18" charset="0"/>
              </a:endParaRPr>
            </a:p>
          </p:txBody>
        </p:sp>
        <p:grpSp>
          <p:nvGrpSpPr>
            <p:cNvPr id="229" name="Group 228"/>
            <p:cNvGrpSpPr/>
            <p:nvPr/>
          </p:nvGrpSpPr>
          <p:grpSpPr>
            <a:xfrm>
              <a:off x="2457613" y="2501641"/>
              <a:ext cx="561749" cy="574166"/>
              <a:chOff x="6283881" y="3922228"/>
              <a:chExt cx="573042" cy="679984"/>
            </a:xfrm>
            <a:effectLst/>
          </p:grpSpPr>
          <p:cxnSp>
            <p:nvCxnSpPr>
              <p:cNvPr id="231" name="Straight Connector 230"/>
              <p:cNvCxnSpPr/>
              <p:nvPr/>
            </p:nvCxnSpPr>
            <p:spPr>
              <a:xfrm flipH="1">
                <a:off x="6308009" y="4268574"/>
                <a:ext cx="509316" cy="0"/>
              </a:xfrm>
              <a:prstGeom prst="line">
                <a:avLst/>
              </a:prstGeom>
              <a:noFill/>
              <a:ln w="12700" cap="flat" cmpd="sng" algn="ctr">
                <a:solidFill>
                  <a:schemeClr val="tx1"/>
                </a:solidFill>
                <a:prstDash val="solid"/>
              </a:ln>
              <a:effectLst/>
            </p:spPr>
          </p:cxnSp>
          <p:sp>
            <p:nvSpPr>
              <p:cNvPr id="232" name="Rectangle 231"/>
              <p:cNvSpPr/>
              <p:nvPr/>
            </p:nvSpPr>
            <p:spPr>
              <a:xfrm>
                <a:off x="6286968" y="3922228"/>
                <a:ext cx="551398" cy="364500"/>
              </a:xfrm>
              <a:prstGeom prst="rect">
                <a:avLst/>
              </a:prstGeom>
            </p:spPr>
            <p:txBody>
              <a:bodyPr wrap="none">
                <a:spAutoFit/>
              </a:bodyPr>
              <a:lstStyle/>
              <a:p>
                <a:pPr defTabSz="912813">
                  <a:defRPr/>
                </a:pPr>
                <a:r>
                  <a:rPr lang="en-US" sz="1400" b="1" kern="0" dirty="0" smtClean="0">
                    <a:solidFill>
                      <a:prstClr val="white"/>
                    </a:solidFill>
                    <a:latin typeface="Bookman Old Style" pitchFamily="18" charset="0"/>
                  </a:rPr>
                  <a:t>360</a:t>
                </a:r>
                <a:endParaRPr lang="en-US" sz="1400" b="1" kern="0" dirty="0">
                  <a:solidFill>
                    <a:prstClr val="white"/>
                  </a:solidFill>
                  <a:latin typeface="Bookman Old Style" pitchFamily="18" charset="0"/>
                </a:endParaRPr>
              </a:p>
            </p:txBody>
          </p:sp>
          <p:sp>
            <p:nvSpPr>
              <p:cNvPr id="233" name="TextBox 232"/>
              <p:cNvSpPr txBox="1">
                <a:spLocks noChangeArrowheads="1"/>
              </p:cNvSpPr>
              <p:nvPr/>
            </p:nvSpPr>
            <p:spPr bwMode="auto">
              <a:xfrm>
                <a:off x="6283881" y="4237712"/>
                <a:ext cx="573042" cy="364500"/>
              </a:xfrm>
              <a:prstGeom prst="rect">
                <a:avLst/>
              </a:prstGeom>
              <a:noFill/>
              <a:ln w="9525">
                <a:noFill/>
                <a:miter lim="800000"/>
                <a:headEnd/>
                <a:tailEnd/>
              </a:ln>
            </p:spPr>
            <p:txBody>
              <a:bodyPr wrap="square">
                <a:spAutoFit/>
              </a:bodyPr>
              <a:lstStyle/>
              <a:p>
                <a:pPr algn="ctr" defTabSz="912813">
                  <a:defRPr/>
                </a:pPr>
                <a:r>
                  <a:rPr lang="en-US" sz="1400" b="1" kern="0" dirty="0" smtClean="0">
                    <a:solidFill>
                      <a:prstClr val="white"/>
                    </a:solidFill>
                    <a:latin typeface="Bookman Old Style" pitchFamily="18" charset="0"/>
                  </a:rPr>
                  <a:t>3</a:t>
                </a:r>
                <a:endParaRPr lang="en-US" sz="1400" b="1" kern="0" baseline="30000" dirty="0">
                  <a:solidFill>
                    <a:prstClr val="white"/>
                  </a:solidFill>
                  <a:latin typeface="Bookman Old Style" pitchFamily="18" charset="0"/>
                </a:endParaRPr>
              </a:p>
            </p:txBody>
          </p:sp>
        </p:grpSp>
        <p:sp>
          <p:nvSpPr>
            <p:cNvPr id="230" name="Rectangle 229"/>
            <p:cNvSpPr/>
            <p:nvPr/>
          </p:nvSpPr>
          <p:spPr>
            <a:xfrm>
              <a:off x="3172502" y="2624808"/>
              <a:ext cx="651582" cy="307777"/>
            </a:xfrm>
            <a:prstGeom prst="rect">
              <a:avLst/>
            </a:prstGeom>
            <a:effectLst/>
          </p:spPr>
          <p:txBody>
            <a:bodyPr wrap="square">
              <a:spAutoFit/>
            </a:bodyPr>
            <a:lstStyle/>
            <a:p>
              <a:r>
                <a:rPr lang="en-US" sz="1400" b="1" kern="0" dirty="0" smtClean="0">
                  <a:solidFill>
                    <a:prstClr val="white"/>
                  </a:solidFill>
                  <a:latin typeface="Bookman Old Style" pitchFamily="18" charset="0"/>
                </a:rPr>
                <a:t>120</a:t>
              </a:r>
              <a:r>
                <a:rPr lang="en-US" sz="1400" b="1" kern="0" baseline="30000" dirty="0" smtClean="0">
                  <a:solidFill>
                    <a:prstClr val="white"/>
                  </a:solidFill>
                  <a:latin typeface="Bookman Old Style" pitchFamily="18" charset="0"/>
                </a:rPr>
                <a:t>0</a:t>
              </a:r>
              <a:endParaRPr lang="en-US" sz="1400" b="1" kern="0" baseline="30000" dirty="0">
                <a:solidFill>
                  <a:prstClr val="white"/>
                </a:solidFill>
                <a:latin typeface="Bookman Old Style" pitchFamily="18" charset="0"/>
              </a:endParaRPr>
            </a:p>
          </p:txBody>
        </p:sp>
      </p:grpSp>
      <p:sp>
        <p:nvSpPr>
          <p:cNvPr id="234" name="Rectangle 233"/>
          <p:cNvSpPr/>
          <p:nvPr/>
        </p:nvSpPr>
        <p:spPr>
          <a:xfrm>
            <a:off x="1095234" y="3524445"/>
            <a:ext cx="2430512" cy="307777"/>
          </a:xfrm>
          <a:prstGeom prst="rect">
            <a:avLst/>
          </a:prstGeom>
          <a:effectLst/>
        </p:spPr>
        <p:txBody>
          <a:bodyPr wrap="square">
            <a:spAutoFit/>
          </a:bodyPr>
          <a:lstStyle/>
          <a:p>
            <a:r>
              <a:rPr lang="en-US" sz="1400" b="1" kern="0" dirty="0" smtClean="0">
                <a:solidFill>
                  <a:prstClr val="black"/>
                </a:solidFill>
                <a:latin typeface="Bookman Old Style" pitchFamily="18" charset="0"/>
              </a:rPr>
              <a:t>Square (4 sides)</a:t>
            </a:r>
            <a:endParaRPr lang="en-US" sz="1400" b="1" kern="0" dirty="0">
              <a:solidFill>
                <a:prstClr val="black"/>
              </a:solidFill>
              <a:latin typeface="Bookman Old Style" pitchFamily="18" charset="0"/>
            </a:endParaRPr>
          </a:p>
        </p:txBody>
      </p:sp>
      <p:grpSp>
        <p:nvGrpSpPr>
          <p:cNvPr id="235" name="Group 234"/>
          <p:cNvGrpSpPr/>
          <p:nvPr/>
        </p:nvGrpSpPr>
        <p:grpSpPr>
          <a:xfrm>
            <a:off x="1175883" y="3890615"/>
            <a:ext cx="2392879" cy="792581"/>
            <a:chOff x="1127381" y="2289848"/>
            <a:chExt cx="2392879" cy="792581"/>
          </a:xfrm>
        </p:grpSpPr>
        <p:sp>
          <p:nvSpPr>
            <p:cNvPr id="236" name="Rectangle 235"/>
            <p:cNvSpPr/>
            <p:nvPr/>
          </p:nvSpPr>
          <p:spPr bwMode="auto">
            <a:xfrm>
              <a:off x="1201284" y="2359055"/>
              <a:ext cx="718371" cy="640080"/>
            </a:xfrm>
            <a:prstGeom prst="rect">
              <a:avLst/>
            </a:prstGeom>
            <a:solidFill>
              <a:srgbClr val="FF0000"/>
            </a:solidFill>
            <a:ln w="19050">
              <a:solidFill>
                <a:schemeClr val="bg1"/>
              </a:solidFill>
              <a:round/>
              <a:headEnd/>
              <a:tailEnd/>
            </a:ln>
            <a:effectLst/>
          </p:spPr>
          <p:txBody>
            <a:bodyPr wrap="square" rtlCol="0" anchor="ctr">
              <a:spAutoFit/>
            </a:bodyPr>
            <a:lstStyle/>
            <a:p>
              <a:pPr algn="ctr"/>
              <a:endParaRPr lang="en-US">
                <a:solidFill>
                  <a:srgbClr val="FFFF00"/>
                </a:solidFill>
              </a:endParaRPr>
            </a:p>
          </p:txBody>
        </p:sp>
        <p:cxnSp>
          <p:nvCxnSpPr>
            <p:cNvPr id="237" name="Straight Arrow Connector 236"/>
            <p:cNvCxnSpPr/>
            <p:nvPr/>
          </p:nvCxnSpPr>
          <p:spPr>
            <a:xfrm flipV="1">
              <a:off x="1201284" y="2991277"/>
              <a:ext cx="2318976" cy="7858"/>
            </a:xfrm>
            <a:prstGeom prst="straightConnector1">
              <a:avLst/>
            </a:prstGeom>
            <a:ln w="19050">
              <a:solidFill>
                <a:schemeClr val="bg1"/>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1532496" y="2289848"/>
              <a:ext cx="46021" cy="147805"/>
              <a:chOff x="3666062" y="3942703"/>
              <a:chExt cx="46021" cy="147805"/>
            </a:xfrm>
            <a:effectLst/>
          </p:grpSpPr>
          <p:cxnSp>
            <p:nvCxnSpPr>
              <p:cNvPr id="248" name="Straight Connector 247"/>
              <p:cNvCxnSpPr/>
              <p:nvPr/>
            </p:nvCxnSpPr>
            <p:spPr>
              <a:xfrm>
                <a:off x="3666062"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cxnSp>
            <p:nvCxnSpPr>
              <p:cNvPr id="249" name="Straight Connector 248"/>
              <p:cNvCxnSpPr/>
              <p:nvPr/>
            </p:nvCxnSpPr>
            <p:spPr>
              <a:xfrm>
                <a:off x="3712083"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grpSp>
        <p:grpSp>
          <p:nvGrpSpPr>
            <p:cNvPr id="239" name="Group 238"/>
            <p:cNvGrpSpPr/>
            <p:nvPr/>
          </p:nvGrpSpPr>
          <p:grpSpPr>
            <a:xfrm>
              <a:off x="1532496" y="2934624"/>
              <a:ext cx="46021" cy="147805"/>
              <a:chOff x="3666062" y="3942703"/>
              <a:chExt cx="46021" cy="147805"/>
            </a:xfrm>
            <a:effectLst/>
          </p:grpSpPr>
          <p:cxnSp>
            <p:nvCxnSpPr>
              <p:cNvPr id="246" name="Straight Connector 245"/>
              <p:cNvCxnSpPr/>
              <p:nvPr/>
            </p:nvCxnSpPr>
            <p:spPr>
              <a:xfrm>
                <a:off x="3666062"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cxnSp>
            <p:nvCxnSpPr>
              <p:cNvPr id="247" name="Straight Connector 246"/>
              <p:cNvCxnSpPr/>
              <p:nvPr/>
            </p:nvCxnSpPr>
            <p:spPr>
              <a:xfrm>
                <a:off x="3712083"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grpSp>
        <p:grpSp>
          <p:nvGrpSpPr>
            <p:cNvPr id="240" name="Group 239"/>
            <p:cNvGrpSpPr/>
            <p:nvPr/>
          </p:nvGrpSpPr>
          <p:grpSpPr>
            <a:xfrm rot="16200000">
              <a:off x="1178273" y="2605193"/>
              <a:ext cx="46021" cy="147805"/>
              <a:chOff x="3842192" y="3942703"/>
              <a:chExt cx="46021" cy="147805"/>
            </a:xfrm>
            <a:effectLst/>
          </p:grpSpPr>
          <p:cxnSp>
            <p:nvCxnSpPr>
              <p:cNvPr id="244" name="Straight Connector 243"/>
              <p:cNvCxnSpPr/>
              <p:nvPr/>
            </p:nvCxnSpPr>
            <p:spPr>
              <a:xfrm>
                <a:off x="3842192"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cxnSp>
            <p:nvCxnSpPr>
              <p:cNvPr id="245" name="Straight Connector 244"/>
              <p:cNvCxnSpPr/>
              <p:nvPr/>
            </p:nvCxnSpPr>
            <p:spPr>
              <a:xfrm>
                <a:off x="3888213" y="3942703"/>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grpSp>
        <p:grpSp>
          <p:nvGrpSpPr>
            <p:cNvPr id="241" name="Group 240"/>
            <p:cNvGrpSpPr/>
            <p:nvPr/>
          </p:nvGrpSpPr>
          <p:grpSpPr>
            <a:xfrm rot="16200000">
              <a:off x="1906304" y="2605197"/>
              <a:ext cx="46022" cy="147805"/>
              <a:chOff x="3842192" y="3610026"/>
              <a:chExt cx="46022" cy="147805"/>
            </a:xfrm>
            <a:effectLst/>
          </p:grpSpPr>
          <p:cxnSp>
            <p:nvCxnSpPr>
              <p:cNvPr id="242" name="Straight Connector 241"/>
              <p:cNvCxnSpPr/>
              <p:nvPr/>
            </p:nvCxnSpPr>
            <p:spPr>
              <a:xfrm>
                <a:off x="3842192" y="3610026"/>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cxnSp>
            <p:nvCxnSpPr>
              <p:cNvPr id="243" name="Straight Connector 242"/>
              <p:cNvCxnSpPr/>
              <p:nvPr/>
            </p:nvCxnSpPr>
            <p:spPr>
              <a:xfrm>
                <a:off x="3888214" y="3610026"/>
                <a:ext cx="0" cy="147805"/>
              </a:xfrm>
              <a:prstGeom prst="line">
                <a:avLst/>
              </a:prstGeom>
              <a:noFill/>
              <a:ln w="19050">
                <a:solidFill>
                  <a:srgbClr val="FFFF00"/>
                </a:solidFill>
                <a:round/>
                <a:headEnd/>
                <a:tailEnd/>
              </a:ln>
              <a:effectLst>
                <a:innerShdw blurRad="63500" dist="50800" dir="16200000">
                  <a:prstClr val="black">
                    <a:alpha val="50000"/>
                  </a:prstClr>
                </a:innerShdw>
              </a:effectLst>
            </p:spPr>
          </p:cxnSp>
        </p:grpSp>
      </p:grpSp>
      <p:sp>
        <p:nvSpPr>
          <p:cNvPr id="250" name="Rectangle 249"/>
          <p:cNvSpPr/>
          <p:nvPr/>
        </p:nvSpPr>
        <p:spPr bwMode="auto">
          <a:xfrm>
            <a:off x="1840458" y="4487081"/>
            <a:ext cx="125939" cy="110440"/>
          </a:xfrm>
          <a:prstGeom prst="rect">
            <a:avLst/>
          </a:prstGeom>
          <a:noFill/>
          <a:ln w="19050">
            <a:solidFill>
              <a:schemeClr val="bg1"/>
            </a:solidFill>
            <a:round/>
            <a:headEnd/>
            <a:tailEnd/>
          </a:ln>
          <a:effectLst/>
        </p:spPr>
        <p:txBody>
          <a:bodyPr wrap="square" rtlCol="0" anchor="ctr">
            <a:spAutoFit/>
          </a:bodyPr>
          <a:lstStyle/>
          <a:p>
            <a:pPr algn="ctr"/>
            <a:endParaRPr lang="en-US">
              <a:solidFill>
                <a:srgbClr val="FFFF00"/>
              </a:solidFill>
            </a:endParaRPr>
          </a:p>
        </p:txBody>
      </p:sp>
      <p:sp>
        <p:nvSpPr>
          <p:cNvPr id="251" name="Rectangle 250"/>
          <p:cNvSpPr/>
          <p:nvPr/>
        </p:nvSpPr>
        <p:spPr bwMode="auto">
          <a:xfrm>
            <a:off x="1971794" y="4487081"/>
            <a:ext cx="125939" cy="110440"/>
          </a:xfrm>
          <a:prstGeom prst="rect">
            <a:avLst/>
          </a:prstGeom>
          <a:noFill/>
          <a:ln w="19050">
            <a:solidFill>
              <a:schemeClr val="bg1"/>
            </a:solidFill>
            <a:round/>
            <a:headEnd/>
            <a:tailEnd/>
          </a:ln>
          <a:effectLst/>
        </p:spPr>
        <p:txBody>
          <a:bodyPr wrap="square" rtlCol="0" anchor="ctr">
            <a:spAutoFit/>
          </a:bodyPr>
          <a:lstStyle/>
          <a:p>
            <a:pPr algn="ctr"/>
            <a:endParaRPr lang="en-US">
              <a:solidFill>
                <a:srgbClr val="FFFF00"/>
              </a:solidFill>
            </a:endParaRPr>
          </a:p>
        </p:txBody>
      </p:sp>
      <p:grpSp>
        <p:nvGrpSpPr>
          <p:cNvPr id="252" name="Group 251"/>
          <p:cNvGrpSpPr/>
          <p:nvPr/>
        </p:nvGrpSpPr>
        <p:grpSpPr>
          <a:xfrm>
            <a:off x="2571671" y="3933659"/>
            <a:ext cx="1400759" cy="567873"/>
            <a:chOff x="2523169" y="2332892"/>
            <a:chExt cx="1400759" cy="567873"/>
          </a:xfrm>
        </p:grpSpPr>
        <p:sp>
          <p:nvSpPr>
            <p:cNvPr id="253" name="Rectangle 252"/>
            <p:cNvSpPr/>
            <p:nvPr/>
          </p:nvSpPr>
          <p:spPr bwMode="auto">
            <a:xfrm>
              <a:off x="2523169" y="2365730"/>
              <a:ext cx="1231255" cy="485459"/>
            </a:xfrm>
            <a:prstGeom prst="rect">
              <a:avLst/>
            </a:prstGeom>
            <a:solidFill>
              <a:schemeClr val="bg1"/>
            </a:solidFill>
            <a:ln w="19050">
              <a:solidFill>
                <a:srgbClr val="FF0000"/>
              </a:solidFill>
              <a:headEnd/>
              <a:tailEnd/>
            </a:ln>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endParaRPr lang="en-US">
                <a:solidFill>
                  <a:prstClr val="black"/>
                </a:solidFill>
              </a:endParaRPr>
            </a:p>
          </p:txBody>
        </p:sp>
        <p:sp>
          <p:nvSpPr>
            <p:cNvPr id="254" name="Rectangle 253"/>
            <p:cNvSpPr/>
            <p:nvPr/>
          </p:nvSpPr>
          <p:spPr>
            <a:xfrm>
              <a:off x="3070405" y="2456049"/>
              <a:ext cx="243176" cy="307777"/>
            </a:xfrm>
            <a:prstGeom prst="rect">
              <a:avLst/>
            </a:prstGeom>
            <a:effectLst/>
          </p:spPr>
          <p:txBody>
            <a:bodyPr wrap="square">
              <a:spAutoFit/>
            </a:bodyPr>
            <a:lstStyle/>
            <a:p>
              <a:r>
                <a:rPr lang="en-US" sz="1400" b="1" kern="0" dirty="0" smtClean="0">
                  <a:solidFill>
                    <a:prstClr val="white"/>
                  </a:solidFill>
                  <a:latin typeface="Bookman Old Style" pitchFamily="18" charset="0"/>
                </a:rPr>
                <a:t>=</a:t>
              </a:r>
              <a:endParaRPr lang="en-US" sz="1400" b="1" kern="0" dirty="0">
                <a:solidFill>
                  <a:prstClr val="white"/>
                </a:solidFill>
                <a:latin typeface="Bookman Old Style" pitchFamily="18" charset="0"/>
              </a:endParaRPr>
            </a:p>
          </p:txBody>
        </p:sp>
        <p:grpSp>
          <p:nvGrpSpPr>
            <p:cNvPr id="255" name="Group 254"/>
            <p:cNvGrpSpPr/>
            <p:nvPr/>
          </p:nvGrpSpPr>
          <p:grpSpPr>
            <a:xfrm>
              <a:off x="2549891" y="2332892"/>
              <a:ext cx="561750" cy="567873"/>
              <a:chOff x="6270605" y="3922228"/>
              <a:chExt cx="573042" cy="672530"/>
            </a:xfrm>
            <a:effectLst/>
          </p:grpSpPr>
          <p:cxnSp>
            <p:nvCxnSpPr>
              <p:cNvPr id="257" name="Straight Connector 256"/>
              <p:cNvCxnSpPr/>
              <p:nvPr/>
            </p:nvCxnSpPr>
            <p:spPr>
              <a:xfrm flipH="1">
                <a:off x="6302463" y="4268575"/>
                <a:ext cx="509316" cy="0"/>
              </a:xfrm>
              <a:prstGeom prst="line">
                <a:avLst/>
              </a:prstGeom>
              <a:noFill/>
              <a:ln w="12700" cap="flat" cmpd="sng" algn="ctr">
                <a:solidFill>
                  <a:schemeClr val="tx1"/>
                </a:solidFill>
                <a:prstDash val="solid"/>
              </a:ln>
              <a:effectLst/>
            </p:spPr>
          </p:cxnSp>
          <p:sp>
            <p:nvSpPr>
              <p:cNvPr id="258" name="Rectangle 257"/>
              <p:cNvSpPr/>
              <p:nvPr/>
            </p:nvSpPr>
            <p:spPr>
              <a:xfrm>
                <a:off x="6281421" y="3922228"/>
                <a:ext cx="551398" cy="364500"/>
              </a:xfrm>
              <a:prstGeom prst="rect">
                <a:avLst/>
              </a:prstGeom>
            </p:spPr>
            <p:txBody>
              <a:bodyPr wrap="none">
                <a:spAutoFit/>
              </a:bodyPr>
              <a:lstStyle/>
              <a:p>
                <a:pPr defTabSz="912813">
                  <a:defRPr/>
                </a:pPr>
                <a:r>
                  <a:rPr lang="en-US" sz="1400" b="1" kern="0" dirty="0" smtClean="0">
                    <a:solidFill>
                      <a:prstClr val="white"/>
                    </a:solidFill>
                    <a:latin typeface="Bookman Old Style" pitchFamily="18" charset="0"/>
                  </a:rPr>
                  <a:t>360</a:t>
                </a:r>
                <a:endParaRPr lang="en-US" sz="1400" b="1" kern="0" dirty="0">
                  <a:solidFill>
                    <a:prstClr val="white"/>
                  </a:solidFill>
                  <a:latin typeface="Bookman Old Style" pitchFamily="18" charset="0"/>
                </a:endParaRPr>
              </a:p>
            </p:txBody>
          </p:sp>
          <p:sp>
            <p:nvSpPr>
              <p:cNvPr id="259" name="TextBox 258"/>
              <p:cNvSpPr txBox="1">
                <a:spLocks noChangeArrowheads="1"/>
              </p:cNvSpPr>
              <p:nvPr/>
            </p:nvSpPr>
            <p:spPr bwMode="auto">
              <a:xfrm>
                <a:off x="6270605" y="4230259"/>
                <a:ext cx="573042" cy="364499"/>
              </a:xfrm>
              <a:prstGeom prst="rect">
                <a:avLst/>
              </a:prstGeom>
              <a:noFill/>
              <a:ln w="9525">
                <a:noFill/>
                <a:miter lim="800000"/>
                <a:headEnd/>
                <a:tailEnd/>
              </a:ln>
            </p:spPr>
            <p:txBody>
              <a:bodyPr wrap="square">
                <a:spAutoFit/>
              </a:bodyPr>
              <a:lstStyle/>
              <a:p>
                <a:pPr algn="ctr" defTabSz="912813">
                  <a:defRPr/>
                </a:pPr>
                <a:r>
                  <a:rPr lang="en-US" sz="1400" b="1" kern="0" dirty="0" smtClean="0">
                    <a:solidFill>
                      <a:prstClr val="white"/>
                    </a:solidFill>
                    <a:latin typeface="Bookman Old Style" pitchFamily="18" charset="0"/>
                  </a:rPr>
                  <a:t>4</a:t>
                </a:r>
                <a:endParaRPr lang="en-US" sz="1400" b="1" kern="0" baseline="30000" dirty="0">
                  <a:solidFill>
                    <a:prstClr val="white"/>
                  </a:solidFill>
                  <a:latin typeface="Bookman Old Style" pitchFamily="18" charset="0"/>
                </a:endParaRPr>
              </a:p>
            </p:txBody>
          </p:sp>
        </p:grpSp>
        <p:sp>
          <p:nvSpPr>
            <p:cNvPr id="256" name="Rectangle 255"/>
            <p:cNvSpPr/>
            <p:nvPr/>
          </p:nvSpPr>
          <p:spPr>
            <a:xfrm>
              <a:off x="3272346" y="2456049"/>
              <a:ext cx="651582" cy="307777"/>
            </a:xfrm>
            <a:prstGeom prst="rect">
              <a:avLst/>
            </a:prstGeom>
            <a:effectLst/>
          </p:spPr>
          <p:txBody>
            <a:bodyPr wrap="square">
              <a:spAutoFit/>
            </a:bodyPr>
            <a:lstStyle/>
            <a:p>
              <a:r>
                <a:rPr lang="en-US" sz="1400" b="1" kern="0" dirty="0" smtClean="0">
                  <a:solidFill>
                    <a:prstClr val="white"/>
                  </a:solidFill>
                  <a:latin typeface="Bookman Old Style" pitchFamily="18" charset="0"/>
                </a:rPr>
                <a:t>90</a:t>
              </a:r>
              <a:r>
                <a:rPr lang="en-US" sz="1400" b="1" kern="0" baseline="30000" dirty="0" smtClean="0">
                  <a:solidFill>
                    <a:prstClr val="white"/>
                  </a:solidFill>
                  <a:latin typeface="Bookman Old Style" pitchFamily="18" charset="0"/>
                </a:rPr>
                <a:t>0</a:t>
              </a:r>
              <a:endParaRPr lang="en-US" sz="1400" b="1" kern="0" baseline="30000" dirty="0">
                <a:solidFill>
                  <a:prstClr val="white"/>
                </a:solidFill>
                <a:latin typeface="Bookman Old Style" pitchFamily="18" charset="0"/>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3608284339"/>
              </p:ext>
            </p:extLst>
          </p:nvPr>
        </p:nvGraphicFramePr>
        <p:xfrm>
          <a:off x="3349509" y="4454910"/>
          <a:ext cx="162042" cy="147311"/>
        </p:xfrm>
        <a:graphic>
          <a:graphicData uri="http://schemas.openxmlformats.org/presentationml/2006/ole">
            <mc:AlternateContent xmlns:mc="http://schemas.openxmlformats.org/markup-compatibility/2006">
              <mc:Choice xmlns:v="urn:schemas-microsoft-com:vml" Requires="v">
                <p:oleObj spid="_x0000_s5199" name="Equation" r:id="rId16" imgW="139680" imgH="126720" progId="Equation.DSMT4">
                  <p:embed/>
                </p:oleObj>
              </mc:Choice>
              <mc:Fallback>
                <p:oleObj name="Equation" r:id="rId16" imgW="139680" imgH="126720" progId="Equation.DSMT4">
                  <p:embed/>
                  <p:pic>
                    <p:nvPicPr>
                      <p:cNvPr id="0" name=""/>
                      <p:cNvPicPr/>
                      <p:nvPr/>
                    </p:nvPicPr>
                    <p:blipFill>
                      <a:blip r:embed="rId17"/>
                      <a:stretch>
                        <a:fillRect/>
                      </a:stretch>
                    </p:blipFill>
                    <p:spPr>
                      <a:xfrm>
                        <a:off x="3349509" y="4454910"/>
                        <a:ext cx="162042" cy="147311"/>
                      </a:xfrm>
                      <a:prstGeom prst="rect">
                        <a:avLst/>
                      </a:prstGeom>
                    </p:spPr>
                  </p:pic>
                </p:oleObj>
              </mc:Fallback>
            </mc:AlternateContent>
          </a:graphicData>
        </a:graphic>
      </p:graphicFrame>
      <p:sp>
        <p:nvSpPr>
          <p:cNvPr id="8" name="Arc 7"/>
          <p:cNvSpPr/>
          <p:nvPr/>
        </p:nvSpPr>
        <p:spPr>
          <a:xfrm>
            <a:off x="2068608" y="3117091"/>
            <a:ext cx="268763" cy="268763"/>
          </a:xfrm>
          <a:prstGeom prst="arc">
            <a:avLst>
              <a:gd name="adj1" fmla="val 10761037"/>
              <a:gd name="adj2" fmla="val 14067870"/>
            </a:avLst>
          </a:prstGeom>
          <a:no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166" name="Arc 165"/>
          <p:cNvSpPr/>
          <p:nvPr/>
        </p:nvSpPr>
        <p:spPr>
          <a:xfrm>
            <a:off x="2068607" y="3117091"/>
            <a:ext cx="268763" cy="268763"/>
          </a:xfrm>
          <a:prstGeom prst="arc">
            <a:avLst>
              <a:gd name="adj1" fmla="val 14235966"/>
              <a:gd name="adj2" fmla="val 75237"/>
            </a:avLst>
          </a:prstGeom>
          <a:no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8427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1"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par>
                                <p:cTn id="17" presetID="35" presetClass="emph" presetSubtype="0" repeatCount="3000" fill="hold" grpId="0" nodeType="withEffect">
                                  <p:stCondLst>
                                    <p:cond delay="0"/>
                                  </p:stCondLst>
                                  <p:childTnLst>
                                    <p:anim calcmode="discrete" valueType="str">
                                      <p:cBhvr>
                                        <p:cTn id="18" dur="5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74"/>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wipe(left)">
                                      <p:cBhvr>
                                        <p:cTn id="36" dur="500"/>
                                        <p:tgtEl>
                                          <p:spTgt spid="8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499"/>
                                          </p:stCondLst>
                                        </p:cTn>
                                        <p:tgtEl>
                                          <p:spTgt spid="8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499"/>
                                          </p:stCondLst>
                                        </p:cTn>
                                        <p:tgtEl>
                                          <p:spTgt spid="77"/>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499"/>
                                          </p:stCondLst>
                                        </p:cTn>
                                        <p:tgtEl>
                                          <p:spTgt spid="70"/>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1" nodeType="clickEffect">
                                  <p:stCondLst>
                                    <p:cond delay="0"/>
                                  </p:stCondLst>
                                  <p:childTnLst>
                                    <p:set>
                                      <p:cBhvr>
                                        <p:cTn id="52" dur="1" fill="hold">
                                          <p:stCondLst>
                                            <p:cond delay="0"/>
                                          </p:stCondLst>
                                        </p:cTn>
                                        <p:tgtEl>
                                          <p:spTgt spid="162"/>
                                        </p:tgtEl>
                                        <p:attrNameLst>
                                          <p:attrName>style.visibility</p:attrName>
                                        </p:attrNameLst>
                                      </p:cBhvr>
                                      <p:to>
                                        <p:strVal val="visible"/>
                                      </p:to>
                                    </p:set>
                                    <p:animEffect transition="in" filter="fade">
                                      <p:cBhvr>
                                        <p:cTn id="53" dur="500"/>
                                        <p:tgtEl>
                                          <p:spTgt spid="162"/>
                                        </p:tgtEl>
                                      </p:cBhvr>
                                    </p:animEffect>
                                  </p:childTnLst>
                                </p:cTn>
                              </p:par>
                              <p:par>
                                <p:cTn id="54" presetID="35" presetClass="emph" presetSubtype="0" repeatCount="3000" fill="hold" grpId="0" nodeType="withEffect">
                                  <p:stCondLst>
                                    <p:cond delay="0"/>
                                  </p:stCondLst>
                                  <p:childTnLst>
                                    <p:anim calcmode="discrete" valueType="str">
                                      <p:cBhvr>
                                        <p:cTn id="55" dur="500" fill="hold"/>
                                        <p:tgtEl>
                                          <p:spTgt spid="162"/>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2" nodeType="clickEffect">
                                  <p:stCondLst>
                                    <p:cond delay="0"/>
                                  </p:stCondLst>
                                  <p:childTnLst>
                                    <p:set>
                                      <p:cBhvr>
                                        <p:cTn id="64" dur="1" fill="hold">
                                          <p:stCondLst>
                                            <p:cond delay="499"/>
                                          </p:stCondLst>
                                        </p:cTn>
                                        <p:tgtEl>
                                          <p:spTgt spid="162"/>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1" nodeType="afterEffect">
                                  <p:stCondLst>
                                    <p:cond delay="0"/>
                                  </p:stCondLst>
                                  <p:childTnLst>
                                    <p:set>
                                      <p:cBhvr>
                                        <p:cTn id="67" dur="1" fill="hold">
                                          <p:stCondLst>
                                            <p:cond delay="0"/>
                                          </p:stCondLst>
                                        </p:cTn>
                                        <p:tgtEl>
                                          <p:spTgt spid="163"/>
                                        </p:tgtEl>
                                        <p:attrNameLst>
                                          <p:attrName>style.visibility</p:attrName>
                                        </p:attrNameLst>
                                      </p:cBhvr>
                                      <p:to>
                                        <p:strVal val="visible"/>
                                      </p:to>
                                    </p:set>
                                    <p:animEffect transition="in" filter="fade">
                                      <p:cBhvr>
                                        <p:cTn id="68" dur="500"/>
                                        <p:tgtEl>
                                          <p:spTgt spid="163"/>
                                        </p:tgtEl>
                                      </p:cBhvr>
                                    </p:animEffect>
                                  </p:childTnLst>
                                </p:cTn>
                              </p:par>
                              <p:par>
                                <p:cTn id="69" presetID="35" presetClass="emph" presetSubtype="0" repeatCount="3000" fill="hold" grpId="0" nodeType="withEffect">
                                  <p:stCondLst>
                                    <p:cond delay="0"/>
                                  </p:stCondLst>
                                  <p:childTnLst>
                                    <p:anim calcmode="discrete" valueType="str">
                                      <p:cBhvr>
                                        <p:cTn id="70" dur="500" fill="hold"/>
                                        <p:tgtEl>
                                          <p:spTgt spid="163"/>
                                        </p:tgtEl>
                                        <p:attrNameLst>
                                          <p:attrName>style.visibility</p:attrName>
                                        </p:attrNameLst>
                                      </p:cBhvr>
                                      <p:tavLst>
                                        <p:tav tm="0">
                                          <p:val>
                                            <p:strVal val="hidden"/>
                                          </p:val>
                                        </p:tav>
                                        <p:tav tm="50000">
                                          <p:val>
                                            <p:strVal val="visible"/>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fade">
                                      <p:cBhvr>
                                        <p:cTn id="73" dur="500"/>
                                        <p:tgtEl>
                                          <p:spTgt spid="164"/>
                                        </p:tgtEl>
                                      </p:cBhvr>
                                    </p:animEffect>
                                  </p:childTnLst>
                                </p:cTn>
                              </p:par>
                              <p:par>
                                <p:cTn id="74" presetID="35" presetClass="emph" presetSubtype="0" repeatCount="3000" fill="hold" grpId="0" nodeType="withEffect">
                                  <p:stCondLst>
                                    <p:cond delay="0"/>
                                  </p:stCondLst>
                                  <p:childTnLst>
                                    <p:anim calcmode="discrete" valueType="str">
                                      <p:cBhvr>
                                        <p:cTn id="75" dur="5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left)">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2" nodeType="clickEffect">
                                  <p:stCondLst>
                                    <p:cond delay="0"/>
                                  </p:stCondLst>
                                  <p:childTnLst>
                                    <p:set>
                                      <p:cBhvr>
                                        <p:cTn id="84" dur="1" fill="hold">
                                          <p:stCondLst>
                                            <p:cond delay="499"/>
                                          </p:stCondLst>
                                        </p:cTn>
                                        <p:tgtEl>
                                          <p:spTgt spid="163"/>
                                        </p:tgtEl>
                                        <p:attrNameLst>
                                          <p:attrName>style.visibility</p:attrName>
                                        </p:attrNameLst>
                                      </p:cBhvr>
                                      <p:to>
                                        <p:strVal val="hidden"/>
                                      </p:to>
                                    </p:set>
                                  </p:childTnLst>
                                </p:cTn>
                              </p:par>
                              <p:par>
                                <p:cTn id="85" presetID="1" presetClass="exit" presetSubtype="0" fill="hold" grpId="2" nodeType="withEffect">
                                  <p:stCondLst>
                                    <p:cond delay="0"/>
                                  </p:stCondLst>
                                  <p:childTnLst>
                                    <p:set>
                                      <p:cBhvr>
                                        <p:cTn id="86" dur="1" fill="hold">
                                          <p:stCondLst>
                                            <p:cond delay="499"/>
                                          </p:stCondLst>
                                        </p:cTn>
                                        <p:tgtEl>
                                          <p:spTgt spid="164"/>
                                        </p:tgtEl>
                                        <p:attrNameLst>
                                          <p:attrName>style.visibility</p:attrName>
                                        </p:attrNameLst>
                                      </p:cBhvr>
                                      <p:to>
                                        <p:strVal val="hidden"/>
                                      </p:to>
                                    </p:se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left)">
                                      <p:cBhvr>
                                        <p:cTn id="90" dur="500"/>
                                        <p:tgtEl>
                                          <p:spTgt spid="8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50"/>
                                        </p:tgtEl>
                                        <p:attrNameLst>
                                          <p:attrName>style.visibility</p:attrName>
                                        </p:attrNameLst>
                                      </p:cBhvr>
                                      <p:to>
                                        <p:strVal val="visible"/>
                                      </p:to>
                                    </p:set>
                                    <p:animEffect transition="in" filter="wipe(up)">
                                      <p:cBhvr>
                                        <p:cTn id="95" dur="500"/>
                                        <p:tgtEl>
                                          <p:spTgt spid="150"/>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22"/>
                                        </p:tgtEl>
                                        <p:attrNameLst>
                                          <p:attrName>style.visibility</p:attrName>
                                        </p:attrNameLst>
                                      </p:cBhvr>
                                      <p:to>
                                        <p:strVal val="visible"/>
                                      </p:to>
                                    </p:set>
                                    <p:animEffect transition="in" filter="wipe(left)">
                                      <p:cBhvr>
                                        <p:cTn id="99" dur="500"/>
                                        <p:tgtEl>
                                          <p:spTgt spid="22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15"/>
                                        </p:tgtEl>
                                        <p:attrNameLst>
                                          <p:attrName>style.visibility</p:attrName>
                                        </p:attrNameLst>
                                      </p:cBhvr>
                                      <p:to>
                                        <p:strVal val="visible"/>
                                      </p:to>
                                    </p:set>
                                    <p:animEffect transition="in" filter="wipe(left)">
                                      <p:cBhvr>
                                        <p:cTn id="104" dur="500"/>
                                        <p:tgtEl>
                                          <p:spTgt spid="21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down)">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25"/>
                                        </p:tgtEl>
                                        <p:attrNameLst>
                                          <p:attrName>style.visibility</p:attrName>
                                        </p:attrNameLst>
                                      </p:cBhvr>
                                      <p:to>
                                        <p:strVal val="visible"/>
                                      </p:to>
                                    </p:set>
                                    <p:animEffect transition="in" filter="wipe(left)">
                                      <p:cBhvr>
                                        <p:cTn id="114" dur="500"/>
                                        <p:tgtEl>
                                          <p:spTgt spid="22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66"/>
                                        </p:tgtEl>
                                        <p:attrNameLst>
                                          <p:attrName>style.visibility</p:attrName>
                                        </p:attrNameLst>
                                      </p:cBhvr>
                                      <p:to>
                                        <p:strVal val="visible"/>
                                      </p:to>
                                    </p:set>
                                    <p:animEffect transition="in" filter="wipe(left)">
                                      <p:cBhvr>
                                        <p:cTn id="119" dur="500"/>
                                        <p:tgtEl>
                                          <p:spTgt spid="16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24"/>
                                        </p:tgtEl>
                                        <p:attrNameLst>
                                          <p:attrName>style.visibility</p:attrName>
                                        </p:attrNameLst>
                                      </p:cBhvr>
                                      <p:to>
                                        <p:strVal val="visible"/>
                                      </p:to>
                                    </p:set>
                                    <p:animEffect transition="in" filter="wipe(left)">
                                      <p:cBhvr>
                                        <p:cTn id="124" dur="500"/>
                                        <p:tgtEl>
                                          <p:spTgt spid="22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226"/>
                                        </p:tgtEl>
                                        <p:attrNameLst>
                                          <p:attrName>style.visibility</p:attrName>
                                        </p:attrNameLst>
                                      </p:cBhvr>
                                      <p:to>
                                        <p:strVal val="visible"/>
                                      </p:to>
                                    </p:set>
                                    <p:animEffect transition="in" filter="wipe(left)">
                                      <p:cBhvr>
                                        <p:cTn id="129" dur="500"/>
                                        <p:tgtEl>
                                          <p:spTgt spid="22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34"/>
                                        </p:tgtEl>
                                        <p:attrNameLst>
                                          <p:attrName>style.visibility</p:attrName>
                                        </p:attrNameLst>
                                      </p:cBhvr>
                                      <p:to>
                                        <p:strVal val="visible"/>
                                      </p:to>
                                    </p:set>
                                    <p:animEffect transition="in" filter="wipe(left)">
                                      <p:cBhvr>
                                        <p:cTn id="134" dur="500"/>
                                        <p:tgtEl>
                                          <p:spTgt spid="234"/>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235"/>
                                        </p:tgtEl>
                                        <p:attrNameLst>
                                          <p:attrName>style.visibility</p:attrName>
                                        </p:attrNameLst>
                                      </p:cBhvr>
                                      <p:to>
                                        <p:strVal val="visible"/>
                                      </p:to>
                                    </p:set>
                                    <p:animEffect transition="in" filter="wipe(left)">
                                      <p:cBhvr>
                                        <p:cTn id="139" dur="500"/>
                                        <p:tgtEl>
                                          <p:spTgt spid="23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50"/>
                                        </p:tgtEl>
                                        <p:attrNameLst>
                                          <p:attrName>style.visibility</p:attrName>
                                        </p:attrNameLst>
                                      </p:cBhvr>
                                      <p:to>
                                        <p:strVal val="visible"/>
                                      </p:to>
                                    </p:set>
                                    <p:animEffect transition="in" filter="wipe(left)">
                                      <p:cBhvr>
                                        <p:cTn id="144" dur="500"/>
                                        <p:tgtEl>
                                          <p:spTgt spid="25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51"/>
                                        </p:tgtEl>
                                        <p:attrNameLst>
                                          <p:attrName>style.visibility</p:attrName>
                                        </p:attrNameLst>
                                      </p:cBhvr>
                                      <p:to>
                                        <p:strVal val="visible"/>
                                      </p:to>
                                    </p:set>
                                    <p:animEffect transition="in" filter="wipe(left)">
                                      <p:cBhvr>
                                        <p:cTn id="149" dur="500"/>
                                        <p:tgtEl>
                                          <p:spTgt spid="25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252"/>
                                        </p:tgtEl>
                                        <p:attrNameLst>
                                          <p:attrName>style.visibility</p:attrName>
                                        </p:attrNameLst>
                                      </p:cBhvr>
                                      <p:to>
                                        <p:strVal val="visible"/>
                                      </p:to>
                                    </p:set>
                                    <p:animEffect transition="in" filter="wipe(left)">
                                      <p:cBhvr>
                                        <p:cTn id="154" dur="500"/>
                                        <p:tgtEl>
                                          <p:spTgt spid="25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500"/>
                                        <p:tgtEl>
                                          <p:spTgt spid="150"/>
                                        </p:tgtEl>
                                      </p:cBhvr>
                                    </p:animEffect>
                                    <p:set>
                                      <p:cBhvr>
                                        <p:cTn id="159" dur="1" fill="hold">
                                          <p:stCondLst>
                                            <p:cond delay="499"/>
                                          </p:stCondLst>
                                        </p:cTn>
                                        <p:tgtEl>
                                          <p:spTgt spid="150"/>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222"/>
                                        </p:tgtEl>
                                      </p:cBhvr>
                                    </p:animEffect>
                                    <p:set>
                                      <p:cBhvr>
                                        <p:cTn id="162" dur="1" fill="hold">
                                          <p:stCondLst>
                                            <p:cond delay="499"/>
                                          </p:stCondLst>
                                        </p:cTn>
                                        <p:tgtEl>
                                          <p:spTgt spid="222"/>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215"/>
                                        </p:tgtEl>
                                      </p:cBhvr>
                                    </p:animEffect>
                                    <p:set>
                                      <p:cBhvr>
                                        <p:cTn id="165" dur="1" fill="hold">
                                          <p:stCondLst>
                                            <p:cond delay="499"/>
                                          </p:stCondLst>
                                        </p:cTn>
                                        <p:tgtEl>
                                          <p:spTgt spid="215"/>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8"/>
                                        </p:tgtEl>
                                      </p:cBhvr>
                                    </p:animEffect>
                                    <p:set>
                                      <p:cBhvr>
                                        <p:cTn id="168" dur="1" fill="hold">
                                          <p:stCondLst>
                                            <p:cond delay="499"/>
                                          </p:stCondLst>
                                        </p:cTn>
                                        <p:tgtEl>
                                          <p:spTgt spid="8"/>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66"/>
                                        </p:tgtEl>
                                      </p:cBhvr>
                                    </p:animEffect>
                                    <p:set>
                                      <p:cBhvr>
                                        <p:cTn id="171" dur="1" fill="hold">
                                          <p:stCondLst>
                                            <p:cond delay="499"/>
                                          </p:stCondLst>
                                        </p:cTn>
                                        <p:tgtEl>
                                          <p:spTgt spid="166"/>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226"/>
                                        </p:tgtEl>
                                      </p:cBhvr>
                                    </p:animEffect>
                                    <p:set>
                                      <p:cBhvr>
                                        <p:cTn id="174" dur="1" fill="hold">
                                          <p:stCondLst>
                                            <p:cond delay="499"/>
                                          </p:stCondLst>
                                        </p:cTn>
                                        <p:tgtEl>
                                          <p:spTgt spid="226"/>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225"/>
                                        </p:tgtEl>
                                      </p:cBhvr>
                                    </p:animEffect>
                                    <p:set>
                                      <p:cBhvr>
                                        <p:cTn id="177" dur="1" fill="hold">
                                          <p:stCondLst>
                                            <p:cond delay="499"/>
                                          </p:stCondLst>
                                        </p:cTn>
                                        <p:tgtEl>
                                          <p:spTgt spid="225"/>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224"/>
                                        </p:tgtEl>
                                      </p:cBhvr>
                                    </p:animEffect>
                                    <p:set>
                                      <p:cBhvr>
                                        <p:cTn id="180" dur="1" fill="hold">
                                          <p:stCondLst>
                                            <p:cond delay="499"/>
                                          </p:stCondLst>
                                        </p:cTn>
                                        <p:tgtEl>
                                          <p:spTgt spid="224"/>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234"/>
                                        </p:tgtEl>
                                      </p:cBhvr>
                                    </p:animEffect>
                                    <p:set>
                                      <p:cBhvr>
                                        <p:cTn id="183" dur="1" fill="hold">
                                          <p:stCondLst>
                                            <p:cond delay="499"/>
                                          </p:stCondLst>
                                        </p:cTn>
                                        <p:tgtEl>
                                          <p:spTgt spid="234"/>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235"/>
                                        </p:tgtEl>
                                      </p:cBhvr>
                                    </p:animEffect>
                                    <p:set>
                                      <p:cBhvr>
                                        <p:cTn id="186" dur="1" fill="hold">
                                          <p:stCondLst>
                                            <p:cond delay="499"/>
                                          </p:stCondLst>
                                        </p:cTn>
                                        <p:tgtEl>
                                          <p:spTgt spid="235"/>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252"/>
                                        </p:tgtEl>
                                      </p:cBhvr>
                                    </p:animEffect>
                                    <p:set>
                                      <p:cBhvr>
                                        <p:cTn id="189" dur="1" fill="hold">
                                          <p:stCondLst>
                                            <p:cond delay="499"/>
                                          </p:stCondLst>
                                        </p:cTn>
                                        <p:tgtEl>
                                          <p:spTgt spid="252"/>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250"/>
                                        </p:tgtEl>
                                      </p:cBhvr>
                                    </p:animEffect>
                                    <p:set>
                                      <p:cBhvr>
                                        <p:cTn id="192" dur="1" fill="hold">
                                          <p:stCondLst>
                                            <p:cond delay="499"/>
                                          </p:stCondLst>
                                        </p:cTn>
                                        <p:tgtEl>
                                          <p:spTgt spid="250"/>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251"/>
                                        </p:tgtEl>
                                      </p:cBhvr>
                                    </p:animEffect>
                                    <p:set>
                                      <p:cBhvr>
                                        <p:cTn id="195" dur="1" fill="hold">
                                          <p:stCondLst>
                                            <p:cond delay="499"/>
                                          </p:stCondLst>
                                        </p:cTn>
                                        <p:tgtEl>
                                          <p:spTgt spid="251"/>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84"/>
                                        </p:tgtEl>
                                      </p:cBhvr>
                                    </p:animEffect>
                                    <p:set>
                                      <p:cBhvr>
                                        <p:cTn id="198" dur="1" fill="hold">
                                          <p:stCondLst>
                                            <p:cond delay="499"/>
                                          </p:stCondLst>
                                        </p:cTn>
                                        <p:tgtEl>
                                          <p:spTgt spid="84"/>
                                        </p:tgtEl>
                                        <p:attrNameLst>
                                          <p:attrName>style.visibility</p:attrName>
                                        </p:attrNameLst>
                                      </p:cBhvr>
                                      <p:to>
                                        <p:strVal val="hidden"/>
                                      </p:to>
                                    </p:set>
                                  </p:childTnLst>
                                </p:cTn>
                              </p:par>
                            </p:childTnLst>
                          </p:cTn>
                        </p:par>
                        <p:par>
                          <p:cTn id="199" fill="hold">
                            <p:stCondLst>
                              <p:cond delay="500"/>
                            </p:stCondLst>
                            <p:childTnLst>
                              <p:par>
                                <p:cTn id="200" presetID="22" presetClass="entr" presetSubtype="8" fill="hold" grpId="0" nodeType="afterEffect">
                                  <p:stCondLst>
                                    <p:cond delay="0"/>
                                  </p:stCondLst>
                                  <p:childTnLst>
                                    <p:set>
                                      <p:cBhvr>
                                        <p:cTn id="201" dur="1" fill="hold">
                                          <p:stCondLst>
                                            <p:cond delay="0"/>
                                          </p:stCondLst>
                                        </p:cTn>
                                        <p:tgtEl>
                                          <p:spTgt spid="32"/>
                                        </p:tgtEl>
                                        <p:attrNameLst>
                                          <p:attrName>style.visibility</p:attrName>
                                        </p:attrNameLst>
                                      </p:cBhvr>
                                      <p:to>
                                        <p:strVal val="visible"/>
                                      </p:to>
                                    </p:set>
                                    <p:animEffect transition="in" filter="wipe(left)">
                                      <p:cBhvr>
                                        <p:cTn id="202" dur="500"/>
                                        <p:tgtEl>
                                          <p:spTgt spid="32"/>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33"/>
                                        </p:tgtEl>
                                        <p:attrNameLst>
                                          <p:attrName>style.visibility</p:attrName>
                                        </p:attrNameLst>
                                      </p:cBhvr>
                                      <p:to>
                                        <p:strVal val="visible"/>
                                      </p:to>
                                    </p:set>
                                    <p:animEffect transition="in" filter="wipe(left)">
                                      <p:cBhvr>
                                        <p:cTn id="207" dur="500"/>
                                        <p:tgtEl>
                                          <p:spTgt spid="33"/>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1" nodeType="clickEffect">
                                  <p:stCondLst>
                                    <p:cond delay="0"/>
                                  </p:stCondLst>
                                  <p:childTnLst>
                                    <p:set>
                                      <p:cBhvr>
                                        <p:cTn id="211" dur="1" fill="hold">
                                          <p:stCondLst>
                                            <p:cond delay="0"/>
                                          </p:stCondLst>
                                        </p:cTn>
                                        <p:tgtEl>
                                          <p:spTgt spid="260"/>
                                        </p:tgtEl>
                                        <p:attrNameLst>
                                          <p:attrName>style.visibility</p:attrName>
                                        </p:attrNameLst>
                                      </p:cBhvr>
                                      <p:to>
                                        <p:strVal val="visible"/>
                                      </p:to>
                                    </p:set>
                                    <p:animEffect transition="in" filter="wipe(left)">
                                      <p:cBhvr>
                                        <p:cTn id="212" dur="500"/>
                                        <p:tgtEl>
                                          <p:spTgt spid="260"/>
                                        </p:tgtEl>
                                      </p:cBhvr>
                                    </p:animEffect>
                                  </p:childTnLst>
                                </p:cTn>
                              </p:par>
                              <p:par>
                                <p:cTn id="213" presetID="35" presetClass="emph" presetSubtype="0" repeatCount="3000" fill="hold" grpId="0" nodeType="withEffect">
                                  <p:stCondLst>
                                    <p:cond delay="0"/>
                                  </p:stCondLst>
                                  <p:childTnLst>
                                    <p:anim calcmode="discrete" valueType="str">
                                      <p:cBhvr>
                                        <p:cTn id="214" dur="500" fill="hold"/>
                                        <p:tgtEl>
                                          <p:spTgt spid="260"/>
                                        </p:tgtEl>
                                        <p:attrNameLst>
                                          <p:attrName>style.visibility</p:attrName>
                                        </p:attrNameLst>
                                      </p:cBhvr>
                                      <p:tavLst>
                                        <p:tav tm="0">
                                          <p:val>
                                            <p:strVal val="hidden"/>
                                          </p:val>
                                        </p:tav>
                                        <p:tav tm="50000">
                                          <p:val>
                                            <p:strVal val="visible"/>
                                          </p:val>
                                        </p:tav>
                                      </p:tavLst>
                                    </p:anim>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28"/>
                                        </p:tgtEl>
                                        <p:attrNameLst>
                                          <p:attrName>style.visibility</p:attrName>
                                        </p:attrNameLst>
                                      </p:cBhvr>
                                      <p:to>
                                        <p:strVal val="visible"/>
                                      </p:to>
                                    </p:set>
                                    <p:animEffect transition="in" filter="wipe(left)">
                                      <p:cBhvr>
                                        <p:cTn id="219" dur="500"/>
                                        <p:tgtEl>
                                          <p:spTgt spid="28"/>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nodeType="clickEffect">
                                  <p:stCondLst>
                                    <p:cond delay="0"/>
                                  </p:stCondLst>
                                  <p:childTnLst>
                                    <p:set>
                                      <p:cBhvr>
                                        <p:cTn id="223" dur="1" fill="hold">
                                          <p:stCondLst>
                                            <p:cond delay="0"/>
                                          </p:stCondLst>
                                        </p:cTn>
                                        <p:tgtEl>
                                          <p:spTgt spid="29"/>
                                        </p:tgtEl>
                                        <p:attrNameLst>
                                          <p:attrName>style.visibility</p:attrName>
                                        </p:attrNameLst>
                                      </p:cBhvr>
                                      <p:to>
                                        <p:strVal val="visible"/>
                                      </p:to>
                                    </p:set>
                                    <p:animEffect transition="in" filter="wipe(left)">
                                      <p:cBhvr>
                                        <p:cTn id="224" dur="500"/>
                                        <p:tgtEl>
                                          <p:spTgt spid="29"/>
                                        </p:tgtEl>
                                      </p:cBhvr>
                                    </p:animEffect>
                                  </p:childTnLst>
                                </p:cTn>
                              </p:par>
                              <p:par>
                                <p:cTn id="225" presetID="1" presetClass="exit" presetSubtype="0" fill="hold" grpId="2" nodeType="withEffect">
                                  <p:stCondLst>
                                    <p:cond delay="0"/>
                                  </p:stCondLst>
                                  <p:childTnLst>
                                    <p:set>
                                      <p:cBhvr>
                                        <p:cTn id="226" dur="1" fill="hold">
                                          <p:stCondLst>
                                            <p:cond delay="499"/>
                                          </p:stCondLst>
                                        </p:cTn>
                                        <p:tgtEl>
                                          <p:spTgt spid="260"/>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1" nodeType="clickEffect">
                                  <p:stCondLst>
                                    <p:cond delay="0"/>
                                  </p:stCondLst>
                                  <p:childTnLst>
                                    <p:set>
                                      <p:cBhvr>
                                        <p:cTn id="230" dur="1" fill="hold">
                                          <p:stCondLst>
                                            <p:cond delay="0"/>
                                          </p:stCondLst>
                                        </p:cTn>
                                        <p:tgtEl>
                                          <p:spTgt spid="261"/>
                                        </p:tgtEl>
                                        <p:attrNameLst>
                                          <p:attrName>style.visibility</p:attrName>
                                        </p:attrNameLst>
                                      </p:cBhvr>
                                      <p:to>
                                        <p:strVal val="visible"/>
                                      </p:to>
                                    </p:set>
                                    <p:animEffect transition="in" filter="wipe(left)">
                                      <p:cBhvr>
                                        <p:cTn id="231" dur="500"/>
                                        <p:tgtEl>
                                          <p:spTgt spid="261"/>
                                        </p:tgtEl>
                                      </p:cBhvr>
                                    </p:animEffect>
                                  </p:childTnLst>
                                </p:cTn>
                              </p:par>
                              <p:par>
                                <p:cTn id="232" presetID="35" presetClass="emph" presetSubtype="0" repeatCount="3000" fill="hold" grpId="0" nodeType="withEffect">
                                  <p:stCondLst>
                                    <p:cond delay="0"/>
                                  </p:stCondLst>
                                  <p:childTnLst>
                                    <p:anim calcmode="discrete" valueType="str">
                                      <p:cBhvr>
                                        <p:cTn id="233" dur="500" fill="hold"/>
                                        <p:tgtEl>
                                          <p:spTgt spid="261"/>
                                        </p:tgtEl>
                                        <p:attrNameLst>
                                          <p:attrName>style.visibility</p:attrName>
                                        </p:attrNameLst>
                                      </p:cBhvr>
                                      <p:tavLst>
                                        <p:tav tm="0">
                                          <p:val>
                                            <p:strVal val="hidden"/>
                                          </p:val>
                                        </p:tav>
                                        <p:tav tm="50000">
                                          <p:val>
                                            <p:strVal val="visible"/>
                                          </p:val>
                                        </p:tav>
                                      </p:tavLst>
                                    </p:anim>
                                  </p:childTnLst>
                                </p:cTn>
                              </p:par>
                              <p:par>
                                <p:cTn id="234" presetID="22" presetClass="entr" presetSubtype="8" fill="hold" grpId="1" nodeType="withEffect">
                                  <p:stCondLst>
                                    <p:cond delay="0"/>
                                  </p:stCondLst>
                                  <p:childTnLst>
                                    <p:set>
                                      <p:cBhvr>
                                        <p:cTn id="235" dur="1" fill="hold">
                                          <p:stCondLst>
                                            <p:cond delay="0"/>
                                          </p:stCondLst>
                                        </p:cTn>
                                        <p:tgtEl>
                                          <p:spTgt spid="262"/>
                                        </p:tgtEl>
                                        <p:attrNameLst>
                                          <p:attrName>style.visibility</p:attrName>
                                        </p:attrNameLst>
                                      </p:cBhvr>
                                      <p:to>
                                        <p:strVal val="visible"/>
                                      </p:to>
                                    </p:set>
                                    <p:animEffect transition="in" filter="wipe(left)">
                                      <p:cBhvr>
                                        <p:cTn id="236" dur="500"/>
                                        <p:tgtEl>
                                          <p:spTgt spid="262"/>
                                        </p:tgtEl>
                                      </p:cBhvr>
                                    </p:animEffect>
                                  </p:childTnLst>
                                </p:cTn>
                              </p:par>
                              <p:par>
                                <p:cTn id="237" presetID="35" presetClass="emph" presetSubtype="0" repeatCount="3000" fill="hold" grpId="0" nodeType="withEffect">
                                  <p:stCondLst>
                                    <p:cond delay="0"/>
                                  </p:stCondLst>
                                  <p:childTnLst>
                                    <p:anim calcmode="discrete" valueType="str">
                                      <p:cBhvr>
                                        <p:cTn id="238" dur="500" fill="hold"/>
                                        <p:tgtEl>
                                          <p:spTgt spid="262"/>
                                        </p:tgtEl>
                                        <p:attrNameLst>
                                          <p:attrName>style.visibility</p:attrName>
                                        </p:attrNameLst>
                                      </p:cBhvr>
                                      <p:tavLst>
                                        <p:tav tm="0">
                                          <p:val>
                                            <p:strVal val="hidden"/>
                                          </p:val>
                                        </p:tav>
                                        <p:tav tm="50000">
                                          <p:val>
                                            <p:strVal val="visible"/>
                                          </p:val>
                                        </p:tav>
                                      </p:tavLst>
                                    </p:anim>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30"/>
                                        </p:tgtEl>
                                        <p:attrNameLst>
                                          <p:attrName>style.visibility</p:attrName>
                                        </p:attrNameLst>
                                      </p:cBhvr>
                                      <p:to>
                                        <p:strVal val="visible"/>
                                      </p:to>
                                    </p:set>
                                    <p:animEffect transition="in" filter="wipe(left)">
                                      <p:cBhvr>
                                        <p:cTn id="243" dur="500"/>
                                        <p:tgtEl>
                                          <p:spTgt spid="30"/>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nodeType="clickEffect">
                                  <p:stCondLst>
                                    <p:cond delay="0"/>
                                  </p:stCondLst>
                                  <p:childTnLst>
                                    <p:set>
                                      <p:cBhvr>
                                        <p:cTn id="247" dur="1" fill="hold">
                                          <p:stCondLst>
                                            <p:cond delay="0"/>
                                          </p:stCondLst>
                                        </p:cTn>
                                        <p:tgtEl>
                                          <p:spTgt spid="203"/>
                                        </p:tgtEl>
                                        <p:attrNameLst>
                                          <p:attrName>style.visibility</p:attrName>
                                        </p:attrNameLst>
                                      </p:cBhvr>
                                      <p:to>
                                        <p:strVal val="visible"/>
                                      </p:to>
                                    </p:set>
                                    <p:animEffect transition="in" filter="wipe(left)">
                                      <p:cBhvr>
                                        <p:cTn id="248" dur="500"/>
                                        <p:tgtEl>
                                          <p:spTgt spid="203"/>
                                        </p:tgtEl>
                                      </p:cBhvr>
                                    </p:animEffect>
                                  </p:childTnLst>
                                </p:cTn>
                              </p:par>
                              <p:par>
                                <p:cTn id="249" presetID="1" presetClass="exit" presetSubtype="0" fill="hold" grpId="2" nodeType="withEffect">
                                  <p:stCondLst>
                                    <p:cond delay="0"/>
                                  </p:stCondLst>
                                  <p:childTnLst>
                                    <p:set>
                                      <p:cBhvr>
                                        <p:cTn id="250" dur="1" fill="hold">
                                          <p:stCondLst>
                                            <p:cond delay="499"/>
                                          </p:stCondLst>
                                        </p:cTn>
                                        <p:tgtEl>
                                          <p:spTgt spid="261"/>
                                        </p:tgtEl>
                                        <p:attrNameLst>
                                          <p:attrName>style.visibility</p:attrName>
                                        </p:attrNameLst>
                                      </p:cBhvr>
                                      <p:to>
                                        <p:strVal val="hidden"/>
                                      </p:to>
                                    </p:set>
                                  </p:childTnLst>
                                </p:cTn>
                              </p:par>
                              <p:par>
                                <p:cTn id="251" presetID="1" presetClass="exit" presetSubtype="0" fill="hold" grpId="2" nodeType="withEffect">
                                  <p:stCondLst>
                                    <p:cond delay="0"/>
                                  </p:stCondLst>
                                  <p:childTnLst>
                                    <p:set>
                                      <p:cBhvr>
                                        <p:cTn id="252" dur="1" fill="hold">
                                          <p:stCondLst>
                                            <p:cond delay="499"/>
                                          </p:stCondLst>
                                        </p:cTn>
                                        <p:tgtEl>
                                          <p:spTgt spid="262"/>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68"/>
                                        </p:tgtEl>
                                        <p:attrNameLst>
                                          <p:attrName>style.visibility</p:attrName>
                                        </p:attrNameLst>
                                      </p:cBhvr>
                                      <p:to>
                                        <p:strVal val="visible"/>
                                      </p:to>
                                    </p:set>
                                    <p:animEffect transition="in" filter="wipe(left)">
                                      <p:cBhvr>
                                        <p:cTn id="257" dur="500"/>
                                        <p:tgtEl>
                                          <p:spTgt spid="68"/>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78"/>
                                        </p:tgtEl>
                                        <p:attrNameLst>
                                          <p:attrName>style.visibility</p:attrName>
                                        </p:attrNameLst>
                                      </p:cBhvr>
                                      <p:to>
                                        <p:strVal val="visible"/>
                                      </p:to>
                                    </p:set>
                                    <p:animEffect transition="in" filter="wipe(left)">
                                      <p:cBhvr>
                                        <p:cTn id="262" dur="500"/>
                                        <p:tgtEl>
                                          <p:spTgt spid="78"/>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499"/>
                                          </p:stCondLst>
                                        </p:cTn>
                                        <p:tgtEl>
                                          <p:spTgt spid="204"/>
                                        </p:tgtEl>
                                        <p:attrNameLst>
                                          <p:attrName>style.visibility</p:attrName>
                                        </p:attrNameLst>
                                      </p:cBhvr>
                                      <p:to>
                                        <p:strVal val="visible"/>
                                      </p:to>
                                    </p:set>
                                  </p:childTnLst>
                                </p:cTn>
                              </p:par>
                              <p:par>
                                <p:cTn id="267" presetID="26" presetClass="emph" presetSubtype="0" repeatCount="3000" fill="hold" grpId="2" nodeType="withEffect">
                                  <p:stCondLst>
                                    <p:cond delay="0"/>
                                  </p:stCondLst>
                                  <p:childTnLst>
                                    <p:animEffect transition="out" filter="fade">
                                      <p:cBhvr>
                                        <p:cTn id="268" dur="500" tmFilter="0, 0; .2, .5; .8, .5; 1, 0"/>
                                        <p:tgtEl>
                                          <p:spTgt spid="204"/>
                                        </p:tgtEl>
                                      </p:cBhvr>
                                    </p:animEffect>
                                    <p:animScale>
                                      <p:cBhvr>
                                        <p:cTn id="269" dur="250" autoRev="1" fill="hold"/>
                                        <p:tgtEl>
                                          <p:spTgt spid="204"/>
                                        </p:tgtEl>
                                      </p:cBhvr>
                                      <p:by x="105000" y="105000"/>
                                    </p:animScale>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nodeType="clickEffect">
                                  <p:stCondLst>
                                    <p:cond delay="0"/>
                                  </p:stCondLst>
                                  <p:childTnLst>
                                    <p:set>
                                      <p:cBhvr>
                                        <p:cTn id="273" dur="1" fill="hold">
                                          <p:stCondLst>
                                            <p:cond delay="499"/>
                                          </p:stCondLst>
                                        </p:cTn>
                                        <p:tgtEl>
                                          <p:spTgt spid="6151"/>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1" nodeType="clickEffect">
                                  <p:stCondLst>
                                    <p:cond delay="0"/>
                                  </p:stCondLst>
                                  <p:childTnLst>
                                    <p:animEffect transition="out" filter="fade">
                                      <p:cBhvr>
                                        <p:cTn id="277" dur="500"/>
                                        <p:tgtEl>
                                          <p:spTgt spid="204"/>
                                        </p:tgtEl>
                                      </p:cBhvr>
                                    </p:animEffect>
                                    <p:set>
                                      <p:cBhvr>
                                        <p:cTn id="278" dur="1" fill="hold">
                                          <p:stCondLst>
                                            <p:cond delay="499"/>
                                          </p:stCondLst>
                                        </p:cTn>
                                        <p:tgtEl>
                                          <p:spTgt spid="204"/>
                                        </p:tgtEl>
                                        <p:attrNameLst>
                                          <p:attrName>style.visibility</p:attrName>
                                        </p:attrNameLst>
                                      </p:cBhvr>
                                      <p:to>
                                        <p:strVal val="hidden"/>
                                      </p:to>
                                    </p:set>
                                  </p:childTnLst>
                                </p:cTn>
                              </p:par>
                              <p:par>
                                <p:cTn id="279" presetID="10" presetClass="exit" presetSubtype="0" fill="hold" grpId="1" nodeType="withEffect">
                                  <p:stCondLst>
                                    <p:cond delay="0"/>
                                  </p:stCondLst>
                                  <p:childTnLst>
                                    <p:animEffect transition="out" filter="fade">
                                      <p:cBhvr>
                                        <p:cTn id="280" dur="500"/>
                                        <p:tgtEl>
                                          <p:spTgt spid="78"/>
                                        </p:tgtEl>
                                      </p:cBhvr>
                                    </p:animEffect>
                                    <p:set>
                                      <p:cBhvr>
                                        <p:cTn id="281" dur="1" fill="hold">
                                          <p:stCondLst>
                                            <p:cond delay="499"/>
                                          </p:stCondLst>
                                        </p:cTn>
                                        <p:tgtEl>
                                          <p:spTgt spid="78"/>
                                        </p:tgtEl>
                                        <p:attrNameLst>
                                          <p:attrName>style.visibility</p:attrName>
                                        </p:attrNameLst>
                                      </p:cBhvr>
                                      <p:to>
                                        <p:strVal val="hidden"/>
                                      </p:to>
                                    </p:set>
                                  </p:childTnLst>
                                </p:cTn>
                              </p:par>
                            </p:childTnLst>
                          </p:cTn>
                        </p:par>
                        <p:par>
                          <p:cTn id="282" fill="hold">
                            <p:stCondLst>
                              <p:cond delay="500"/>
                            </p:stCondLst>
                            <p:childTnLst>
                              <p:par>
                                <p:cTn id="283" presetID="22" presetClass="entr" presetSubtype="8" fill="hold" grpId="1" nodeType="afterEffect">
                                  <p:stCondLst>
                                    <p:cond delay="0"/>
                                  </p:stCondLst>
                                  <p:childTnLst>
                                    <p:set>
                                      <p:cBhvr>
                                        <p:cTn id="284" dur="1" fill="hold">
                                          <p:stCondLst>
                                            <p:cond delay="0"/>
                                          </p:stCondLst>
                                        </p:cTn>
                                        <p:tgtEl>
                                          <p:spTgt spid="34"/>
                                        </p:tgtEl>
                                        <p:attrNameLst>
                                          <p:attrName>style.visibility</p:attrName>
                                        </p:attrNameLst>
                                      </p:cBhvr>
                                      <p:to>
                                        <p:strVal val="visible"/>
                                      </p:to>
                                    </p:set>
                                    <p:animEffect transition="in" filter="wipe(left)">
                                      <p:cBhvr>
                                        <p:cTn id="285" dur="500"/>
                                        <p:tgtEl>
                                          <p:spTgt spid="34"/>
                                        </p:tgtEl>
                                      </p:cBhvr>
                                    </p:animEffect>
                                  </p:childTnLst>
                                </p:cTn>
                              </p:par>
                              <p:par>
                                <p:cTn id="286" presetID="35" presetClass="emph" presetSubtype="0" repeatCount="3000" fill="hold" grpId="0" nodeType="withEffect">
                                  <p:stCondLst>
                                    <p:cond delay="0"/>
                                  </p:stCondLst>
                                  <p:childTnLst>
                                    <p:anim calcmode="discrete" valueType="str">
                                      <p:cBhvr>
                                        <p:cTn id="287"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35"/>
                                        </p:tgtEl>
                                        <p:attrNameLst>
                                          <p:attrName>style.visibility</p:attrName>
                                        </p:attrNameLst>
                                      </p:cBhvr>
                                      <p:to>
                                        <p:strVal val="visible"/>
                                      </p:to>
                                    </p:set>
                                    <p:animEffect transition="in" filter="wipe(left)">
                                      <p:cBhvr>
                                        <p:cTn id="292" dur="500"/>
                                        <p:tgtEl>
                                          <p:spTgt spid="35"/>
                                        </p:tgtEl>
                                      </p:cBhvr>
                                    </p:animEffec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499"/>
                                          </p:stCondLst>
                                        </p:cTn>
                                        <p:tgtEl>
                                          <p:spTgt spid="35"/>
                                        </p:tgtEl>
                                        <p:attrNameLst>
                                          <p:attrName>style.visibility</p:attrName>
                                        </p:attrNameLst>
                                      </p:cBhvr>
                                      <p:to>
                                        <p:strVal val="hidden"/>
                                      </p:to>
                                    </p:set>
                                  </p:childTnLst>
                                </p:cTn>
                              </p:par>
                            </p:childTnLst>
                          </p:cTn>
                        </p:par>
                        <p:par>
                          <p:cTn id="297" fill="hold">
                            <p:stCondLst>
                              <p:cond delay="500"/>
                            </p:stCondLst>
                            <p:childTnLst>
                              <p:par>
                                <p:cTn id="298" presetID="22" presetClass="entr" presetSubtype="8" fill="hold" grpId="0" nodeType="afterEffect">
                                  <p:stCondLst>
                                    <p:cond delay="0"/>
                                  </p:stCondLst>
                                  <p:childTnLst>
                                    <p:set>
                                      <p:cBhvr>
                                        <p:cTn id="299" dur="1" fill="hold">
                                          <p:stCondLst>
                                            <p:cond delay="0"/>
                                          </p:stCondLst>
                                        </p:cTn>
                                        <p:tgtEl>
                                          <p:spTgt spid="71"/>
                                        </p:tgtEl>
                                        <p:attrNameLst>
                                          <p:attrName>style.visibility</p:attrName>
                                        </p:attrNameLst>
                                      </p:cBhvr>
                                      <p:to>
                                        <p:strVal val="visible"/>
                                      </p:to>
                                    </p:set>
                                    <p:animEffect transition="in" filter="wipe(left)">
                                      <p:cBhvr>
                                        <p:cTn id="300" dur="500"/>
                                        <p:tgtEl>
                                          <p:spTgt spid="71"/>
                                        </p:tgtEl>
                                      </p:cBhvr>
                                    </p:animEffect>
                                  </p:childTnLst>
                                </p:cTn>
                              </p:par>
                            </p:childTnLst>
                          </p:cTn>
                        </p:par>
                      </p:childTnLst>
                    </p:cTn>
                  </p:par>
                  <p:par>
                    <p:cTn id="301" fill="hold">
                      <p:stCondLst>
                        <p:cond delay="indefinite"/>
                      </p:stCondLst>
                      <p:childTnLst>
                        <p:par>
                          <p:cTn id="302" fill="hold">
                            <p:stCondLst>
                              <p:cond delay="0"/>
                            </p:stCondLst>
                            <p:childTnLst>
                              <p:par>
                                <p:cTn id="303" presetID="1" presetClass="exit" presetSubtype="0" fill="hold" grpId="2" nodeType="clickEffect">
                                  <p:stCondLst>
                                    <p:cond delay="0"/>
                                  </p:stCondLst>
                                  <p:childTnLst>
                                    <p:set>
                                      <p:cBhvr>
                                        <p:cTn id="304" dur="1" fill="hold">
                                          <p:stCondLst>
                                            <p:cond delay="499"/>
                                          </p:stCondLst>
                                        </p:cTn>
                                        <p:tgtEl>
                                          <p:spTgt spid="3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1" nodeType="clickEffect">
                                  <p:stCondLst>
                                    <p:cond delay="0"/>
                                  </p:stCondLst>
                                  <p:childTnLst>
                                    <p:set>
                                      <p:cBhvr>
                                        <p:cTn id="308" dur="1" fill="hold">
                                          <p:stCondLst>
                                            <p:cond delay="0"/>
                                          </p:stCondLst>
                                        </p:cTn>
                                        <p:tgtEl>
                                          <p:spTgt spid="36"/>
                                        </p:tgtEl>
                                        <p:attrNameLst>
                                          <p:attrName>style.visibility</p:attrName>
                                        </p:attrNameLst>
                                      </p:cBhvr>
                                      <p:to>
                                        <p:strVal val="visible"/>
                                      </p:to>
                                    </p:set>
                                    <p:animEffect transition="in" filter="wipe(left)">
                                      <p:cBhvr>
                                        <p:cTn id="309" dur="500"/>
                                        <p:tgtEl>
                                          <p:spTgt spid="36"/>
                                        </p:tgtEl>
                                      </p:cBhvr>
                                    </p:animEffect>
                                  </p:childTnLst>
                                </p:cTn>
                              </p:par>
                              <p:par>
                                <p:cTn id="310" presetID="35" presetClass="emph" presetSubtype="0" repeatCount="3000" fill="hold" grpId="0" nodeType="withEffect">
                                  <p:stCondLst>
                                    <p:cond delay="0"/>
                                  </p:stCondLst>
                                  <p:childTnLst>
                                    <p:anim calcmode="discrete" valueType="str">
                                      <p:cBhvr>
                                        <p:cTn id="311"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37"/>
                                        </p:tgtEl>
                                        <p:attrNameLst>
                                          <p:attrName>style.visibility</p:attrName>
                                        </p:attrNameLst>
                                      </p:cBhvr>
                                      <p:to>
                                        <p:strVal val="visible"/>
                                      </p:to>
                                    </p:set>
                                    <p:animEffect transition="in" filter="wipe(left)">
                                      <p:cBhvr>
                                        <p:cTn id="316" dur="500"/>
                                        <p:tgtEl>
                                          <p:spTgt spid="37"/>
                                        </p:tgtEl>
                                      </p:cBhvr>
                                    </p:animEffec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grpId="1" nodeType="clickEffect">
                                  <p:stCondLst>
                                    <p:cond delay="0"/>
                                  </p:stCondLst>
                                  <p:childTnLst>
                                    <p:set>
                                      <p:cBhvr>
                                        <p:cTn id="320" dur="1" fill="hold">
                                          <p:stCondLst>
                                            <p:cond delay="499"/>
                                          </p:stCondLst>
                                        </p:cTn>
                                        <p:tgtEl>
                                          <p:spTgt spid="37"/>
                                        </p:tgtEl>
                                        <p:attrNameLst>
                                          <p:attrName>style.visibility</p:attrName>
                                        </p:attrNameLst>
                                      </p:cBhvr>
                                      <p:to>
                                        <p:strVal val="hidden"/>
                                      </p:to>
                                    </p:set>
                                  </p:childTnLst>
                                </p:cTn>
                              </p:par>
                            </p:childTnLst>
                          </p:cTn>
                        </p:par>
                        <p:par>
                          <p:cTn id="321" fill="hold">
                            <p:stCondLst>
                              <p:cond delay="500"/>
                            </p:stCondLst>
                            <p:childTnLst>
                              <p:par>
                                <p:cTn id="322" presetID="22" presetClass="entr" presetSubtype="8" fill="hold" nodeType="afterEffect">
                                  <p:stCondLst>
                                    <p:cond delay="0"/>
                                  </p:stCondLst>
                                  <p:childTnLst>
                                    <p:set>
                                      <p:cBhvr>
                                        <p:cTn id="323" dur="1" fill="hold">
                                          <p:stCondLst>
                                            <p:cond delay="0"/>
                                          </p:stCondLst>
                                        </p:cTn>
                                        <p:tgtEl>
                                          <p:spTgt spid="73"/>
                                        </p:tgtEl>
                                        <p:attrNameLst>
                                          <p:attrName>style.visibility</p:attrName>
                                        </p:attrNameLst>
                                      </p:cBhvr>
                                      <p:to>
                                        <p:strVal val="visible"/>
                                      </p:to>
                                    </p:set>
                                    <p:animEffect transition="in" filter="wipe(left)">
                                      <p:cBhvr>
                                        <p:cTn id="324" dur="500"/>
                                        <p:tgtEl>
                                          <p:spTgt spid="7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grpId="2" nodeType="clickEffect">
                                  <p:stCondLst>
                                    <p:cond delay="0"/>
                                  </p:stCondLst>
                                  <p:childTnLst>
                                    <p:set>
                                      <p:cBhvr>
                                        <p:cTn id="328" dur="1" fill="hold">
                                          <p:stCondLst>
                                            <p:cond delay="499"/>
                                          </p:stCondLst>
                                        </p:cTn>
                                        <p:tgtEl>
                                          <p:spTgt spid="36"/>
                                        </p:tgtEl>
                                        <p:attrNameLst>
                                          <p:attrName>style.visibility</p:attrName>
                                        </p:attrNameLst>
                                      </p:cBhvr>
                                      <p:to>
                                        <p:strVal val="hidden"/>
                                      </p:to>
                                    </p:set>
                                  </p:childTnLst>
                                </p:cTn>
                              </p:par>
                              <p:par>
                                <p:cTn id="329" presetID="22" presetClass="entr" presetSubtype="8" fill="hold" grpId="0" nodeType="withEffect">
                                  <p:stCondLst>
                                    <p:cond delay="0"/>
                                  </p:stCondLst>
                                  <p:childTnLst>
                                    <p:set>
                                      <p:cBhvr>
                                        <p:cTn id="330" dur="1" fill="hold">
                                          <p:stCondLst>
                                            <p:cond delay="0"/>
                                          </p:stCondLst>
                                        </p:cTn>
                                        <p:tgtEl>
                                          <p:spTgt spid="72"/>
                                        </p:tgtEl>
                                        <p:attrNameLst>
                                          <p:attrName>style.visibility</p:attrName>
                                        </p:attrNameLst>
                                      </p:cBhvr>
                                      <p:to>
                                        <p:strVal val="visible"/>
                                      </p:to>
                                    </p:set>
                                    <p:animEffect transition="in" filter="wipe(left)">
                                      <p:cBhvr>
                                        <p:cTn id="331" dur="500"/>
                                        <p:tgtEl>
                                          <p:spTgt spid="72"/>
                                        </p:tgtEl>
                                      </p:cBhvr>
                                    </p:animEffec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499"/>
                                          </p:stCondLst>
                                        </p:cTn>
                                        <p:tgtEl>
                                          <p:spTgt spid="205"/>
                                        </p:tgtEl>
                                        <p:attrNameLst>
                                          <p:attrName>style.visibility</p:attrName>
                                        </p:attrNameLst>
                                      </p:cBhvr>
                                      <p:to>
                                        <p:strVal val="visible"/>
                                      </p:to>
                                    </p:set>
                                  </p:childTnLst>
                                </p:cTn>
                              </p:par>
                              <p:par>
                                <p:cTn id="336" presetID="26" presetClass="emph" presetSubtype="0" repeatCount="3000" fill="hold" grpId="2" nodeType="withEffect">
                                  <p:stCondLst>
                                    <p:cond delay="0"/>
                                  </p:stCondLst>
                                  <p:childTnLst>
                                    <p:animEffect transition="out" filter="fade">
                                      <p:cBhvr>
                                        <p:cTn id="337" dur="500" tmFilter="0, 0; .2, .5; .8, .5; 1, 0"/>
                                        <p:tgtEl>
                                          <p:spTgt spid="205"/>
                                        </p:tgtEl>
                                      </p:cBhvr>
                                    </p:animEffect>
                                    <p:animScale>
                                      <p:cBhvr>
                                        <p:cTn id="338" dur="250" autoRev="1" fill="hold"/>
                                        <p:tgtEl>
                                          <p:spTgt spid="205"/>
                                        </p:tgtEl>
                                      </p:cBhvr>
                                      <p:by x="105000" y="105000"/>
                                    </p:animScale>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nodeType="clickEffect">
                                  <p:stCondLst>
                                    <p:cond delay="0"/>
                                  </p:stCondLst>
                                  <p:childTnLst>
                                    <p:set>
                                      <p:cBhvr>
                                        <p:cTn id="342" dur="1" fill="hold">
                                          <p:stCondLst>
                                            <p:cond delay="499"/>
                                          </p:stCondLst>
                                        </p:cTn>
                                        <p:tgtEl>
                                          <p:spTgt spid="202"/>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0" presetClass="exit" presetSubtype="0" fill="hold" grpId="1" nodeType="clickEffect">
                                  <p:stCondLst>
                                    <p:cond delay="0"/>
                                  </p:stCondLst>
                                  <p:childTnLst>
                                    <p:animEffect transition="out" filter="fade">
                                      <p:cBhvr>
                                        <p:cTn id="346" dur="500"/>
                                        <p:tgtEl>
                                          <p:spTgt spid="205"/>
                                        </p:tgtEl>
                                      </p:cBhvr>
                                    </p:animEffect>
                                    <p:set>
                                      <p:cBhvr>
                                        <p:cTn id="347" dur="1" fill="hold">
                                          <p:stCondLst>
                                            <p:cond delay="499"/>
                                          </p:stCondLst>
                                        </p:cTn>
                                        <p:tgtEl>
                                          <p:spTgt spid="20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72"/>
                                        </p:tgtEl>
                                      </p:cBhvr>
                                    </p:animEffect>
                                    <p:set>
                                      <p:cBhvr>
                                        <p:cTn id="350" dur="1" fill="hold">
                                          <p:stCondLst>
                                            <p:cond delay="499"/>
                                          </p:stCondLst>
                                        </p:cTn>
                                        <p:tgtEl>
                                          <p:spTgt spid="72"/>
                                        </p:tgtEl>
                                        <p:attrNameLst>
                                          <p:attrName>style.visibility</p:attrName>
                                        </p:attrNameLst>
                                      </p:cBhvr>
                                      <p:to>
                                        <p:strVal val="hidden"/>
                                      </p:to>
                                    </p:set>
                                  </p:childTnLst>
                                </p:cTn>
                              </p:par>
                            </p:childTnLst>
                          </p:cTn>
                        </p:par>
                        <p:par>
                          <p:cTn id="351" fill="hold">
                            <p:stCondLst>
                              <p:cond delay="500"/>
                            </p:stCondLst>
                            <p:childTnLst>
                              <p:par>
                                <p:cTn id="352" presetID="22" presetClass="entr" presetSubtype="8" fill="hold" grpId="1" nodeType="afterEffect">
                                  <p:stCondLst>
                                    <p:cond delay="0"/>
                                  </p:stCondLst>
                                  <p:childTnLst>
                                    <p:set>
                                      <p:cBhvr>
                                        <p:cTn id="353" dur="1" fill="hold">
                                          <p:stCondLst>
                                            <p:cond delay="0"/>
                                          </p:stCondLst>
                                        </p:cTn>
                                        <p:tgtEl>
                                          <p:spTgt spid="38"/>
                                        </p:tgtEl>
                                        <p:attrNameLst>
                                          <p:attrName>style.visibility</p:attrName>
                                        </p:attrNameLst>
                                      </p:cBhvr>
                                      <p:to>
                                        <p:strVal val="visible"/>
                                      </p:to>
                                    </p:set>
                                    <p:animEffect transition="in" filter="wipe(left)">
                                      <p:cBhvr>
                                        <p:cTn id="354" dur="500"/>
                                        <p:tgtEl>
                                          <p:spTgt spid="38"/>
                                        </p:tgtEl>
                                      </p:cBhvr>
                                    </p:animEffect>
                                  </p:childTnLst>
                                </p:cTn>
                              </p:par>
                              <p:par>
                                <p:cTn id="355" presetID="35" presetClass="emph" presetSubtype="0" repeatCount="3000" fill="hold" grpId="0" nodeType="withEffect">
                                  <p:stCondLst>
                                    <p:cond delay="0"/>
                                  </p:stCondLst>
                                  <p:childTnLst>
                                    <p:anim calcmode="discrete" valueType="str">
                                      <p:cBhvr>
                                        <p:cTn id="356"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39"/>
                                        </p:tgtEl>
                                        <p:attrNameLst>
                                          <p:attrName>style.visibility</p:attrName>
                                        </p:attrNameLst>
                                      </p:cBhvr>
                                      <p:to>
                                        <p:strVal val="visible"/>
                                      </p:to>
                                    </p:set>
                                    <p:animEffect transition="in" filter="wipe(left)">
                                      <p:cBhvr>
                                        <p:cTn id="361" dur="500"/>
                                        <p:tgtEl>
                                          <p:spTgt spid="39"/>
                                        </p:tgtEl>
                                      </p:cBhvr>
                                    </p:animEffect>
                                  </p:childTnLst>
                                </p:cTn>
                              </p:par>
                            </p:childTnLst>
                          </p:cTn>
                        </p:par>
                      </p:childTnLst>
                    </p:cTn>
                  </p:par>
                  <p:par>
                    <p:cTn id="362" fill="hold">
                      <p:stCondLst>
                        <p:cond delay="indefinite"/>
                      </p:stCondLst>
                      <p:childTnLst>
                        <p:par>
                          <p:cTn id="363" fill="hold">
                            <p:stCondLst>
                              <p:cond delay="0"/>
                            </p:stCondLst>
                            <p:childTnLst>
                              <p:par>
                                <p:cTn id="364" presetID="1" presetClass="exit" presetSubtype="0" fill="hold" grpId="1" nodeType="clickEffect">
                                  <p:stCondLst>
                                    <p:cond delay="0"/>
                                  </p:stCondLst>
                                  <p:childTnLst>
                                    <p:set>
                                      <p:cBhvr>
                                        <p:cTn id="365" dur="1" fill="hold">
                                          <p:stCondLst>
                                            <p:cond delay="499"/>
                                          </p:stCondLst>
                                        </p:cTn>
                                        <p:tgtEl>
                                          <p:spTgt spid="39"/>
                                        </p:tgtEl>
                                        <p:attrNameLst>
                                          <p:attrName>style.visibility</p:attrName>
                                        </p:attrNameLst>
                                      </p:cBhvr>
                                      <p:to>
                                        <p:strVal val="hidden"/>
                                      </p:to>
                                    </p:set>
                                  </p:childTnLst>
                                </p:cTn>
                              </p:par>
                            </p:childTnLst>
                          </p:cTn>
                        </p:par>
                        <p:par>
                          <p:cTn id="366" fill="hold">
                            <p:stCondLst>
                              <p:cond delay="500"/>
                            </p:stCondLst>
                            <p:childTnLst>
                              <p:par>
                                <p:cTn id="367" presetID="22" presetClass="entr" presetSubtype="8" fill="hold" grpId="0" nodeType="afterEffect">
                                  <p:stCondLst>
                                    <p:cond delay="0"/>
                                  </p:stCondLst>
                                  <p:childTnLst>
                                    <p:set>
                                      <p:cBhvr>
                                        <p:cTn id="368" dur="1" fill="hold">
                                          <p:stCondLst>
                                            <p:cond delay="0"/>
                                          </p:stCondLst>
                                        </p:cTn>
                                        <p:tgtEl>
                                          <p:spTgt spid="75"/>
                                        </p:tgtEl>
                                        <p:attrNameLst>
                                          <p:attrName>style.visibility</p:attrName>
                                        </p:attrNameLst>
                                      </p:cBhvr>
                                      <p:to>
                                        <p:strVal val="visible"/>
                                      </p:to>
                                    </p:set>
                                    <p:animEffect transition="in" filter="wipe(left)">
                                      <p:cBhvr>
                                        <p:cTn id="369" dur="500"/>
                                        <p:tgtEl>
                                          <p:spTgt spid="75"/>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xit" presetSubtype="0" fill="hold" grpId="2" nodeType="clickEffect">
                                  <p:stCondLst>
                                    <p:cond delay="0"/>
                                  </p:stCondLst>
                                  <p:childTnLst>
                                    <p:set>
                                      <p:cBhvr>
                                        <p:cTn id="373" dur="1" fill="hold">
                                          <p:stCondLst>
                                            <p:cond delay="499"/>
                                          </p:stCondLst>
                                        </p:cTn>
                                        <p:tgtEl>
                                          <p:spTgt spid="38"/>
                                        </p:tgtEl>
                                        <p:attrNameLst>
                                          <p:attrName>style.visibility</p:attrName>
                                        </p:attrNameLst>
                                      </p:cBhvr>
                                      <p:to>
                                        <p:strVal val="hidden"/>
                                      </p:to>
                                    </p:set>
                                  </p:childTnLst>
                                </p:cTn>
                              </p:par>
                            </p:childTnLst>
                          </p:cTn>
                        </p:par>
                        <p:par>
                          <p:cTn id="374" fill="hold">
                            <p:stCondLst>
                              <p:cond delay="500"/>
                            </p:stCondLst>
                            <p:childTnLst>
                              <p:par>
                                <p:cTn id="375" presetID="22" presetClass="entr" presetSubtype="8" fill="hold" grpId="0" nodeType="afterEffect">
                                  <p:stCondLst>
                                    <p:cond delay="0"/>
                                  </p:stCondLst>
                                  <p:childTnLst>
                                    <p:set>
                                      <p:cBhvr>
                                        <p:cTn id="376" dur="1" fill="hold">
                                          <p:stCondLst>
                                            <p:cond delay="0"/>
                                          </p:stCondLst>
                                        </p:cTn>
                                        <p:tgtEl>
                                          <p:spTgt spid="40"/>
                                        </p:tgtEl>
                                        <p:attrNameLst>
                                          <p:attrName>style.visibility</p:attrName>
                                        </p:attrNameLst>
                                      </p:cBhvr>
                                      <p:to>
                                        <p:strVal val="visible"/>
                                      </p:to>
                                    </p:set>
                                    <p:animEffect transition="in" filter="wipe(left)">
                                      <p:cBhvr>
                                        <p:cTn id="377" dur="500"/>
                                        <p:tgtEl>
                                          <p:spTgt spid="40"/>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8" fill="hold" grpId="0" nodeType="clickEffect">
                                  <p:stCondLst>
                                    <p:cond delay="0"/>
                                  </p:stCondLst>
                                  <p:childTnLst>
                                    <p:set>
                                      <p:cBhvr>
                                        <p:cTn id="381" dur="1" fill="hold">
                                          <p:stCondLst>
                                            <p:cond delay="0"/>
                                          </p:stCondLst>
                                        </p:cTn>
                                        <p:tgtEl>
                                          <p:spTgt spid="41"/>
                                        </p:tgtEl>
                                        <p:attrNameLst>
                                          <p:attrName>style.visibility</p:attrName>
                                        </p:attrNameLst>
                                      </p:cBhvr>
                                      <p:to>
                                        <p:strVal val="visible"/>
                                      </p:to>
                                    </p:set>
                                    <p:animEffect transition="in" filter="wipe(left)">
                                      <p:cBhvr>
                                        <p:cTn id="382" dur="500"/>
                                        <p:tgtEl>
                                          <p:spTgt spid="41"/>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42"/>
                                        </p:tgtEl>
                                        <p:attrNameLst>
                                          <p:attrName>style.visibility</p:attrName>
                                        </p:attrNameLst>
                                      </p:cBhvr>
                                      <p:to>
                                        <p:strVal val="visible"/>
                                      </p:to>
                                    </p:set>
                                    <p:animEffect transition="in" filter="wipe(left)">
                                      <p:cBhvr>
                                        <p:cTn id="387" dur="500"/>
                                        <p:tgtEl>
                                          <p:spTgt spid="42"/>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43"/>
                                        </p:tgtEl>
                                        <p:attrNameLst>
                                          <p:attrName>style.visibility</p:attrName>
                                        </p:attrNameLst>
                                      </p:cBhvr>
                                      <p:to>
                                        <p:strVal val="visible"/>
                                      </p:to>
                                    </p:set>
                                    <p:animEffect transition="in" filter="wipe(left)">
                                      <p:cBhvr>
                                        <p:cTn id="392" dur="500"/>
                                        <p:tgtEl>
                                          <p:spTgt spid="43"/>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44"/>
                                        </p:tgtEl>
                                        <p:attrNameLst>
                                          <p:attrName>style.visibility</p:attrName>
                                        </p:attrNameLst>
                                      </p:cBhvr>
                                      <p:to>
                                        <p:strVal val="visible"/>
                                      </p:to>
                                    </p:set>
                                    <p:animEffect transition="in" filter="wipe(left)">
                                      <p:cBhvr>
                                        <p:cTn id="397" dur="500"/>
                                        <p:tgtEl>
                                          <p:spTgt spid="44"/>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45"/>
                                        </p:tgtEl>
                                        <p:attrNameLst>
                                          <p:attrName>style.visibility</p:attrName>
                                        </p:attrNameLst>
                                      </p:cBhvr>
                                      <p:to>
                                        <p:strVal val="visible"/>
                                      </p:to>
                                    </p:set>
                                    <p:animEffect transition="in" filter="wipe(left)">
                                      <p:cBhvr>
                                        <p:cTn id="402" dur="500"/>
                                        <p:tgtEl>
                                          <p:spTgt spid="45"/>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46"/>
                                        </p:tgtEl>
                                        <p:attrNameLst>
                                          <p:attrName>style.visibility</p:attrName>
                                        </p:attrNameLst>
                                      </p:cBhvr>
                                      <p:to>
                                        <p:strVal val="visible"/>
                                      </p:to>
                                    </p:set>
                                    <p:animEffect transition="in" filter="wipe(left)">
                                      <p:cBhvr>
                                        <p:cTn id="407" dur="500"/>
                                        <p:tgtEl>
                                          <p:spTgt spid="46"/>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grpId="0" nodeType="clickEffect">
                                  <p:stCondLst>
                                    <p:cond delay="0"/>
                                  </p:stCondLst>
                                  <p:childTnLst>
                                    <p:set>
                                      <p:cBhvr>
                                        <p:cTn id="411" dur="1" fill="hold">
                                          <p:stCondLst>
                                            <p:cond delay="0"/>
                                          </p:stCondLst>
                                        </p:cTn>
                                        <p:tgtEl>
                                          <p:spTgt spid="47"/>
                                        </p:tgtEl>
                                        <p:attrNameLst>
                                          <p:attrName>style.visibility</p:attrName>
                                        </p:attrNameLst>
                                      </p:cBhvr>
                                      <p:to>
                                        <p:strVal val="visible"/>
                                      </p:to>
                                    </p:set>
                                    <p:animEffect transition="in" filter="wipe(left)">
                                      <p:cBhvr>
                                        <p:cTn id="412" dur="500"/>
                                        <p:tgtEl>
                                          <p:spTgt spid="47"/>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ntr" presetSubtype="2" fill="hold" grpId="0" nodeType="clickEffect">
                                  <p:stCondLst>
                                    <p:cond delay="0"/>
                                  </p:stCondLst>
                                  <p:childTnLst>
                                    <p:set>
                                      <p:cBhvr>
                                        <p:cTn id="416" dur="1" fill="hold">
                                          <p:stCondLst>
                                            <p:cond delay="0"/>
                                          </p:stCondLst>
                                        </p:cTn>
                                        <p:tgtEl>
                                          <p:spTgt spid="211"/>
                                        </p:tgtEl>
                                        <p:attrNameLst>
                                          <p:attrName>style.visibility</p:attrName>
                                        </p:attrNameLst>
                                      </p:cBhvr>
                                      <p:to>
                                        <p:strVal val="visible"/>
                                      </p:to>
                                    </p:set>
                                    <p:animEffect transition="in" filter="wipe(right)">
                                      <p:cBhvr>
                                        <p:cTn id="417" dur="500"/>
                                        <p:tgtEl>
                                          <p:spTgt spid="211"/>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200"/>
                                        </p:tgtEl>
                                        <p:attrNameLst>
                                          <p:attrName>style.visibility</p:attrName>
                                        </p:attrNameLst>
                                      </p:cBhvr>
                                      <p:to>
                                        <p:strVal val="visible"/>
                                      </p:to>
                                    </p:set>
                                    <p:animEffect transition="in" filter="wipe(left)">
                                      <p:cBhvr>
                                        <p:cTn id="422" dur="500"/>
                                        <p:tgtEl>
                                          <p:spTgt spid="200"/>
                                        </p:tgtEl>
                                      </p:cBhvr>
                                    </p:animEffect>
                                  </p:childTnLst>
                                </p:cTn>
                              </p:par>
                              <p:par>
                                <p:cTn id="423" presetID="10" presetClass="exit" presetSubtype="0" fill="hold" grpId="1" nodeType="withEffect">
                                  <p:stCondLst>
                                    <p:cond delay="0"/>
                                  </p:stCondLst>
                                  <p:childTnLst>
                                    <p:animEffect transition="out" filter="fade">
                                      <p:cBhvr>
                                        <p:cTn id="424" dur="500"/>
                                        <p:tgtEl>
                                          <p:spTgt spid="211"/>
                                        </p:tgtEl>
                                      </p:cBhvr>
                                    </p:animEffect>
                                    <p:set>
                                      <p:cBhvr>
                                        <p:cTn id="425" dur="1" fill="hold">
                                          <p:stCondLst>
                                            <p:cond delay="499"/>
                                          </p:stCondLst>
                                        </p:cTn>
                                        <p:tgtEl>
                                          <p:spTgt spid="211"/>
                                        </p:tgtEl>
                                        <p:attrNameLst>
                                          <p:attrName>style.visibility</p:attrName>
                                        </p:attrNameLst>
                                      </p:cBhvr>
                                      <p:to>
                                        <p:strVal val="hidden"/>
                                      </p:to>
                                    </p:set>
                                  </p:childTnLst>
                                </p:cTn>
                              </p:par>
                            </p:childTnLst>
                          </p:cTn>
                        </p:par>
                      </p:childTnLst>
                    </p:cTn>
                  </p:par>
                  <p:par>
                    <p:cTn id="426" fill="hold">
                      <p:stCondLst>
                        <p:cond delay="indefinite"/>
                      </p:stCondLst>
                      <p:childTnLst>
                        <p:par>
                          <p:cTn id="427" fill="hold">
                            <p:stCondLst>
                              <p:cond delay="0"/>
                            </p:stCondLst>
                            <p:childTnLst>
                              <p:par>
                                <p:cTn id="428" presetID="22" presetClass="entr" presetSubtype="8" fill="hold" grpId="0" nodeType="clickEffect">
                                  <p:stCondLst>
                                    <p:cond delay="0"/>
                                  </p:stCondLst>
                                  <p:childTnLst>
                                    <p:set>
                                      <p:cBhvr>
                                        <p:cTn id="429" dur="1" fill="hold">
                                          <p:stCondLst>
                                            <p:cond delay="0"/>
                                          </p:stCondLst>
                                        </p:cTn>
                                        <p:tgtEl>
                                          <p:spTgt spid="201"/>
                                        </p:tgtEl>
                                        <p:attrNameLst>
                                          <p:attrName>style.visibility</p:attrName>
                                        </p:attrNameLst>
                                      </p:cBhvr>
                                      <p:to>
                                        <p:strVal val="visible"/>
                                      </p:to>
                                    </p:set>
                                    <p:animEffect transition="in" filter="wipe(left)">
                                      <p:cBhvr>
                                        <p:cTn id="430" dur="500"/>
                                        <p:tgtEl>
                                          <p:spTgt spid="201"/>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2" fill="hold" grpId="0" nodeType="clickEffect">
                                  <p:stCondLst>
                                    <p:cond delay="0"/>
                                  </p:stCondLst>
                                  <p:childTnLst>
                                    <p:set>
                                      <p:cBhvr>
                                        <p:cTn id="434" dur="1" fill="hold">
                                          <p:stCondLst>
                                            <p:cond delay="0"/>
                                          </p:stCondLst>
                                        </p:cTn>
                                        <p:tgtEl>
                                          <p:spTgt spid="212"/>
                                        </p:tgtEl>
                                        <p:attrNameLst>
                                          <p:attrName>style.visibility</p:attrName>
                                        </p:attrNameLst>
                                      </p:cBhvr>
                                      <p:to>
                                        <p:strVal val="visible"/>
                                      </p:to>
                                    </p:set>
                                    <p:animEffect transition="in" filter="wipe(right)">
                                      <p:cBhvr>
                                        <p:cTn id="435" dur="500"/>
                                        <p:tgtEl>
                                          <p:spTgt spid="212"/>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grpId="0" nodeType="clickEffect">
                                  <p:stCondLst>
                                    <p:cond delay="0"/>
                                  </p:stCondLst>
                                  <p:childTnLst>
                                    <p:set>
                                      <p:cBhvr>
                                        <p:cTn id="439" dur="1" fill="hold">
                                          <p:stCondLst>
                                            <p:cond delay="0"/>
                                          </p:stCondLst>
                                        </p:cTn>
                                        <p:tgtEl>
                                          <p:spTgt spid="209"/>
                                        </p:tgtEl>
                                        <p:attrNameLst>
                                          <p:attrName>style.visibility</p:attrName>
                                        </p:attrNameLst>
                                      </p:cBhvr>
                                      <p:to>
                                        <p:strVal val="visible"/>
                                      </p:to>
                                    </p:set>
                                    <p:animEffect transition="in" filter="wipe(left)">
                                      <p:cBhvr>
                                        <p:cTn id="440" dur="500"/>
                                        <p:tgtEl>
                                          <p:spTgt spid="209"/>
                                        </p:tgtEl>
                                      </p:cBhvr>
                                    </p:animEffect>
                                  </p:childTnLst>
                                </p:cTn>
                              </p:par>
                              <p:par>
                                <p:cTn id="441" presetID="10" presetClass="exit" presetSubtype="0" fill="hold" grpId="1" nodeType="withEffect">
                                  <p:stCondLst>
                                    <p:cond delay="0"/>
                                  </p:stCondLst>
                                  <p:childTnLst>
                                    <p:animEffect transition="out" filter="fade">
                                      <p:cBhvr>
                                        <p:cTn id="442" dur="500"/>
                                        <p:tgtEl>
                                          <p:spTgt spid="212"/>
                                        </p:tgtEl>
                                      </p:cBhvr>
                                    </p:animEffect>
                                    <p:set>
                                      <p:cBhvr>
                                        <p:cTn id="443" dur="1" fill="hold">
                                          <p:stCondLst>
                                            <p:cond delay="499"/>
                                          </p:stCondLst>
                                        </p:cTn>
                                        <p:tgtEl>
                                          <p:spTgt spid="212"/>
                                        </p:tgtEl>
                                        <p:attrNameLst>
                                          <p:attrName>style.visibility</p:attrName>
                                        </p:attrNameLst>
                                      </p:cBhvr>
                                      <p:to>
                                        <p:strVal val="hidden"/>
                                      </p:to>
                                    </p:se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210"/>
                                        </p:tgtEl>
                                        <p:attrNameLst>
                                          <p:attrName>style.visibility</p:attrName>
                                        </p:attrNameLst>
                                      </p:cBhvr>
                                      <p:to>
                                        <p:strVal val="visible"/>
                                      </p:to>
                                    </p:set>
                                    <p:animEffect transition="in" filter="wipe(left)">
                                      <p:cBhvr>
                                        <p:cTn id="448" dur="500"/>
                                        <p:tgtEl>
                                          <p:spTgt spid="210"/>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213"/>
                                        </p:tgtEl>
                                        <p:attrNameLst>
                                          <p:attrName>style.visibility</p:attrName>
                                        </p:attrNameLst>
                                      </p:cBhvr>
                                      <p:to>
                                        <p:strVal val="visible"/>
                                      </p:to>
                                    </p:set>
                                    <p:animEffect transition="in" filter="wipe(left)">
                                      <p:cBhvr>
                                        <p:cTn id="453" dur="500"/>
                                        <p:tgtEl>
                                          <p:spTgt spid="213"/>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1" nodeType="clickEffect">
                                  <p:stCondLst>
                                    <p:cond delay="0"/>
                                  </p:stCondLst>
                                  <p:childTnLst>
                                    <p:set>
                                      <p:cBhvr>
                                        <p:cTn id="457" dur="1" fill="hold">
                                          <p:stCondLst>
                                            <p:cond delay="499"/>
                                          </p:stCondLst>
                                        </p:cTn>
                                        <p:tgtEl>
                                          <p:spTgt spid="213"/>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22" presetClass="entr" presetSubtype="8" fill="hold" grpId="0" nodeType="clickEffect">
                                  <p:stCondLst>
                                    <p:cond delay="0"/>
                                  </p:stCondLst>
                                  <p:childTnLst>
                                    <p:set>
                                      <p:cBhvr>
                                        <p:cTn id="461" dur="1" fill="hold">
                                          <p:stCondLst>
                                            <p:cond delay="0"/>
                                          </p:stCondLst>
                                        </p:cTn>
                                        <p:tgtEl>
                                          <p:spTgt spid="48"/>
                                        </p:tgtEl>
                                        <p:attrNameLst>
                                          <p:attrName>style.visibility</p:attrName>
                                        </p:attrNameLst>
                                      </p:cBhvr>
                                      <p:to>
                                        <p:strVal val="visible"/>
                                      </p:to>
                                    </p:set>
                                    <p:animEffect transition="in" filter="wipe(left)">
                                      <p:cBhvr>
                                        <p:cTn id="462" dur="500"/>
                                        <p:tgtEl>
                                          <p:spTgt spid="48"/>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8" fill="hold" grpId="0" nodeType="clickEffect">
                                  <p:stCondLst>
                                    <p:cond delay="0"/>
                                  </p:stCondLst>
                                  <p:childTnLst>
                                    <p:set>
                                      <p:cBhvr>
                                        <p:cTn id="466" dur="1" fill="hold">
                                          <p:stCondLst>
                                            <p:cond delay="0"/>
                                          </p:stCondLst>
                                        </p:cTn>
                                        <p:tgtEl>
                                          <p:spTgt spid="206"/>
                                        </p:tgtEl>
                                        <p:attrNameLst>
                                          <p:attrName>style.visibility</p:attrName>
                                        </p:attrNameLst>
                                      </p:cBhvr>
                                      <p:to>
                                        <p:strVal val="visible"/>
                                      </p:to>
                                    </p:set>
                                    <p:animEffect transition="in" filter="wipe(left)">
                                      <p:cBhvr>
                                        <p:cTn id="467" dur="500"/>
                                        <p:tgtEl>
                                          <p:spTgt spid="206"/>
                                        </p:tgtEl>
                                      </p:cBhvr>
                                    </p:animEffect>
                                  </p:childTnLst>
                                </p:cTn>
                              </p:par>
                            </p:childTnLst>
                          </p:cTn>
                        </p:par>
                      </p:childTnLst>
                    </p:cTn>
                  </p:par>
                  <p:par>
                    <p:cTn id="468" fill="hold">
                      <p:stCondLst>
                        <p:cond delay="indefinite"/>
                      </p:stCondLst>
                      <p:childTnLst>
                        <p:par>
                          <p:cTn id="469" fill="hold">
                            <p:stCondLst>
                              <p:cond delay="0"/>
                            </p:stCondLst>
                            <p:childTnLst>
                              <p:par>
                                <p:cTn id="470" presetID="22" presetClass="entr" presetSubtype="8" fill="hold" grpId="0" nodeType="clickEffect">
                                  <p:stCondLst>
                                    <p:cond delay="0"/>
                                  </p:stCondLst>
                                  <p:childTnLst>
                                    <p:set>
                                      <p:cBhvr>
                                        <p:cTn id="471" dur="1" fill="hold">
                                          <p:stCondLst>
                                            <p:cond delay="0"/>
                                          </p:stCondLst>
                                        </p:cTn>
                                        <p:tgtEl>
                                          <p:spTgt spid="207"/>
                                        </p:tgtEl>
                                        <p:attrNameLst>
                                          <p:attrName>style.visibility</p:attrName>
                                        </p:attrNameLst>
                                      </p:cBhvr>
                                      <p:to>
                                        <p:strVal val="visible"/>
                                      </p:to>
                                    </p:set>
                                    <p:animEffect transition="in" filter="wipe(left)">
                                      <p:cBhvr>
                                        <p:cTn id="472" dur="500"/>
                                        <p:tgtEl>
                                          <p:spTgt spid="207"/>
                                        </p:tgtEl>
                                      </p:cBhvr>
                                    </p:animEffect>
                                  </p:childTnLst>
                                </p:cTn>
                              </p:par>
                            </p:childTnLst>
                          </p:cTn>
                        </p:par>
                      </p:childTnLst>
                    </p:cTn>
                  </p:par>
                  <p:par>
                    <p:cTn id="473" fill="hold">
                      <p:stCondLst>
                        <p:cond delay="indefinite"/>
                      </p:stCondLst>
                      <p:childTnLst>
                        <p:par>
                          <p:cTn id="474" fill="hold">
                            <p:stCondLst>
                              <p:cond delay="0"/>
                            </p:stCondLst>
                            <p:childTnLst>
                              <p:par>
                                <p:cTn id="475" presetID="22" presetClass="entr" presetSubtype="8" fill="hold" grpId="0" nodeType="clickEffect">
                                  <p:stCondLst>
                                    <p:cond delay="0"/>
                                  </p:stCondLst>
                                  <p:childTnLst>
                                    <p:set>
                                      <p:cBhvr>
                                        <p:cTn id="476" dur="1" fill="hold">
                                          <p:stCondLst>
                                            <p:cond delay="0"/>
                                          </p:stCondLst>
                                        </p:cTn>
                                        <p:tgtEl>
                                          <p:spTgt spid="208"/>
                                        </p:tgtEl>
                                        <p:attrNameLst>
                                          <p:attrName>style.visibility</p:attrName>
                                        </p:attrNameLst>
                                      </p:cBhvr>
                                      <p:to>
                                        <p:strVal val="visible"/>
                                      </p:to>
                                    </p:set>
                                    <p:animEffect transition="in" filter="wipe(left)">
                                      <p:cBhvr>
                                        <p:cTn id="477" dur="500"/>
                                        <p:tgtEl>
                                          <p:spTgt spid="208"/>
                                        </p:tgtEl>
                                      </p:cBhvr>
                                    </p:animEffect>
                                  </p:childTnLst>
                                </p:cTn>
                              </p:par>
                            </p:childTnLst>
                          </p:cTn>
                        </p:par>
                      </p:childTnLst>
                    </p:cTn>
                  </p:par>
                  <p:par>
                    <p:cTn id="478" fill="hold">
                      <p:stCondLst>
                        <p:cond delay="indefinite"/>
                      </p:stCondLst>
                      <p:childTnLst>
                        <p:par>
                          <p:cTn id="479" fill="hold">
                            <p:stCondLst>
                              <p:cond delay="0"/>
                            </p:stCondLst>
                            <p:childTnLst>
                              <p:par>
                                <p:cTn id="480" presetID="22" presetClass="entr" presetSubtype="2" fill="hold" grpId="0" nodeType="clickEffect">
                                  <p:stCondLst>
                                    <p:cond delay="0"/>
                                  </p:stCondLst>
                                  <p:childTnLst>
                                    <p:set>
                                      <p:cBhvr>
                                        <p:cTn id="481" dur="1" fill="hold">
                                          <p:stCondLst>
                                            <p:cond delay="0"/>
                                          </p:stCondLst>
                                        </p:cTn>
                                        <p:tgtEl>
                                          <p:spTgt spid="87"/>
                                        </p:tgtEl>
                                        <p:attrNameLst>
                                          <p:attrName>style.visibility</p:attrName>
                                        </p:attrNameLst>
                                      </p:cBhvr>
                                      <p:to>
                                        <p:strVal val="visible"/>
                                      </p:to>
                                    </p:set>
                                    <p:animEffect transition="in" filter="wipe(right)">
                                      <p:cBhvr>
                                        <p:cTn id="482" dur="500"/>
                                        <p:tgtEl>
                                          <p:spTgt spid="87"/>
                                        </p:tgtEl>
                                      </p:cBhvr>
                                    </p:animEffect>
                                  </p:childTnLst>
                                </p:cTn>
                              </p:par>
                            </p:childTnLst>
                          </p:cTn>
                        </p:par>
                        <p:par>
                          <p:cTn id="483" fill="hold">
                            <p:stCondLst>
                              <p:cond delay="500"/>
                            </p:stCondLst>
                            <p:childTnLst>
                              <p:par>
                                <p:cTn id="484" presetID="22" presetClass="entr" presetSubtype="8" fill="hold" grpId="0" nodeType="afterEffect">
                                  <p:stCondLst>
                                    <p:cond delay="0"/>
                                  </p:stCondLst>
                                  <p:childTnLst>
                                    <p:set>
                                      <p:cBhvr>
                                        <p:cTn id="485" dur="1" fill="hold">
                                          <p:stCondLst>
                                            <p:cond delay="0"/>
                                          </p:stCondLst>
                                        </p:cTn>
                                        <p:tgtEl>
                                          <p:spTgt spid="90"/>
                                        </p:tgtEl>
                                        <p:attrNameLst>
                                          <p:attrName>style.visibility</p:attrName>
                                        </p:attrNameLst>
                                      </p:cBhvr>
                                      <p:to>
                                        <p:strVal val="visible"/>
                                      </p:to>
                                    </p:set>
                                    <p:animEffect transition="in" filter="wipe(left)">
                                      <p:cBhvr>
                                        <p:cTn id="486" dur="500"/>
                                        <p:tgtEl>
                                          <p:spTgt spid="90"/>
                                        </p:tgtEl>
                                      </p:cBhvr>
                                    </p:animEffect>
                                  </p:childTnLst>
                                </p:cTn>
                              </p:par>
                            </p:childTnLst>
                          </p:cTn>
                        </p:par>
                      </p:childTnLst>
                    </p:cTn>
                  </p:par>
                  <p:par>
                    <p:cTn id="487" fill="hold">
                      <p:stCondLst>
                        <p:cond delay="indefinite"/>
                      </p:stCondLst>
                      <p:childTnLst>
                        <p:par>
                          <p:cTn id="488" fill="hold">
                            <p:stCondLst>
                              <p:cond delay="0"/>
                            </p:stCondLst>
                            <p:childTnLst>
                              <p:par>
                                <p:cTn id="489" presetID="22" presetClass="entr" presetSubtype="8" fill="hold" grpId="0" nodeType="clickEffect">
                                  <p:stCondLst>
                                    <p:cond delay="0"/>
                                  </p:stCondLst>
                                  <p:childTnLst>
                                    <p:set>
                                      <p:cBhvr>
                                        <p:cTn id="490" dur="1" fill="hold">
                                          <p:stCondLst>
                                            <p:cond delay="0"/>
                                          </p:stCondLst>
                                        </p:cTn>
                                        <p:tgtEl>
                                          <p:spTgt spid="141"/>
                                        </p:tgtEl>
                                        <p:attrNameLst>
                                          <p:attrName>style.visibility</p:attrName>
                                        </p:attrNameLst>
                                      </p:cBhvr>
                                      <p:to>
                                        <p:strVal val="visible"/>
                                      </p:to>
                                    </p:set>
                                    <p:animEffect transition="in" filter="wipe(left)">
                                      <p:cBhvr>
                                        <p:cTn id="491" dur="500"/>
                                        <p:tgtEl>
                                          <p:spTgt spid="141"/>
                                        </p:tgtEl>
                                      </p:cBhvr>
                                    </p:animEffec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grpId="1" nodeType="clickEffect">
                                  <p:stCondLst>
                                    <p:cond delay="0"/>
                                  </p:stCondLst>
                                  <p:childTnLst>
                                    <p:set>
                                      <p:cBhvr>
                                        <p:cTn id="495" dur="1" fill="hold">
                                          <p:stCondLst>
                                            <p:cond delay="499"/>
                                          </p:stCondLst>
                                        </p:cTn>
                                        <p:tgtEl>
                                          <p:spTgt spid="141"/>
                                        </p:tgtEl>
                                        <p:attrNameLst>
                                          <p:attrName>style.visibility</p:attrName>
                                        </p:attrNameLst>
                                      </p:cBhvr>
                                      <p:to>
                                        <p:strVal val="hidden"/>
                                      </p:to>
                                    </p:set>
                                  </p:childTnLst>
                                </p:cTn>
                              </p:par>
                              <p:par>
                                <p:cTn id="496" presetID="10" presetClass="exit" presetSubtype="0" fill="hold" grpId="1" nodeType="withEffect">
                                  <p:stCondLst>
                                    <p:cond delay="0"/>
                                  </p:stCondLst>
                                  <p:childTnLst>
                                    <p:animEffect transition="out" filter="fade">
                                      <p:cBhvr>
                                        <p:cTn id="497" dur="500"/>
                                        <p:tgtEl>
                                          <p:spTgt spid="87"/>
                                        </p:tgtEl>
                                      </p:cBhvr>
                                    </p:animEffect>
                                    <p:set>
                                      <p:cBhvr>
                                        <p:cTn id="498" dur="1" fill="hold">
                                          <p:stCondLst>
                                            <p:cond delay="499"/>
                                          </p:stCondLst>
                                        </p:cTn>
                                        <p:tgtEl>
                                          <p:spTgt spid="87"/>
                                        </p:tgtEl>
                                        <p:attrNameLst>
                                          <p:attrName>style.visibility</p:attrName>
                                        </p:attrNameLst>
                                      </p:cBhvr>
                                      <p:to>
                                        <p:strVal val="hidden"/>
                                      </p:to>
                                    </p:set>
                                  </p:childTnLst>
                                </p:cTn>
                              </p:par>
                              <p:par>
                                <p:cTn id="499" presetID="10" presetClass="exit" presetSubtype="0" fill="hold" grpId="1" nodeType="withEffect">
                                  <p:stCondLst>
                                    <p:cond delay="0"/>
                                  </p:stCondLst>
                                  <p:childTnLst>
                                    <p:animEffect transition="out" filter="fade">
                                      <p:cBhvr>
                                        <p:cTn id="500" dur="500"/>
                                        <p:tgtEl>
                                          <p:spTgt spid="90"/>
                                        </p:tgtEl>
                                      </p:cBhvr>
                                    </p:animEffect>
                                    <p:set>
                                      <p:cBhvr>
                                        <p:cTn id="501" dur="1" fill="hold">
                                          <p:stCondLst>
                                            <p:cond delay="499"/>
                                          </p:stCondLst>
                                        </p:cTn>
                                        <p:tgtEl>
                                          <p:spTgt spid="90"/>
                                        </p:tgtEl>
                                        <p:attrNameLst>
                                          <p:attrName>style.visibility</p:attrName>
                                        </p:attrNameLst>
                                      </p:cBhvr>
                                      <p:to>
                                        <p:strVal val="hidden"/>
                                      </p:to>
                                    </p:set>
                                  </p:childTnLst>
                                </p:cTn>
                              </p:par>
                            </p:childTnLst>
                          </p:cTn>
                        </p:par>
                        <p:par>
                          <p:cTn id="502" fill="hold">
                            <p:stCondLst>
                              <p:cond delay="500"/>
                            </p:stCondLst>
                            <p:childTnLst>
                              <p:par>
                                <p:cTn id="503" presetID="1" presetClass="entr" presetSubtype="0" fill="hold" grpId="0" nodeType="afterEffect">
                                  <p:stCondLst>
                                    <p:cond delay="0"/>
                                  </p:stCondLst>
                                  <p:childTnLst>
                                    <p:set>
                                      <p:cBhvr>
                                        <p:cTn id="504" dur="1" fill="hold">
                                          <p:stCondLst>
                                            <p:cond delay="499"/>
                                          </p:stCondLst>
                                        </p:cTn>
                                        <p:tgtEl>
                                          <p:spTgt spid="121"/>
                                        </p:tgtEl>
                                        <p:attrNameLst>
                                          <p:attrName>style.visibility</p:attrName>
                                        </p:attrNameLst>
                                      </p:cBhvr>
                                      <p:to>
                                        <p:strVal val="visible"/>
                                      </p:to>
                                    </p:set>
                                  </p:childTnLst>
                                </p:cTn>
                              </p:par>
                              <p:par>
                                <p:cTn id="505" presetID="26" presetClass="emph" presetSubtype="0" repeatCount="3000" fill="hold" grpId="1" nodeType="withEffect">
                                  <p:stCondLst>
                                    <p:cond delay="0"/>
                                  </p:stCondLst>
                                  <p:childTnLst>
                                    <p:animEffect transition="out" filter="fade">
                                      <p:cBhvr>
                                        <p:cTn id="506" dur="500" tmFilter="0, 0; .2, .5; .8, .5; 1, 0"/>
                                        <p:tgtEl>
                                          <p:spTgt spid="121"/>
                                        </p:tgtEl>
                                      </p:cBhvr>
                                    </p:animEffect>
                                    <p:animScale>
                                      <p:cBhvr>
                                        <p:cTn id="507" dur="250" autoRev="1" fill="hold"/>
                                        <p:tgtEl>
                                          <p:spTgt spid="121"/>
                                        </p:tgtEl>
                                      </p:cBhvr>
                                      <p:by x="105000" y="105000"/>
                                    </p:animScale>
                                  </p:childTnLst>
                                </p:cTn>
                              </p:par>
                            </p:childTnLst>
                          </p:cTn>
                        </p:par>
                      </p:childTnLst>
                    </p:cTn>
                  </p:par>
                  <p:par>
                    <p:cTn id="508" fill="hold">
                      <p:stCondLst>
                        <p:cond delay="indefinite"/>
                      </p:stCondLst>
                      <p:childTnLst>
                        <p:par>
                          <p:cTn id="509" fill="hold">
                            <p:stCondLst>
                              <p:cond delay="0"/>
                            </p:stCondLst>
                            <p:childTnLst>
                              <p:par>
                                <p:cTn id="510" presetID="22" presetClass="entr" presetSubtype="8" fill="hold" grpId="0" nodeType="clickEffect">
                                  <p:stCondLst>
                                    <p:cond delay="0"/>
                                  </p:stCondLst>
                                  <p:childTnLst>
                                    <p:set>
                                      <p:cBhvr>
                                        <p:cTn id="511" dur="1" fill="hold">
                                          <p:stCondLst>
                                            <p:cond delay="0"/>
                                          </p:stCondLst>
                                        </p:cTn>
                                        <p:tgtEl>
                                          <p:spTgt spid="120"/>
                                        </p:tgtEl>
                                        <p:attrNameLst>
                                          <p:attrName>style.visibility</p:attrName>
                                        </p:attrNameLst>
                                      </p:cBhvr>
                                      <p:to>
                                        <p:strVal val="visible"/>
                                      </p:to>
                                    </p:set>
                                    <p:animEffect transition="in" filter="wipe(left)">
                                      <p:cBhvr>
                                        <p:cTn id="512" dur="500"/>
                                        <p:tgtEl>
                                          <p:spTgt spid="120"/>
                                        </p:tgtEl>
                                      </p:cBhvr>
                                    </p:animEffec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499"/>
                                          </p:stCondLst>
                                        </p:cTn>
                                        <p:tgtEl>
                                          <p:spTgt spid="120"/>
                                        </p:tgtEl>
                                        <p:attrNameLst>
                                          <p:attrName>style.visibility</p:attrName>
                                        </p:attrNameLst>
                                      </p:cBhvr>
                                      <p:to>
                                        <p:strVal val="hidden"/>
                                      </p:to>
                                    </p:set>
                                  </p:childTnLst>
                                </p:cTn>
                              </p:par>
                              <p:par>
                                <p:cTn id="517" presetID="10" presetClass="exit" presetSubtype="0" fill="hold" grpId="2" nodeType="withEffect">
                                  <p:stCondLst>
                                    <p:cond delay="0"/>
                                  </p:stCondLst>
                                  <p:childTnLst>
                                    <p:animEffect transition="out" filter="fade">
                                      <p:cBhvr>
                                        <p:cTn id="518" dur="500"/>
                                        <p:tgtEl>
                                          <p:spTgt spid="121"/>
                                        </p:tgtEl>
                                      </p:cBhvr>
                                    </p:animEffect>
                                    <p:set>
                                      <p:cBhvr>
                                        <p:cTn id="519" dur="1" fill="hold">
                                          <p:stCondLst>
                                            <p:cond delay="499"/>
                                          </p:stCondLst>
                                        </p:cTn>
                                        <p:tgtEl>
                                          <p:spTgt spid="121"/>
                                        </p:tgtEl>
                                        <p:attrNameLst>
                                          <p:attrName>style.visibility</p:attrName>
                                        </p:attrNameLst>
                                      </p:cBhvr>
                                      <p:to>
                                        <p:strVal val="hidden"/>
                                      </p:to>
                                    </p:set>
                                  </p:childTnLst>
                                </p:cTn>
                              </p:par>
                            </p:childTnLst>
                          </p:cTn>
                        </p:par>
                        <p:par>
                          <p:cTn id="520" fill="hold">
                            <p:stCondLst>
                              <p:cond delay="500"/>
                            </p:stCondLst>
                            <p:childTnLst>
                              <p:par>
                                <p:cTn id="521" presetID="22" presetClass="entr" presetSubtype="1" fill="hold" nodeType="afterEffect">
                                  <p:stCondLst>
                                    <p:cond delay="0"/>
                                  </p:stCondLst>
                                  <p:childTnLst>
                                    <p:set>
                                      <p:cBhvr>
                                        <p:cTn id="522" dur="1" fill="hold">
                                          <p:stCondLst>
                                            <p:cond delay="0"/>
                                          </p:stCondLst>
                                        </p:cTn>
                                        <p:tgtEl>
                                          <p:spTgt spid="127"/>
                                        </p:tgtEl>
                                        <p:attrNameLst>
                                          <p:attrName>style.visibility</p:attrName>
                                        </p:attrNameLst>
                                      </p:cBhvr>
                                      <p:to>
                                        <p:strVal val="visible"/>
                                      </p:to>
                                    </p:set>
                                    <p:animEffect transition="in" filter="wipe(up)">
                                      <p:cBhvr>
                                        <p:cTn id="523" dur="500"/>
                                        <p:tgtEl>
                                          <p:spTgt spid="127"/>
                                        </p:tgtEl>
                                      </p:cBhvr>
                                    </p:animEffec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grpId="0" nodeType="clickEffect">
                                  <p:stCondLst>
                                    <p:cond delay="0"/>
                                  </p:stCondLst>
                                  <p:childTnLst>
                                    <p:set>
                                      <p:cBhvr>
                                        <p:cTn id="527" dur="1" fill="hold">
                                          <p:stCondLst>
                                            <p:cond delay="0"/>
                                          </p:stCondLst>
                                        </p:cTn>
                                        <p:tgtEl>
                                          <p:spTgt spid="194"/>
                                        </p:tgtEl>
                                        <p:attrNameLst>
                                          <p:attrName>style.visibility</p:attrName>
                                        </p:attrNameLst>
                                      </p:cBhvr>
                                      <p:to>
                                        <p:strVal val="visible"/>
                                      </p:to>
                                    </p:set>
                                    <p:animEffect transition="in" filter="fade">
                                      <p:cBhvr>
                                        <p:cTn id="528" dur="500"/>
                                        <p:tgtEl>
                                          <p:spTgt spid="194"/>
                                        </p:tgtEl>
                                      </p:cBhvr>
                                    </p:animEffect>
                                  </p:childTnLst>
                                </p:cTn>
                              </p:par>
                            </p:childTnLst>
                          </p:cTn>
                        </p:par>
                      </p:childTnLst>
                    </p:cTn>
                  </p:par>
                  <p:par>
                    <p:cTn id="529" fill="hold">
                      <p:stCondLst>
                        <p:cond delay="indefinite"/>
                      </p:stCondLst>
                      <p:childTnLst>
                        <p:par>
                          <p:cTn id="530" fill="hold">
                            <p:stCondLst>
                              <p:cond delay="0"/>
                            </p:stCondLst>
                            <p:childTnLst>
                              <p:par>
                                <p:cTn id="531" presetID="10" presetClass="entr" presetSubtype="0" fill="hold" grpId="0" nodeType="clickEffect">
                                  <p:stCondLst>
                                    <p:cond delay="0"/>
                                  </p:stCondLst>
                                  <p:childTnLst>
                                    <p:set>
                                      <p:cBhvr>
                                        <p:cTn id="532" dur="1" fill="hold">
                                          <p:stCondLst>
                                            <p:cond delay="0"/>
                                          </p:stCondLst>
                                        </p:cTn>
                                        <p:tgtEl>
                                          <p:spTgt spid="195"/>
                                        </p:tgtEl>
                                        <p:attrNameLst>
                                          <p:attrName>style.visibility</p:attrName>
                                        </p:attrNameLst>
                                      </p:cBhvr>
                                      <p:to>
                                        <p:strVal val="visible"/>
                                      </p:to>
                                    </p:set>
                                    <p:animEffect transition="in" filter="fade">
                                      <p:cBhvr>
                                        <p:cTn id="533" dur="500"/>
                                        <p:tgtEl>
                                          <p:spTgt spid="195"/>
                                        </p:tgtEl>
                                      </p:cBhvr>
                                    </p:animEffect>
                                  </p:childTnLst>
                                </p:cTn>
                              </p:par>
                            </p:childTnLst>
                          </p:cTn>
                        </p:par>
                      </p:childTnLst>
                    </p:cTn>
                  </p:par>
                  <p:par>
                    <p:cTn id="534" fill="hold">
                      <p:stCondLst>
                        <p:cond delay="indefinite"/>
                      </p:stCondLst>
                      <p:childTnLst>
                        <p:par>
                          <p:cTn id="535" fill="hold">
                            <p:stCondLst>
                              <p:cond delay="0"/>
                            </p:stCondLst>
                            <p:childTnLst>
                              <p:par>
                                <p:cTn id="536" presetID="22" presetClass="entr" presetSubtype="8" fill="hold" nodeType="clickEffect">
                                  <p:stCondLst>
                                    <p:cond delay="0"/>
                                  </p:stCondLst>
                                  <p:childTnLst>
                                    <p:set>
                                      <p:cBhvr>
                                        <p:cTn id="537" dur="1" fill="hold">
                                          <p:stCondLst>
                                            <p:cond delay="0"/>
                                          </p:stCondLst>
                                        </p:cTn>
                                        <p:tgtEl>
                                          <p:spTgt spid="3"/>
                                        </p:tgtEl>
                                        <p:attrNameLst>
                                          <p:attrName>style.visibility</p:attrName>
                                        </p:attrNameLst>
                                      </p:cBhvr>
                                      <p:to>
                                        <p:strVal val="visible"/>
                                      </p:to>
                                    </p:set>
                                    <p:animEffect transition="in" filter="wipe(left)">
                                      <p:cBhvr>
                                        <p:cTn id="538" dur="500"/>
                                        <p:tgtEl>
                                          <p:spTgt spid="3"/>
                                        </p:tgtEl>
                                      </p:cBhvr>
                                    </p:animEffect>
                                  </p:childTnLst>
                                </p:cTn>
                              </p:par>
                            </p:childTnLst>
                          </p:cTn>
                        </p:par>
                      </p:childTnLst>
                    </p:cTn>
                  </p:par>
                  <p:par>
                    <p:cTn id="539" fill="hold">
                      <p:stCondLst>
                        <p:cond delay="indefinite"/>
                      </p:stCondLst>
                      <p:childTnLst>
                        <p:par>
                          <p:cTn id="540" fill="hold">
                            <p:stCondLst>
                              <p:cond delay="0"/>
                            </p:stCondLst>
                            <p:childTnLst>
                              <p:par>
                                <p:cTn id="541" presetID="10" presetClass="exit" presetSubtype="0" fill="hold" nodeType="clickEffect">
                                  <p:stCondLst>
                                    <p:cond delay="0"/>
                                  </p:stCondLst>
                                  <p:childTnLst>
                                    <p:animEffect transition="out" filter="fade">
                                      <p:cBhvr>
                                        <p:cTn id="542" dur="500"/>
                                        <p:tgtEl>
                                          <p:spTgt spid="3"/>
                                        </p:tgtEl>
                                      </p:cBhvr>
                                    </p:animEffect>
                                    <p:set>
                                      <p:cBhvr>
                                        <p:cTn id="543" dur="1" fill="hold">
                                          <p:stCondLst>
                                            <p:cond delay="499"/>
                                          </p:stCondLst>
                                        </p:cTn>
                                        <p:tgtEl>
                                          <p:spTgt spid="3"/>
                                        </p:tgtEl>
                                        <p:attrNameLst>
                                          <p:attrName>style.visibility</p:attrName>
                                        </p:attrNameLst>
                                      </p:cBhvr>
                                      <p:to>
                                        <p:strVal val="hidden"/>
                                      </p:to>
                                    </p:set>
                                  </p:childTnLst>
                                </p:cTn>
                              </p:par>
                            </p:childTnLst>
                          </p:cTn>
                        </p:par>
                        <p:par>
                          <p:cTn id="544" fill="hold">
                            <p:stCondLst>
                              <p:cond delay="500"/>
                            </p:stCondLst>
                            <p:childTnLst>
                              <p:par>
                                <p:cTn id="545" presetID="10" presetClass="entr" presetSubtype="0" fill="hold" grpId="0" nodeType="afterEffect">
                                  <p:stCondLst>
                                    <p:cond delay="0"/>
                                  </p:stCondLst>
                                  <p:childTnLst>
                                    <p:set>
                                      <p:cBhvr>
                                        <p:cTn id="546" dur="1" fill="hold">
                                          <p:stCondLst>
                                            <p:cond delay="0"/>
                                          </p:stCondLst>
                                        </p:cTn>
                                        <p:tgtEl>
                                          <p:spTgt spid="126"/>
                                        </p:tgtEl>
                                        <p:attrNameLst>
                                          <p:attrName>style.visibility</p:attrName>
                                        </p:attrNameLst>
                                      </p:cBhvr>
                                      <p:to>
                                        <p:strVal val="visible"/>
                                      </p:to>
                                    </p:set>
                                    <p:animEffect transition="in" filter="fade">
                                      <p:cBhvr>
                                        <p:cTn id="547" dur="500"/>
                                        <p:tgtEl>
                                          <p:spTgt spid="126"/>
                                        </p:tgtEl>
                                      </p:cBhvr>
                                    </p:animEffect>
                                  </p:childTnLst>
                                </p:cTn>
                              </p:par>
                            </p:childTnLst>
                          </p:cTn>
                        </p:par>
                      </p:childTnLst>
                    </p:cTn>
                  </p:par>
                  <p:par>
                    <p:cTn id="548" fill="hold">
                      <p:stCondLst>
                        <p:cond delay="indefinite"/>
                      </p:stCondLst>
                      <p:childTnLst>
                        <p:par>
                          <p:cTn id="549" fill="hold">
                            <p:stCondLst>
                              <p:cond delay="0"/>
                            </p:stCondLst>
                            <p:childTnLst>
                              <p:par>
                                <p:cTn id="550" presetID="1" presetClass="entr" presetSubtype="0" fill="hold" grpId="0" nodeType="clickEffect">
                                  <p:stCondLst>
                                    <p:cond delay="0"/>
                                  </p:stCondLst>
                                  <p:childTnLst>
                                    <p:set>
                                      <p:cBhvr>
                                        <p:cTn id="551" dur="1" fill="hold">
                                          <p:stCondLst>
                                            <p:cond delay="499"/>
                                          </p:stCondLst>
                                        </p:cTn>
                                        <p:tgtEl>
                                          <p:spTgt spid="138"/>
                                        </p:tgtEl>
                                        <p:attrNameLst>
                                          <p:attrName>style.visibility</p:attrName>
                                        </p:attrNameLst>
                                      </p:cBhvr>
                                      <p:to>
                                        <p:strVal val="visible"/>
                                      </p:to>
                                    </p:set>
                                  </p:childTnLst>
                                </p:cTn>
                              </p:par>
                              <p:par>
                                <p:cTn id="552" presetID="26" presetClass="emph" presetSubtype="0" repeatCount="3000" fill="hold" grpId="1" nodeType="withEffect">
                                  <p:stCondLst>
                                    <p:cond delay="0"/>
                                  </p:stCondLst>
                                  <p:childTnLst>
                                    <p:animEffect transition="out" filter="fade">
                                      <p:cBhvr>
                                        <p:cTn id="553" dur="500" tmFilter="0, 0; .2, .5; .8, .5; 1, 0"/>
                                        <p:tgtEl>
                                          <p:spTgt spid="138"/>
                                        </p:tgtEl>
                                      </p:cBhvr>
                                    </p:animEffect>
                                    <p:animScale>
                                      <p:cBhvr>
                                        <p:cTn id="554" dur="250" autoRev="1" fill="hold"/>
                                        <p:tgtEl>
                                          <p:spTgt spid="138"/>
                                        </p:tgtEl>
                                      </p:cBhvr>
                                      <p:by x="105000" y="105000"/>
                                    </p:animScale>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499"/>
                                          </p:stCondLst>
                                        </p:cTn>
                                        <p:tgtEl>
                                          <p:spTgt spid="126"/>
                                        </p:tgtEl>
                                        <p:attrNameLst>
                                          <p:attrName>style.visibility</p:attrName>
                                        </p:attrNameLst>
                                      </p:cBhvr>
                                      <p:to>
                                        <p:strVal val="hidden"/>
                                      </p:to>
                                    </p:set>
                                  </p:childTnLst>
                                </p:cTn>
                              </p:par>
                              <p:par>
                                <p:cTn id="559" presetID="10" presetClass="exit" presetSubtype="0" fill="hold" grpId="2" nodeType="withEffect">
                                  <p:stCondLst>
                                    <p:cond delay="0"/>
                                  </p:stCondLst>
                                  <p:childTnLst>
                                    <p:animEffect transition="out" filter="fade">
                                      <p:cBhvr>
                                        <p:cTn id="560" dur="500"/>
                                        <p:tgtEl>
                                          <p:spTgt spid="138"/>
                                        </p:tgtEl>
                                      </p:cBhvr>
                                    </p:animEffect>
                                    <p:set>
                                      <p:cBhvr>
                                        <p:cTn id="561" dur="1" fill="hold">
                                          <p:stCondLst>
                                            <p:cond delay="499"/>
                                          </p:stCondLst>
                                        </p:cTn>
                                        <p:tgtEl>
                                          <p:spTgt spid="138"/>
                                        </p:tgtEl>
                                        <p:attrNameLst>
                                          <p:attrName>style.visibility</p:attrName>
                                        </p:attrNameLst>
                                      </p:cBhvr>
                                      <p:to>
                                        <p:strVal val="hidden"/>
                                      </p:to>
                                    </p:set>
                                  </p:childTnLst>
                                </p:cTn>
                              </p:par>
                            </p:childTnLst>
                          </p:cTn>
                        </p:par>
                        <p:par>
                          <p:cTn id="562" fill="hold">
                            <p:stCondLst>
                              <p:cond delay="500"/>
                            </p:stCondLst>
                            <p:childTnLst>
                              <p:par>
                                <p:cTn id="563" presetID="10" presetClass="entr" presetSubtype="0" fill="hold" grpId="0" nodeType="afterEffect">
                                  <p:stCondLst>
                                    <p:cond delay="0"/>
                                  </p:stCondLst>
                                  <p:childTnLst>
                                    <p:set>
                                      <p:cBhvr>
                                        <p:cTn id="564" dur="1" fill="hold">
                                          <p:stCondLst>
                                            <p:cond delay="0"/>
                                          </p:stCondLst>
                                        </p:cTn>
                                        <p:tgtEl>
                                          <p:spTgt spid="136"/>
                                        </p:tgtEl>
                                        <p:attrNameLst>
                                          <p:attrName>style.visibility</p:attrName>
                                        </p:attrNameLst>
                                      </p:cBhvr>
                                      <p:to>
                                        <p:strVal val="visible"/>
                                      </p:to>
                                    </p:set>
                                    <p:animEffect transition="in" filter="fade">
                                      <p:cBhvr>
                                        <p:cTn id="565" dur="500"/>
                                        <p:tgtEl>
                                          <p:spTgt spid="136"/>
                                        </p:tgtEl>
                                      </p:cBhvr>
                                    </p:animEffect>
                                  </p:childTnLst>
                                </p:cTn>
                              </p:par>
                            </p:childTnLst>
                          </p:cTn>
                        </p:par>
                      </p:childTnLst>
                    </p:cTn>
                  </p:par>
                  <p:par>
                    <p:cTn id="566" fill="hold">
                      <p:stCondLst>
                        <p:cond delay="indefinite"/>
                      </p:stCondLst>
                      <p:childTnLst>
                        <p:par>
                          <p:cTn id="567" fill="hold">
                            <p:stCondLst>
                              <p:cond delay="0"/>
                            </p:stCondLst>
                            <p:childTnLst>
                              <p:par>
                                <p:cTn id="568" presetID="10" presetClass="entr" presetSubtype="0" fill="hold" grpId="0" nodeType="clickEffect">
                                  <p:stCondLst>
                                    <p:cond delay="0"/>
                                  </p:stCondLst>
                                  <p:childTnLst>
                                    <p:set>
                                      <p:cBhvr>
                                        <p:cTn id="569" dur="1" fill="hold">
                                          <p:stCondLst>
                                            <p:cond delay="0"/>
                                          </p:stCondLst>
                                        </p:cTn>
                                        <p:tgtEl>
                                          <p:spTgt spid="137"/>
                                        </p:tgtEl>
                                        <p:attrNameLst>
                                          <p:attrName>style.visibility</p:attrName>
                                        </p:attrNameLst>
                                      </p:cBhvr>
                                      <p:to>
                                        <p:strVal val="visible"/>
                                      </p:to>
                                    </p:set>
                                    <p:animEffect transition="in" filter="fade">
                                      <p:cBhvr>
                                        <p:cTn id="570" dur="500"/>
                                        <p:tgtEl>
                                          <p:spTgt spid="137"/>
                                        </p:tgtEl>
                                      </p:cBhvr>
                                    </p:animEffect>
                                  </p:childTnLst>
                                </p:cTn>
                              </p:par>
                            </p:childTnLst>
                          </p:cTn>
                        </p:par>
                      </p:childTnLst>
                    </p:cTn>
                  </p:par>
                  <p:par>
                    <p:cTn id="571" fill="hold">
                      <p:stCondLst>
                        <p:cond delay="indefinite"/>
                      </p:stCondLst>
                      <p:childTnLst>
                        <p:par>
                          <p:cTn id="572" fill="hold">
                            <p:stCondLst>
                              <p:cond delay="0"/>
                            </p:stCondLst>
                            <p:childTnLst>
                              <p:par>
                                <p:cTn id="573" presetID="22" presetClass="entr" presetSubtype="8" fill="hold" grpId="0" nodeType="clickEffect">
                                  <p:stCondLst>
                                    <p:cond delay="0"/>
                                  </p:stCondLst>
                                  <p:childTnLst>
                                    <p:set>
                                      <p:cBhvr>
                                        <p:cTn id="574" dur="1" fill="hold">
                                          <p:stCondLst>
                                            <p:cond delay="0"/>
                                          </p:stCondLst>
                                        </p:cTn>
                                        <p:tgtEl>
                                          <p:spTgt spid="59"/>
                                        </p:tgtEl>
                                        <p:attrNameLst>
                                          <p:attrName>style.visibility</p:attrName>
                                        </p:attrNameLst>
                                      </p:cBhvr>
                                      <p:to>
                                        <p:strVal val="visible"/>
                                      </p:to>
                                    </p:set>
                                    <p:animEffect transition="in" filter="wipe(left)">
                                      <p:cBhvr>
                                        <p:cTn id="575" dur="500"/>
                                        <p:tgtEl>
                                          <p:spTgt spid="59"/>
                                        </p:tgtEl>
                                      </p:cBhvr>
                                    </p:animEffect>
                                  </p:childTnLst>
                                </p:cTn>
                              </p:par>
                            </p:childTnLst>
                          </p:cTn>
                        </p:par>
                      </p:childTnLst>
                    </p:cTn>
                  </p:par>
                  <p:par>
                    <p:cTn id="576" fill="hold">
                      <p:stCondLst>
                        <p:cond delay="indefinite"/>
                      </p:stCondLst>
                      <p:childTnLst>
                        <p:par>
                          <p:cTn id="577" fill="hold">
                            <p:stCondLst>
                              <p:cond delay="0"/>
                            </p:stCondLst>
                            <p:childTnLst>
                              <p:par>
                                <p:cTn id="578" presetID="22" presetClass="entr" presetSubtype="8" fill="hold" grpId="0" nodeType="clickEffect">
                                  <p:stCondLst>
                                    <p:cond delay="0"/>
                                  </p:stCondLst>
                                  <p:childTnLst>
                                    <p:set>
                                      <p:cBhvr>
                                        <p:cTn id="579" dur="1" fill="hold">
                                          <p:stCondLst>
                                            <p:cond delay="0"/>
                                          </p:stCondLst>
                                        </p:cTn>
                                        <p:tgtEl>
                                          <p:spTgt spid="125"/>
                                        </p:tgtEl>
                                        <p:attrNameLst>
                                          <p:attrName>style.visibility</p:attrName>
                                        </p:attrNameLst>
                                      </p:cBhvr>
                                      <p:to>
                                        <p:strVal val="visible"/>
                                      </p:to>
                                    </p:set>
                                    <p:animEffect transition="in" filter="wipe(left)">
                                      <p:cBhvr>
                                        <p:cTn id="580" dur="500"/>
                                        <p:tgtEl>
                                          <p:spTgt spid="125"/>
                                        </p:tgtEl>
                                      </p:cBhvr>
                                    </p:animEffect>
                                  </p:childTnLst>
                                </p:cTn>
                              </p:par>
                            </p:childTnLst>
                          </p:cTn>
                        </p:par>
                      </p:childTnLst>
                    </p:cTn>
                  </p:par>
                  <p:par>
                    <p:cTn id="581" fill="hold">
                      <p:stCondLst>
                        <p:cond delay="indefinite"/>
                      </p:stCondLst>
                      <p:childTnLst>
                        <p:par>
                          <p:cTn id="582" fill="hold">
                            <p:stCondLst>
                              <p:cond delay="0"/>
                            </p:stCondLst>
                            <p:childTnLst>
                              <p:par>
                                <p:cTn id="583" presetID="22" presetClass="entr" presetSubtype="8" fill="hold" grpId="0" nodeType="clickEffect">
                                  <p:stCondLst>
                                    <p:cond delay="0"/>
                                  </p:stCondLst>
                                  <p:childTnLst>
                                    <p:set>
                                      <p:cBhvr>
                                        <p:cTn id="584" dur="1" fill="hold">
                                          <p:stCondLst>
                                            <p:cond delay="0"/>
                                          </p:stCondLst>
                                        </p:cTn>
                                        <p:tgtEl>
                                          <p:spTgt spid="147"/>
                                        </p:tgtEl>
                                        <p:attrNameLst>
                                          <p:attrName>style.visibility</p:attrName>
                                        </p:attrNameLst>
                                      </p:cBhvr>
                                      <p:to>
                                        <p:strVal val="visible"/>
                                      </p:to>
                                    </p:set>
                                    <p:animEffect transition="in" filter="wipe(left)">
                                      <p:cBhvr>
                                        <p:cTn id="585" dur="500"/>
                                        <p:tgtEl>
                                          <p:spTgt spid="147"/>
                                        </p:tgtEl>
                                      </p:cBhvr>
                                    </p:animEffect>
                                  </p:childTnLst>
                                </p:cTn>
                              </p:par>
                            </p:childTnLst>
                          </p:cTn>
                        </p:par>
                      </p:childTnLst>
                    </p:cTn>
                  </p:par>
                  <p:par>
                    <p:cTn id="586" fill="hold">
                      <p:stCondLst>
                        <p:cond delay="indefinite"/>
                      </p:stCondLst>
                      <p:childTnLst>
                        <p:par>
                          <p:cTn id="587" fill="hold">
                            <p:stCondLst>
                              <p:cond delay="0"/>
                            </p:stCondLst>
                            <p:childTnLst>
                              <p:par>
                                <p:cTn id="588" presetID="22" presetClass="entr" presetSubtype="8" fill="hold" grpId="0" nodeType="clickEffect">
                                  <p:stCondLst>
                                    <p:cond delay="0"/>
                                  </p:stCondLst>
                                  <p:childTnLst>
                                    <p:set>
                                      <p:cBhvr>
                                        <p:cTn id="589" dur="1" fill="hold">
                                          <p:stCondLst>
                                            <p:cond delay="0"/>
                                          </p:stCondLst>
                                        </p:cTn>
                                        <p:tgtEl>
                                          <p:spTgt spid="148"/>
                                        </p:tgtEl>
                                        <p:attrNameLst>
                                          <p:attrName>style.visibility</p:attrName>
                                        </p:attrNameLst>
                                      </p:cBhvr>
                                      <p:to>
                                        <p:strVal val="visible"/>
                                      </p:to>
                                    </p:set>
                                    <p:animEffect transition="in" filter="wipe(left)">
                                      <p:cBhvr>
                                        <p:cTn id="590" dur="500"/>
                                        <p:tgtEl>
                                          <p:spTgt spid="148"/>
                                        </p:tgtEl>
                                      </p:cBhvr>
                                    </p:animEffect>
                                  </p:childTnLst>
                                </p:cTn>
                              </p:par>
                            </p:childTnLst>
                          </p:cTn>
                        </p:par>
                      </p:childTnLst>
                    </p:cTn>
                  </p:par>
                  <p:par>
                    <p:cTn id="591" fill="hold">
                      <p:stCondLst>
                        <p:cond delay="indefinite"/>
                      </p:stCondLst>
                      <p:childTnLst>
                        <p:par>
                          <p:cTn id="592" fill="hold">
                            <p:stCondLst>
                              <p:cond delay="0"/>
                            </p:stCondLst>
                            <p:childTnLst>
                              <p:par>
                                <p:cTn id="593" presetID="22" presetClass="entr" presetSubtype="8" fill="hold" grpId="0" nodeType="clickEffect">
                                  <p:stCondLst>
                                    <p:cond delay="0"/>
                                  </p:stCondLst>
                                  <p:childTnLst>
                                    <p:set>
                                      <p:cBhvr>
                                        <p:cTn id="594" dur="1" fill="hold">
                                          <p:stCondLst>
                                            <p:cond delay="0"/>
                                          </p:stCondLst>
                                        </p:cTn>
                                        <p:tgtEl>
                                          <p:spTgt spid="149"/>
                                        </p:tgtEl>
                                        <p:attrNameLst>
                                          <p:attrName>style.visibility</p:attrName>
                                        </p:attrNameLst>
                                      </p:cBhvr>
                                      <p:to>
                                        <p:strVal val="visible"/>
                                      </p:to>
                                    </p:set>
                                    <p:animEffect transition="in" filter="wipe(left)">
                                      <p:cBhvr>
                                        <p:cTn id="595" dur="500"/>
                                        <p:tgtEl>
                                          <p:spTgt spid="149"/>
                                        </p:tgtEl>
                                      </p:cBhvr>
                                    </p:animEffect>
                                  </p:childTnLst>
                                </p:cTn>
                              </p:par>
                            </p:childTnLst>
                          </p:cTn>
                        </p:par>
                      </p:childTnLst>
                    </p:cTn>
                  </p:par>
                  <p:par>
                    <p:cTn id="596" fill="hold">
                      <p:stCondLst>
                        <p:cond delay="indefinite"/>
                      </p:stCondLst>
                      <p:childTnLst>
                        <p:par>
                          <p:cTn id="597" fill="hold">
                            <p:stCondLst>
                              <p:cond delay="0"/>
                            </p:stCondLst>
                            <p:childTnLst>
                              <p:par>
                                <p:cTn id="598" presetID="10" presetClass="exit" presetSubtype="0" fill="hold" nodeType="clickEffect">
                                  <p:stCondLst>
                                    <p:cond delay="0"/>
                                  </p:stCondLst>
                                  <p:childTnLst>
                                    <p:animEffect transition="out" filter="fade">
                                      <p:cBhvr>
                                        <p:cTn id="599" dur="500"/>
                                        <p:tgtEl>
                                          <p:spTgt spid="127"/>
                                        </p:tgtEl>
                                      </p:cBhvr>
                                    </p:animEffect>
                                    <p:set>
                                      <p:cBhvr>
                                        <p:cTn id="600" dur="1" fill="hold">
                                          <p:stCondLst>
                                            <p:cond delay="499"/>
                                          </p:stCondLst>
                                        </p:cTn>
                                        <p:tgtEl>
                                          <p:spTgt spid="127"/>
                                        </p:tgtEl>
                                        <p:attrNameLst>
                                          <p:attrName>style.visibility</p:attrName>
                                        </p:attrNameLst>
                                      </p:cBhvr>
                                      <p:to>
                                        <p:strVal val="hidden"/>
                                      </p:to>
                                    </p:set>
                                  </p:childTnLst>
                                </p:cTn>
                              </p:par>
                              <p:par>
                                <p:cTn id="601" presetID="10" presetClass="exit" presetSubtype="0" fill="hold" grpId="1" nodeType="withEffect">
                                  <p:stCondLst>
                                    <p:cond delay="0"/>
                                  </p:stCondLst>
                                  <p:childTnLst>
                                    <p:animEffect transition="out" filter="fade">
                                      <p:cBhvr>
                                        <p:cTn id="602" dur="500"/>
                                        <p:tgtEl>
                                          <p:spTgt spid="194"/>
                                        </p:tgtEl>
                                      </p:cBhvr>
                                    </p:animEffect>
                                    <p:set>
                                      <p:cBhvr>
                                        <p:cTn id="603" dur="1" fill="hold">
                                          <p:stCondLst>
                                            <p:cond delay="499"/>
                                          </p:stCondLst>
                                        </p:cTn>
                                        <p:tgtEl>
                                          <p:spTgt spid="194"/>
                                        </p:tgtEl>
                                        <p:attrNameLst>
                                          <p:attrName>style.visibility</p:attrName>
                                        </p:attrNameLst>
                                      </p:cBhvr>
                                      <p:to>
                                        <p:strVal val="hidden"/>
                                      </p:to>
                                    </p:set>
                                  </p:childTnLst>
                                </p:cTn>
                              </p:par>
                              <p:par>
                                <p:cTn id="604" presetID="10" presetClass="exit" presetSubtype="0" fill="hold" grpId="1" nodeType="withEffect">
                                  <p:stCondLst>
                                    <p:cond delay="0"/>
                                  </p:stCondLst>
                                  <p:childTnLst>
                                    <p:animEffect transition="out" filter="fade">
                                      <p:cBhvr>
                                        <p:cTn id="605" dur="500"/>
                                        <p:tgtEl>
                                          <p:spTgt spid="195"/>
                                        </p:tgtEl>
                                      </p:cBhvr>
                                    </p:animEffect>
                                    <p:set>
                                      <p:cBhvr>
                                        <p:cTn id="606" dur="1" fill="hold">
                                          <p:stCondLst>
                                            <p:cond delay="499"/>
                                          </p:stCondLst>
                                        </p:cTn>
                                        <p:tgtEl>
                                          <p:spTgt spid="195"/>
                                        </p:tgtEl>
                                        <p:attrNameLst>
                                          <p:attrName>style.visibility</p:attrName>
                                        </p:attrNameLst>
                                      </p:cBhvr>
                                      <p:to>
                                        <p:strVal val="hidden"/>
                                      </p:to>
                                    </p:set>
                                  </p:childTnLst>
                                </p:cTn>
                              </p:par>
                              <p:par>
                                <p:cTn id="607" presetID="10" presetClass="exit" presetSubtype="0" fill="hold" grpId="1" nodeType="withEffect">
                                  <p:stCondLst>
                                    <p:cond delay="0"/>
                                  </p:stCondLst>
                                  <p:childTnLst>
                                    <p:animEffect transition="out" filter="fade">
                                      <p:cBhvr>
                                        <p:cTn id="608" dur="500"/>
                                        <p:tgtEl>
                                          <p:spTgt spid="136"/>
                                        </p:tgtEl>
                                      </p:cBhvr>
                                    </p:animEffect>
                                    <p:set>
                                      <p:cBhvr>
                                        <p:cTn id="609" dur="1" fill="hold">
                                          <p:stCondLst>
                                            <p:cond delay="499"/>
                                          </p:stCondLst>
                                        </p:cTn>
                                        <p:tgtEl>
                                          <p:spTgt spid="136"/>
                                        </p:tgtEl>
                                        <p:attrNameLst>
                                          <p:attrName>style.visibility</p:attrName>
                                        </p:attrNameLst>
                                      </p:cBhvr>
                                      <p:to>
                                        <p:strVal val="hidden"/>
                                      </p:to>
                                    </p:set>
                                  </p:childTnLst>
                                </p:cTn>
                              </p:par>
                              <p:par>
                                <p:cTn id="610" presetID="10" presetClass="exit" presetSubtype="0" fill="hold" grpId="1" nodeType="withEffect">
                                  <p:stCondLst>
                                    <p:cond delay="0"/>
                                  </p:stCondLst>
                                  <p:childTnLst>
                                    <p:animEffect transition="out" filter="fade">
                                      <p:cBhvr>
                                        <p:cTn id="611" dur="500"/>
                                        <p:tgtEl>
                                          <p:spTgt spid="137"/>
                                        </p:tgtEl>
                                      </p:cBhvr>
                                    </p:animEffect>
                                    <p:set>
                                      <p:cBhvr>
                                        <p:cTn id="612" dur="1" fill="hold">
                                          <p:stCondLst>
                                            <p:cond delay="499"/>
                                          </p:stCondLst>
                                        </p:cTn>
                                        <p:tgtEl>
                                          <p:spTgt spid="137"/>
                                        </p:tgtEl>
                                        <p:attrNameLst>
                                          <p:attrName>style.visibility</p:attrName>
                                        </p:attrNameLst>
                                      </p:cBhvr>
                                      <p:to>
                                        <p:strVal val="hidden"/>
                                      </p:to>
                                    </p:set>
                                  </p:childTnLst>
                                </p:cTn>
                              </p:par>
                            </p:childTnLst>
                          </p:cTn>
                        </p:par>
                        <p:par>
                          <p:cTn id="613" fill="hold">
                            <p:stCondLst>
                              <p:cond delay="500"/>
                            </p:stCondLst>
                            <p:childTnLst>
                              <p:par>
                                <p:cTn id="614" presetID="22" presetClass="entr" presetSubtype="8" fill="hold" nodeType="afterEffect">
                                  <p:stCondLst>
                                    <p:cond delay="0"/>
                                  </p:stCondLst>
                                  <p:childTnLst>
                                    <p:set>
                                      <p:cBhvr>
                                        <p:cTn id="615" dur="1" fill="hold">
                                          <p:stCondLst>
                                            <p:cond delay="0"/>
                                          </p:stCondLst>
                                        </p:cTn>
                                        <p:tgtEl>
                                          <p:spTgt spid="196"/>
                                        </p:tgtEl>
                                        <p:attrNameLst>
                                          <p:attrName>style.visibility</p:attrName>
                                        </p:attrNameLst>
                                      </p:cBhvr>
                                      <p:to>
                                        <p:strVal val="visible"/>
                                      </p:to>
                                    </p:set>
                                    <p:animEffect transition="in" filter="wipe(left)">
                                      <p:cBhvr>
                                        <p:cTn id="616" dur="500"/>
                                        <p:tgtEl>
                                          <p:spTgt spid="196"/>
                                        </p:tgtEl>
                                      </p:cBhvr>
                                    </p:animEffect>
                                  </p:childTnLst>
                                </p:cTn>
                              </p:par>
                            </p:childTnLst>
                          </p:cTn>
                        </p:par>
                      </p:childTnLst>
                    </p:cTn>
                  </p:par>
                  <p:par>
                    <p:cTn id="617" fill="hold">
                      <p:stCondLst>
                        <p:cond delay="indefinite"/>
                      </p:stCondLst>
                      <p:childTnLst>
                        <p:par>
                          <p:cTn id="618" fill="hold">
                            <p:stCondLst>
                              <p:cond delay="0"/>
                            </p:stCondLst>
                            <p:childTnLst>
                              <p:par>
                                <p:cTn id="619" presetID="22" presetClass="entr" presetSubtype="8" fill="hold" nodeType="clickEffect">
                                  <p:stCondLst>
                                    <p:cond delay="0"/>
                                  </p:stCondLst>
                                  <p:childTnLst>
                                    <p:set>
                                      <p:cBhvr>
                                        <p:cTn id="620" dur="1" fill="hold">
                                          <p:stCondLst>
                                            <p:cond delay="0"/>
                                          </p:stCondLst>
                                        </p:cTn>
                                        <p:tgtEl>
                                          <p:spTgt spid="197"/>
                                        </p:tgtEl>
                                        <p:attrNameLst>
                                          <p:attrName>style.visibility</p:attrName>
                                        </p:attrNameLst>
                                      </p:cBhvr>
                                      <p:to>
                                        <p:strVal val="visible"/>
                                      </p:to>
                                    </p:set>
                                    <p:animEffect transition="in" filter="wipe(left)">
                                      <p:cBhvr>
                                        <p:cTn id="621" dur="500"/>
                                        <p:tgtEl>
                                          <p:spTgt spid="197"/>
                                        </p:tgtEl>
                                      </p:cBhvr>
                                    </p:animEffect>
                                  </p:childTnLst>
                                </p:cTn>
                              </p:par>
                            </p:childTnLst>
                          </p:cTn>
                        </p:par>
                      </p:childTnLst>
                    </p:cTn>
                  </p:par>
                  <p:par>
                    <p:cTn id="622" fill="hold">
                      <p:stCondLst>
                        <p:cond delay="indefinite"/>
                      </p:stCondLst>
                      <p:childTnLst>
                        <p:par>
                          <p:cTn id="623" fill="hold">
                            <p:stCondLst>
                              <p:cond delay="0"/>
                            </p:stCondLst>
                            <p:childTnLst>
                              <p:par>
                                <p:cTn id="624" presetID="22" presetClass="entr" presetSubtype="1" fill="hold" nodeType="clickEffect">
                                  <p:stCondLst>
                                    <p:cond delay="0"/>
                                  </p:stCondLst>
                                  <p:childTnLst>
                                    <p:set>
                                      <p:cBhvr>
                                        <p:cTn id="625" dur="1" fill="hold">
                                          <p:stCondLst>
                                            <p:cond delay="0"/>
                                          </p:stCondLst>
                                        </p:cTn>
                                        <p:tgtEl>
                                          <p:spTgt spid="60"/>
                                        </p:tgtEl>
                                        <p:attrNameLst>
                                          <p:attrName>style.visibility</p:attrName>
                                        </p:attrNameLst>
                                      </p:cBhvr>
                                      <p:to>
                                        <p:strVal val="visible"/>
                                      </p:to>
                                    </p:set>
                                    <p:animEffect transition="in" filter="wipe(up)">
                                      <p:cBhvr>
                                        <p:cTn id="626" dur="500"/>
                                        <p:tgtEl>
                                          <p:spTgt spid="60"/>
                                        </p:tgtEl>
                                      </p:cBhvr>
                                    </p:animEffect>
                                  </p:childTnLst>
                                </p:cTn>
                              </p:par>
                            </p:childTnLst>
                          </p:cTn>
                        </p:par>
                      </p:childTnLst>
                    </p:cTn>
                  </p:par>
                  <p:par>
                    <p:cTn id="627" fill="hold">
                      <p:stCondLst>
                        <p:cond delay="indefinite"/>
                      </p:stCondLst>
                      <p:childTnLst>
                        <p:par>
                          <p:cTn id="628" fill="hold">
                            <p:stCondLst>
                              <p:cond delay="0"/>
                            </p:stCondLst>
                            <p:childTnLst>
                              <p:par>
                                <p:cTn id="629" presetID="22" presetClass="entr" presetSubtype="8" fill="hold" grpId="0" nodeType="clickEffect">
                                  <p:stCondLst>
                                    <p:cond delay="0"/>
                                  </p:stCondLst>
                                  <p:childTnLst>
                                    <p:set>
                                      <p:cBhvr>
                                        <p:cTn id="630" dur="1" fill="hold">
                                          <p:stCondLst>
                                            <p:cond delay="0"/>
                                          </p:stCondLst>
                                        </p:cTn>
                                        <p:tgtEl>
                                          <p:spTgt spid="61"/>
                                        </p:tgtEl>
                                        <p:attrNameLst>
                                          <p:attrName>style.visibility</p:attrName>
                                        </p:attrNameLst>
                                      </p:cBhvr>
                                      <p:to>
                                        <p:strVal val="visible"/>
                                      </p:to>
                                    </p:set>
                                    <p:animEffect transition="in" filter="wipe(left)">
                                      <p:cBhvr>
                                        <p:cTn id="631" dur="500"/>
                                        <p:tgtEl>
                                          <p:spTgt spid="61"/>
                                        </p:tgtEl>
                                      </p:cBhvr>
                                    </p:animEffect>
                                  </p:childTnLst>
                                </p:cTn>
                              </p:par>
                            </p:childTnLst>
                          </p:cTn>
                        </p:par>
                      </p:childTnLst>
                    </p:cTn>
                  </p:par>
                  <p:par>
                    <p:cTn id="632" fill="hold">
                      <p:stCondLst>
                        <p:cond delay="indefinite"/>
                      </p:stCondLst>
                      <p:childTnLst>
                        <p:par>
                          <p:cTn id="633" fill="hold">
                            <p:stCondLst>
                              <p:cond delay="0"/>
                            </p:stCondLst>
                            <p:childTnLst>
                              <p:par>
                                <p:cTn id="634" presetID="22" presetClass="entr" presetSubtype="8" fill="hold" grpId="0" nodeType="clickEffect">
                                  <p:stCondLst>
                                    <p:cond delay="0"/>
                                  </p:stCondLst>
                                  <p:childTnLst>
                                    <p:set>
                                      <p:cBhvr>
                                        <p:cTn id="635" dur="1" fill="hold">
                                          <p:stCondLst>
                                            <p:cond delay="0"/>
                                          </p:stCondLst>
                                        </p:cTn>
                                        <p:tgtEl>
                                          <p:spTgt spid="2"/>
                                        </p:tgtEl>
                                        <p:attrNameLst>
                                          <p:attrName>style.visibility</p:attrName>
                                        </p:attrNameLst>
                                      </p:cBhvr>
                                      <p:to>
                                        <p:strVal val="visible"/>
                                      </p:to>
                                    </p:set>
                                    <p:animEffect transition="in" filter="wipe(left)">
                                      <p:cBhvr>
                                        <p:cTn id="636" dur="500"/>
                                        <p:tgtEl>
                                          <p:spTgt spid="2"/>
                                        </p:tgtEl>
                                      </p:cBhvr>
                                    </p:animEffect>
                                  </p:childTnLst>
                                </p:cTn>
                              </p:par>
                            </p:childTnLst>
                          </p:cTn>
                        </p:par>
                      </p:childTnLst>
                    </p:cTn>
                  </p:par>
                  <p:par>
                    <p:cTn id="637" fill="hold">
                      <p:stCondLst>
                        <p:cond delay="indefinite"/>
                      </p:stCondLst>
                      <p:childTnLst>
                        <p:par>
                          <p:cTn id="638" fill="hold">
                            <p:stCondLst>
                              <p:cond delay="0"/>
                            </p:stCondLst>
                            <p:childTnLst>
                              <p:par>
                                <p:cTn id="639" presetID="22" presetClass="entr" presetSubtype="8" fill="hold" grpId="0" nodeType="clickEffect">
                                  <p:stCondLst>
                                    <p:cond delay="0"/>
                                  </p:stCondLst>
                                  <p:childTnLst>
                                    <p:set>
                                      <p:cBhvr>
                                        <p:cTn id="640" dur="1" fill="hold">
                                          <p:stCondLst>
                                            <p:cond delay="0"/>
                                          </p:stCondLst>
                                        </p:cTn>
                                        <p:tgtEl>
                                          <p:spTgt spid="62"/>
                                        </p:tgtEl>
                                        <p:attrNameLst>
                                          <p:attrName>style.visibility</p:attrName>
                                        </p:attrNameLst>
                                      </p:cBhvr>
                                      <p:to>
                                        <p:strVal val="visible"/>
                                      </p:to>
                                    </p:set>
                                    <p:animEffect transition="in" filter="wipe(left)">
                                      <p:cBhvr>
                                        <p:cTn id="641" dur="500"/>
                                        <p:tgtEl>
                                          <p:spTgt spid="62"/>
                                        </p:tgtEl>
                                      </p:cBhvr>
                                    </p:animEffect>
                                  </p:childTnLst>
                                </p:cTn>
                              </p:par>
                            </p:childTnLst>
                          </p:cTn>
                        </p:par>
                      </p:childTnLst>
                    </p:cTn>
                  </p:par>
                  <p:par>
                    <p:cTn id="642" fill="hold">
                      <p:stCondLst>
                        <p:cond delay="indefinite"/>
                      </p:stCondLst>
                      <p:childTnLst>
                        <p:par>
                          <p:cTn id="643" fill="hold">
                            <p:stCondLst>
                              <p:cond delay="0"/>
                            </p:stCondLst>
                            <p:childTnLst>
                              <p:par>
                                <p:cTn id="644" presetID="22" presetClass="entr" presetSubtype="8" fill="hold" grpId="0" nodeType="clickEffect">
                                  <p:stCondLst>
                                    <p:cond delay="0"/>
                                  </p:stCondLst>
                                  <p:childTnLst>
                                    <p:set>
                                      <p:cBhvr>
                                        <p:cTn id="645" dur="1" fill="hold">
                                          <p:stCondLst>
                                            <p:cond delay="0"/>
                                          </p:stCondLst>
                                        </p:cTn>
                                        <p:tgtEl>
                                          <p:spTgt spid="214"/>
                                        </p:tgtEl>
                                        <p:attrNameLst>
                                          <p:attrName>style.visibility</p:attrName>
                                        </p:attrNameLst>
                                      </p:cBhvr>
                                      <p:to>
                                        <p:strVal val="visible"/>
                                      </p:to>
                                    </p:set>
                                    <p:animEffect transition="in" filter="wipe(left)">
                                      <p:cBhvr>
                                        <p:cTn id="646" dur="500"/>
                                        <p:tgtEl>
                                          <p:spTgt spid="214"/>
                                        </p:tgtEl>
                                      </p:cBhvr>
                                    </p:animEffect>
                                  </p:childTnLst>
                                </p:cTn>
                              </p:par>
                            </p:childTnLst>
                          </p:cTn>
                        </p:par>
                      </p:childTnLst>
                    </p:cTn>
                  </p:par>
                  <p:par>
                    <p:cTn id="647" fill="hold">
                      <p:stCondLst>
                        <p:cond delay="indefinite"/>
                      </p:stCondLst>
                      <p:childTnLst>
                        <p:par>
                          <p:cTn id="648" fill="hold">
                            <p:stCondLst>
                              <p:cond delay="0"/>
                            </p:stCondLst>
                            <p:childTnLst>
                              <p:par>
                                <p:cTn id="649" presetID="22" presetClass="entr" presetSubtype="8" fill="hold" grpId="0" nodeType="clickEffect">
                                  <p:stCondLst>
                                    <p:cond delay="0"/>
                                  </p:stCondLst>
                                  <p:childTnLst>
                                    <p:set>
                                      <p:cBhvr>
                                        <p:cTn id="650" dur="1" fill="hold">
                                          <p:stCondLst>
                                            <p:cond delay="0"/>
                                          </p:stCondLst>
                                        </p:cTn>
                                        <p:tgtEl>
                                          <p:spTgt spid="63"/>
                                        </p:tgtEl>
                                        <p:attrNameLst>
                                          <p:attrName>style.visibility</p:attrName>
                                        </p:attrNameLst>
                                      </p:cBhvr>
                                      <p:to>
                                        <p:strVal val="visible"/>
                                      </p:to>
                                    </p:set>
                                    <p:animEffect transition="in" filter="wipe(left)">
                                      <p:cBhvr>
                                        <p:cTn id="651" dur="500"/>
                                        <p:tgtEl>
                                          <p:spTgt spid="63"/>
                                        </p:tgtEl>
                                      </p:cBhvr>
                                    </p:animEffect>
                                  </p:childTnLst>
                                </p:cTn>
                              </p:par>
                            </p:childTnLst>
                          </p:cTn>
                        </p:par>
                      </p:childTnLst>
                    </p:cTn>
                  </p:par>
                  <p:par>
                    <p:cTn id="652" fill="hold">
                      <p:stCondLst>
                        <p:cond delay="indefinite"/>
                      </p:stCondLst>
                      <p:childTnLst>
                        <p:par>
                          <p:cTn id="653" fill="hold">
                            <p:stCondLst>
                              <p:cond delay="0"/>
                            </p:stCondLst>
                            <p:childTnLst>
                              <p:par>
                                <p:cTn id="654" presetID="10" presetClass="exit" presetSubtype="0" fill="hold" nodeType="clickEffect">
                                  <p:stCondLst>
                                    <p:cond delay="0"/>
                                  </p:stCondLst>
                                  <p:childTnLst>
                                    <p:animEffect transition="out" filter="fade">
                                      <p:cBhvr>
                                        <p:cTn id="655" dur="500"/>
                                        <p:tgtEl>
                                          <p:spTgt spid="196"/>
                                        </p:tgtEl>
                                      </p:cBhvr>
                                    </p:animEffect>
                                    <p:set>
                                      <p:cBhvr>
                                        <p:cTn id="656" dur="1" fill="hold">
                                          <p:stCondLst>
                                            <p:cond delay="499"/>
                                          </p:stCondLst>
                                        </p:cTn>
                                        <p:tgtEl>
                                          <p:spTgt spid="196"/>
                                        </p:tgtEl>
                                        <p:attrNameLst>
                                          <p:attrName>style.visibility</p:attrName>
                                        </p:attrNameLst>
                                      </p:cBhvr>
                                      <p:to>
                                        <p:strVal val="hidden"/>
                                      </p:to>
                                    </p:set>
                                  </p:childTnLst>
                                </p:cTn>
                              </p:par>
                              <p:par>
                                <p:cTn id="657" presetID="10" presetClass="exit" presetSubtype="0" fill="hold" nodeType="withEffect">
                                  <p:stCondLst>
                                    <p:cond delay="0"/>
                                  </p:stCondLst>
                                  <p:childTnLst>
                                    <p:animEffect transition="out" filter="fade">
                                      <p:cBhvr>
                                        <p:cTn id="658" dur="500"/>
                                        <p:tgtEl>
                                          <p:spTgt spid="197"/>
                                        </p:tgtEl>
                                      </p:cBhvr>
                                    </p:animEffect>
                                    <p:set>
                                      <p:cBhvr>
                                        <p:cTn id="659" dur="1" fill="hold">
                                          <p:stCondLst>
                                            <p:cond delay="499"/>
                                          </p:stCondLst>
                                        </p:cTn>
                                        <p:tgtEl>
                                          <p:spTgt spid="197"/>
                                        </p:tgtEl>
                                        <p:attrNameLst>
                                          <p:attrName>style.visibility</p:attrName>
                                        </p:attrNameLst>
                                      </p:cBhvr>
                                      <p:to>
                                        <p:strVal val="hidden"/>
                                      </p:to>
                                    </p:set>
                                  </p:childTnLst>
                                </p:cTn>
                              </p:par>
                            </p:childTnLst>
                          </p:cTn>
                        </p:par>
                        <p:par>
                          <p:cTn id="660" fill="hold">
                            <p:stCondLst>
                              <p:cond delay="500"/>
                            </p:stCondLst>
                            <p:childTnLst>
                              <p:par>
                                <p:cTn id="661" presetID="22" presetClass="entr" presetSubtype="8" fill="hold" nodeType="afterEffect">
                                  <p:stCondLst>
                                    <p:cond delay="0"/>
                                  </p:stCondLst>
                                  <p:childTnLst>
                                    <p:set>
                                      <p:cBhvr>
                                        <p:cTn id="662" dur="1" fill="hold">
                                          <p:stCondLst>
                                            <p:cond delay="0"/>
                                          </p:stCondLst>
                                        </p:cTn>
                                        <p:tgtEl>
                                          <p:spTgt spid="198"/>
                                        </p:tgtEl>
                                        <p:attrNameLst>
                                          <p:attrName>style.visibility</p:attrName>
                                        </p:attrNameLst>
                                      </p:cBhvr>
                                      <p:to>
                                        <p:strVal val="visible"/>
                                      </p:to>
                                    </p:set>
                                    <p:animEffect transition="in" filter="wipe(left)">
                                      <p:cBhvr>
                                        <p:cTn id="663" dur="500"/>
                                        <p:tgtEl>
                                          <p:spTgt spid="198"/>
                                        </p:tgtEl>
                                      </p:cBhvr>
                                    </p:animEffect>
                                  </p:childTnLst>
                                </p:cTn>
                              </p:par>
                              <p:par>
                                <p:cTn id="664" presetID="22" presetClass="entr" presetSubtype="8" fill="hold" nodeType="withEffect">
                                  <p:stCondLst>
                                    <p:cond delay="0"/>
                                  </p:stCondLst>
                                  <p:childTnLst>
                                    <p:set>
                                      <p:cBhvr>
                                        <p:cTn id="665" dur="1" fill="hold">
                                          <p:stCondLst>
                                            <p:cond delay="0"/>
                                          </p:stCondLst>
                                        </p:cTn>
                                        <p:tgtEl>
                                          <p:spTgt spid="199"/>
                                        </p:tgtEl>
                                        <p:attrNameLst>
                                          <p:attrName>style.visibility</p:attrName>
                                        </p:attrNameLst>
                                      </p:cBhvr>
                                      <p:to>
                                        <p:strVal val="visible"/>
                                      </p:to>
                                    </p:set>
                                    <p:animEffect transition="in" filter="wipe(left)">
                                      <p:cBhvr>
                                        <p:cTn id="666" dur="500"/>
                                        <p:tgtEl>
                                          <p:spTgt spid="199"/>
                                        </p:tgtEl>
                                      </p:cBhvr>
                                    </p:animEffect>
                                  </p:childTnLst>
                                </p:cTn>
                              </p:par>
                            </p:childTnLst>
                          </p:cTn>
                        </p:par>
                      </p:childTnLst>
                    </p:cTn>
                  </p:par>
                  <p:par>
                    <p:cTn id="667" fill="hold">
                      <p:stCondLst>
                        <p:cond delay="indefinite"/>
                      </p:stCondLst>
                      <p:childTnLst>
                        <p:par>
                          <p:cTn id="668" fill="hold">
                            <p:stCondLst>
                              <p:cond delay="0"/>
                            </p:stCondLst>
                            <p:childTnLst>
                              <p:par>
                                <p:cTn id="669" presetID="22" presetClass="entr" presetSubtype="8" fill="hold" grpId="0" nodeType="clickEffect">
                                  <p:stCondLst>
                                    <p:cond delay="0"/>
                                  </p:stCondLst>
                                  <p:childTnLst>
                                    <p:set>
                                      <p:cBhvr>
                                        <p:cTn id="670" dur="1" fill="hold">
                                          <p:stCondLst>
                                            <p:cond delay="0"/>
                                          </p:stCondLst>
                                        </p:cTn>
                                        <p:tgtEl>
                                          <p:spTgt spid="79"/>
                                        </p:tgtEl>
                                        <p:attrNameLst>
                                          <p:attrName>style.visibility</p:attrName>
                                        </p:attrNameLst>
                                      </p:cBhvr>
                                      <p:to>
                                        <p:strVal val="visible"/>
                                      </p:to>
                                    </p:set>
                                    <p:animEffect transition="in" filter="wipe(left)">
                                      <p:cBhvr>
                                        <p:cTn id="671" dur="500"/>
                                        <p:tgtEl>
                                          <p:spTgt spid="79"/>
                                        </p:tgtEl>
                                      </p:cBhvr>
                                    </p:animEffect>
                                  </p:childTnLst>
                                </p:cTn>
                              </p:par>
                            </p:childTnLst>
                          </p:cTn>
                        </p:par>
                      </p:childTnLst>
                    </p:cTn>
                  </p:par>
                  <p:par>
                    <p:cTn id="672" fill="hold">
                      <p:stCondLst>
                        <p:cond delay="indefinite"/>
                      </p:stCondLst>
                      <p:childTnLst>
                        <p:par>
                          <p:cTn id="673" fill="hold">
                            <p:stCondLst>
                              <p:cond delay="0"/>
                            </p:stCondLst>
                            <p:childTnLst>
                              <p:par>
                                <p:cTn id="674" presetID="22" presetClass="entr" presetSubtype="8" fill="hold" grpId="0" nodeType="clickEffect">
                                  <p:stCondLst>
                                    <p:cond delay="0"/>
                                  </p:stCondLst>
                                  <p:childTnLst>
                                    <p:set>
                                      <p:cBhvr>
                                        <p:cTn id="675" dur="1" fill="hold">
                                          <p:stCondLst>
                                            <p:cond delay="0"/>
                                          </p:stCondLst>
                                        </p:cTn>
                                        <p:tgtEl>
                                          <p:spTgt spid="80"/>
                                        </p:tgtEl>
                                        <p:attrNameLst>
                                          <p:attrName>style.visibility</p:attrName>
                                        </p:attrNameLst>
                                      </p:cBhvr>
                                      <p:to>
                                        <p:strVal val="visible"/>
                                      </p:to>
                                    </p:set>
                                    <p:animEffect transition="in" filter="wipe(left)">
                                      <p:cBhvr>
                                        <p:cTn id="676" dur="500"/>
                                        <p:tgtEl>
                                          <p:spTgt spid="80"/>
                                        </p:tgtEl>
                                      </p:cBhvr>
                                    </p:animEffect>
                                  </p:childTnLst>
                                </p:cTn>
                              </p:par>
                            </p:childTnLst>
                          </p:cTn>
                        </p:par>
                      </p:childTnLst>
                    </p:cTn>
                  </p:par>
                  <p:par>
                    <p:cTn id="677" fill="hold">
                      <p:stCondLst>
                        <p:cond delay="indefinite"/>
                      </p:stCondLst>
                      <p:childTnLst>
                        <p:par>
                          <p:cTn id="678" fill="hold">
                            <p:stCondLst>
                              <p:cond delay="0"/>
                            </p:stCondLst>
                            <p:childTnLst>
                              <p:par>
                                <p:cTn id="679" presetID="10" presetClass="exit" presetSubtype="0" fill="hold" nodeType="clickEffect">
                                  <p:stCondLst>
                                    <p:cond delay="0"/>
                                  </p:stCondLst>
                                  <p:childTnLst>
                                    <p:animEffect transition="out" filter="fade">
                                      <p:cBhvr>
                                        <p:cTn id="680" dur="500"/>
                                        <p:tgtEl>
                                          <p:spTgt spid="198"/>
                                        </p:tgtEl>
                                      </p:cBhvr>
                                    </p:animEffect>
                                    <p:set>
                                      <p:cBhvr>
                                        <p:cTn id="681" dur="1" fill="hold">
                                          <p:stCondLst>
                                            <p:cond delay="499"/>
                                          </p:stCondLst>
                                        </p:cTn>
                                        <p:tgtEl>
                                          <p:spTgt spid="198"/>
                                        </p:tgtEl>
                                        <p:attrNameLst>
                                          <p:attrName>style.visibility</p:attrName>
                                        </p:attrNameLst>
                                      </p:cBhvr>
                                      <p:to>
                                        <p:strVal val="hidden"/>
                                      </p:to>
                                    </p:set>
                                  </p:childTnLst>
                                </p:cTn>
                              </p:par>
                              <p:par>
                                <p:cTn id="682" presetID="10" presetClass="exit" presetSubtype="0" fill="hold" nodeType="withEffect">
                                  <p:stCondLst>
                                    <p:cond delay="0"/>
                                  </p:stCondLst>
                                  <p:childTnLst>
                                    <p:animEffect transition="out" filter="fade">
                                      <p:cBhvr>
                                        <p:cTn id="683" dur="500"/>
                                        <p:tgtEl>
                                          <p:spTgt spid="199"/>
                                        </p:tgtEl>
                                      </p:cBhvr>
                                    </p:animEffect>
                                    <p:set>
                                      <p:cBhvr>
                                        <p:cTn id="684" dur="1" fill="hold">
                                          <p:stCondLst>
                                            <p:cond delay="499"/>
                                          </p:stCondLst>
                                        </p:cTn>
                                        <p:tgtEl>
                                          <p:spTgt spid="199"/>
                                        </p:tgtEl>
                                        <p:attrNameLst>
                                          <p:attrName>style.visibility</p:attrName>
                                        </p:attrNameLst>
                                      </p:cBhvr>
                                      <p:to>
                                        <p:strVal val="hidden"/>
                                      </p:to>
                                    </p:set>
                                  </p:childTnLst>
                                </p:cTn>
                              </p:par>
                            </p:childTnLst>
                          </p:cTn>
                        </p:par>
                      </p:childTnLst>
                    </p:cTn>
                  </p:par>
                  <p:par>
                    <p:cTn id="685" fill="hold">
                      <p:stCondLst>
                        <p:cond delay="indefinite"/>
                      </p:stCondLst>
                      <p:childTnLst>
                        <p:par>
                          <p:cTn id="686" fill="hold">
                            <p:stCondLst>
                              <p:cond delay="0"/>
                            </p:stCondLst>
                            <p:childTnLst>
                              <p:par>
                                <p:cTn id="687" presetID="22" presetClass="entr" presetSubtype="8" fill="hold" grpId="0" nodeType="clickEffect">
                                  <p:stCondLst>
                                    <p:cond delay="0"/>
                                  </p:stCondLst>
                                  <p:childTnLst>
                                    <p:set>
                                      <p:cBhvr>
                                        <p:cTn id="688" dur="1" fill="hold">
                                          <p:stCondLst>
                                            <p:cond delay="0"/>
                                          </p:stCondLst>
                                        </p:cTn>
                                        <p:tgtEl>
                                          <p:spTgt spid="64"/>
                                        </p:tgtEl>
                                        <p:attrNameLst>
                                          <p:attrName>style.visibility</p:attrName>
                                        </p:attrNameLst>
                                      </p:cBhvr>
                                      <p:to>
                                        <p:strVal val="visible"/>
                                      </p:to>
                                    </p:set>
                                    <p:animEffect transition="in" filter="wipe(left)">
                                      <p:cBhvr>
                                        <p:cTn id="689" dur="500"/>
                                        <p:tgtEl>
                                          <p:spTgt spid="64"/>
                                        </p:tgtEl>
                                      </p:cBhvr>
                                    </p:animEffect>
                                  </p:childTnLst>
                                </p:cTn>
                              </p:par>
                            </p:childTnLst>
                          </p:cTn>
                        </p:par>
                      </p:childTnLst>
                    </p:cTn>
                  </p:par>
                  <p:par>
                    <p:cTn id="690" fill="hold">
                      <p:stCondLst>
                        <p:cond delay="indefinite"/>
                      </p:stCondLst>
                      <p:childTnLst>
                        <p:par>
                          <p:cTn id="691" fill="hold">
                            <p:stCondLst>
                              <p:cond delay="0"/>
                            </p:stCondLst>
                            <p:childTnLst>
                              <p:par>
                                <p:cTn id="692" presetID="22" presetClass="entr" presetSubtype="8" fill="hold" grpId="0" nodeType="clickEffect">
                                  <p:stCondLst>
                                    <p:cond delay="0"/>
                                  </p:stCondLst>
                                  <p:childTnLst>
                                    <p:set>
                                      <p:cBhvr>
                                        <p:cTn id="693" dur="1" fill="hold">
                                          <p:stCondLst>
                                            <p:cond delay="0"/>
                                          </p:stCondLst>
                                        </p:cTn>
                                        <p:tgtEl>
                                          <p:spTgt spid="65"/>
                                        </p:tgtEl>
                                        <p:attrNameLst>
                                          <p:attrName>style.visibility</p:attrName>
                                        </p:attrNameLst>
                                      </p:cBhvr>
                                      <p:to>
                                        <p:strVal val="visible"/>
                                      </p:to>
                                    </p:set>
                                    <p:animEffect transition="in" filter="wipe(left)">
                                      <p:cBhvr>
                                        <p:cTn id="694" dur="500"/>
                                        <p:tgtEl>
                                          <p:spTgt spid="65"/>
                                        </p:tgtEl>
                                      </p:cBhvr>
                                    </p:animEffect>
                                  </p:childTnLst>
                                </p:cTn>
                              </p:par>
                            </p:childTnLst>
                          </p:cTn>
                        </p:par>
                      </p:childTnLst>
                    </p:cTn>
                  </p:par>
                  <p:par>
                    <p:cTn id="695" fill="hold">
                      <p:stCondLst>
                        <p:cond delay="indefinite"/>
                      </p:stCondLst>
                      <p:childTnLst>
                        <p:par>
                          <p:cTn id="696" fill="hold">
                            <p:stCondLst>
                              <p:cond delay="0"/>
                            </p:stCondLst>
                            <p:childTnLst>
                              <p:par>
                                <p:cTn id="697" presetID="22" presetClass="entr" presetSubtype="8" fill="hold" grpId="0" nodeType="clickEffect">
                                  <p:stCondLst>
                                    <p:cond delay="0"/>
                                  </p:stCondLst>
                                  <p:childTnLst>
                                    <p:set>
                                      <p:cBhvr>
                                        <p:cTn id="698" dur="1" fill="hold">
                                          <p:stCondLst>
                                            <p:cond delay="0"/>
                                          </p:stCondLst>
                                        </p:cTn>
                                        <p:tgtEl>
                                          <p:spTgt spid="67"/>
                                        </p:tgtEl>
                                        <p:attrNameLst>
                                          <p:attrName>style.visibility</p:attrName>
                                        </p:attrNameLst>
                                      </p:cBhvr>
                                      <p:to>
                                        <p:strVal val="visible"/>
                                      </p:to>
                                    </p:set>
                                    <p:animEffect transition="in" filter="wipe(left)">
                                      <p:cBhvr>
                                        <p:cTn id="699" dur="500"/>
                                        <p:tgtEl>
                                          <p:spTgt spid="67"/>
                                        </p:tgtEl>
                                      </p:cBhvr>
                                    </p:animEffect>
                                  </p:childTnLst>
                                </p:cTn>
                              </p:par>
                            </p:childTnLst>
                          </p:cTn>
                        </p:par>
                      </p:childTnLst>
                    </p:cTn>
                  </p:par>
                  <p:par>
                    <p:cTn id="700" fill="hold">
                      <p:stCondLst>
                        <p:cond delay="indefinite"/>
                      </p:stCondLst>
                      <p:childTnLst>
                        <p:par>
                          <p:cTn id="701" fill="hold">
                            <p:stCondLst>
                              <p:cond delay="0"/>
                            </p:stCondLst>
                            <p:childTnLst>
                              <p:par>
                                <p:cTn id="702" presetID="22" presetClass="entr" presetSubtype="8" fill="hold" grpId="0" nodeType="clickEffect">
                                  <p:stCondLst>
                                    <p:cond delay="0"/>
                                  </p:stCondLst>
                                  <p:childTnLst>
                                    <p:set>
                                      <p:cBhvr>
                                        <p:cTn id="703" dur="1" fill="hold">
                                          <p:stCondLst>
                                            <p:cond delay="0"/>
                                          </p:stCondLst>
                                        </p:cTn>
                                        <p:tgtEl>
                                          <p:spTgt spid="81"/>
                                        </p:tgtEl>
                                        <p:attrNameLst>
                                          <p:attrName>style.visibility</p:attrName>
                                        </p:attrNameLst>
                                      </p:cBhvr>
                                      <p:to>
                                        <p:strVal val="visible"/>
                                      </p:to>
                                    </p:set>
                                    <p:animEffect transition="in" filter="wipe(left)">
                                      <p:cBhvr>
                                        <p:cTn id="704" dur="500"/>
                                        <p:tgtEl>
                                          <p:spTgt spid="81"/>
                                        </p:tgtEl>
                                      </p:cBhvr>
                                    </p:animEffect>
                                  </p:childTnLst>
                                </p:cTn>
                              </p:par>
                            </p:childTnLst>
                          </p:cTn>
                        </p:par>
                      </p:childTnLst>
                    </p:cTn>
                  </p:par>
                  <p:par>
                    <p:cTn id="705" fill="hold">
                      <p:stCondLst>
                        <p:cond delay="indefinite"/>
                      </p:stCondLst>
                      <p:childTnLst>
                        <p:par>
                          <p:cTn id="706" fill="hold">
                            <p:stCondLst>
                              <p:cond delay="0"/>
                            </p:stCondLst>
                            <p:childTnLst>
                              <p:par>
                                <p:cTn id="707" presetID="22" presetClass="entr" presetSubtype="8" fill="hold" grpId="0" nodeType="clickEffect">
                                  <p:stCondLst>
                                    <p:cond delay="0"/>
                                  </p:stCondLst>
                                  <p:childTnLst>
                                    <p:set>
                                      <p:cBhvr>
                                        <p:cTn id="708" dur="1" fill="hold">
                                          <p:stCondLst>
                                            <p:cond delay="0"/>
                                          </p:stCondLst>
                                        </p:cTn>
                                        <p:tgtEl>
                                          <p:spTgt spid="82"/>
                                        </p:tgtEl>
                                        <p:attrNameLst>
                                          <p:attrName>style.visibility</p:attrName>
                                        </p:attrNameLst>
                                      </p:cBhvr>
                                      <p:to>
                                        <p:strVal val="visible"/>
                                      </p:to>
                                    </p:set>
                                    <p:animEffect transition="in" filter="wipe(left)">
                                      <p:cBhvr>
                                        <p:cTn id="709" dur="500"/>
                                        <p:tgtEl>
                                          <p:spTgt spid="82"/>
                                        </p:tgtEl>
                                      </p:cBhvr>
                                    </p:animEffect>
                                  </p:childTnLst>
                                </p:cTn>
                              </p:par>
                            </p:childTnLst>
                          </p:cTn>
                        </p:par>
                      </p:childTnLst>
                    </p:cTn>
                  </p:par>
                  <p:par>
                    <p:cTn id="710" fill="hold">
                      <p:stCondLst>
                        <p:cond delay="indefinite"/>
                      </p:stCondLst>
                      <p:childTnLst>
                        <p:par>
                          <p:cTn id="711" fill="hold">
                            <p:stCondLst>
                              <p:cond delay="0"/>
                            </p:stCondLst>
                            <p:childTnLst>
                              <p:par>
                                <p:cTn id="712" presetID="22" presetClass="entr" presetSubtype="8" fill="hold" grpId="0" nodeType="clickEffect">
                                  <p:stCondLst>
                                    <p:cond delay="0"/>
                                  </p:stCondLst>
                                  <p:childTnLst>
                                    <p:set>
                                      <p:cBhvr>
                                        <p:cTn id="713" dur="1" fill="hold">
                                          <p:stCondLst>
                                            <p:cond delay="0"/>
                                          </p:stCondLst>
                                        </p:cTn>
                                        <p:tgtEl>
                                          <p:spTgt spid="85"/>
                                        </p:tgtEl>
                                        <p:attrNameLst>
                                          <p:attrName>style.visibility</p:attrName>
                                        </p:attrNameLst>
                                      </p:cBhvr>
                                      <p:to>
                                        <p:strVal val="visible"/>
                                      </p:to>
                                    </p:set>
                                    <p:animEffect transition="in" filter="wipe(left)">
                                      <p:cBhvr>
                                        <p:cTn id="714" dur="500"/>
                                        <p:tgtEl>
                                          <p:spTgt spid="85"/>
                                        </p:tgtEl>
                                      </p:cBhvr>
                                    </p:animEffect>
                                  </p:childTnLst>
                                </p:cTn>
                              </p:par>
                            </p:childTnLst>
                          </p:cTn>
                        </p:par>
                      </p:childTnLst>
                    </p:cTn>
                  </p:par>
                  <p:par>
                    <p:cTn id="715" fill="hold">
                      <p:stCondLst>
                        <p:cond delay="indefinite"/>
                      </p:stCondLst>
                      <p:childTnLst>
                        <p:par>
                          <p:cTn id="716" fill="hold">
                            <p:stCondLst>
                              <p:cond delay="0"/>
                            </p:stCondLst>
                            <p:childTnLst>
                              <p:par>
                                <p:cTn id="717" presetID="22" presetClass="entr" presetSubtype="8" fill="hold" grpId="0" nodeType="clickEffect">
                                  <p:stCondLst>
                                    <p:cond delay="0"/>
                                  </p:stCondLst>
                                  <p:childTnLst>
                                    <p:set>
                                      <p:cBhvr>
                                        <p:cTn id="718" dur="1" fill="hold">
                                          <p:stCondLst>
                                            <p:cond delay="0"/>
                                          </p:stCondLst>
                                        </p:cTn>
                                        <p:tgtEl>
                                          <p:spTgt spid="86"/>
                                        </p:tgtEl>
                                        <p:attrNameLst>
                                          <p:attrName>style.visibility</p:attrName>
                                        </p:attrNameLst>
                                      </p:cBhvr>
                                      <p:to>
                                        <p:strVal val="visible"/>
                                      </p:to>
                                    </p:set>
                                    <p:animEffect transition="in" filter="wipe(left)">
                                      <p:cBhvr>
                                        <p:cTn id="719" dur="500"/>
                                        <p:tgtEl>
                                          <p:spTgt spid="86"/>
                                        </p:tgtEl>
                                      </p:cBhvr>
                                    </p:animEffect>
                                  </p:childTnLst>
                                </p:cTn>
                              </p:par>
                            </p:childTnLst>
                          </p:cTn>
                        </p:par>
                      </p:childTnLst>
                    </p:cTn>
                  </p:par>
                  <p:par>
                    <p:cTn id="720" fill="hold">
                      <p:stCondLst>
                        <p:cond delay="indefinite"/>
                      </p:stCondLst>
                      <p:childTnLst>
                        <p:par>
                          <p:cTn id="721" fill="hold">
                            <p:stCondLst>
                              <p:cond delay="0"/>
                            </p:stCondLst>
                            <p:childTnLst>
                              <p:par>
                                <p:cTn id="722" presetID="22" presetClass="entr" presetSubtype="8" fill="hold" nodeType="clickEffect">
                                  <p:stCondLst>
                                    <p:cond delay="0"/>
                                  </p:stCondLst>
                                  <p:childTnLst>
                                    <p:set>
                                      <p:cBhvr>
                                        <p:cTn id="723" dur="1" fill="hold">
                                          <p:stCondLst>
                                            <p:cond delay="0"/>
                                          </p:stCondLst>
                                        </p:cTn>
                                        <p:tgtEl>
                                          <p:spTgt spid="4"/>
                                        </p:tgtEl>
                                        <p:attrNameLst>
                                          <p:attrName>style.visibility</p:attrName>
                                        </p:attrNameLst>
                                      </p:cBhvr>
                                      <p:to>
                                        <p:strVal val="visible"/>
                                      </p:to>
                                    </p:set>
                                    <p:animEffect transition="in" filter="wipe(left)">
                                      <p:cBhvr>
                                        <p:cTn id="724" dur="500"/>
                                        <p:tgtEl>
                                          <p:spTgt spid="4"/>
                                        </p:tgtEl>
                                      </p:cBhvr>
                                    </p:animEffect>
                                  </p:childTnLst>
                                </p:cTn>
                              </p:par>
                            </p:childTnLst>
                          </p:cTn>
                        </p:par>
                        <p:par>
                          <p:cTn id="725" fill="hold">
                            <p:stCondLst>
                              <p:cond delay="500"/>
                            </p:stCondLst>
                            <p:childTnLst>
                              <p:par>
                                <p:cTn id="726" presetID="22" presetClass="entr" presetSubtype="8" fill="hold" grpId="0" nodeType="afterEffect">
                                  <p:stCondLst>
                                    <p:cond delay="0"/>
                                  </p:stCondLst>
                                  <p:childTnLst>
                                    <p:set>
                                      <p:cBhvr>
                                        <p:cTn id="727" dur="1" fill="hold">
                                          <p:stCondLst>
                                            <p:cond delay="0"/>
                                          </p:stCondLst>
                                        </p:cTn>
                                        <p:tgtEl>
                                          <p:spTgt spid="88"/>
                                        </p:tgtEl>
                                        <p:attrNameLst>
                                          <p:attrName>style.visibility</p:attrName>
                                        </p:attrNameLst>
                                      </p:cBhvr>
                                      <p:to>
                                        <p:strVal val="visible"/>
                                      </p:to>
                                    </p:set>
                                    <p:animEffect transition="in" filter="wipe(left)">
                                      <p:cBhvr>
                                        <p:cTn id="728" dur="500"/>
                                        <p:tgtEl>
                                          <p:spTgt spid="88"/>
                                        </p:tgtEl>
                                      </p:cBhvr>
                                    </p:animEffect>
                                  </p:childTnLst>
                                </p:cTn>
                              </p:par>
                            </p:childTnLst>
                          </p:cTn>
                        </p:par>
                      </p:childTnLst>
                    </p:cTn>
                  </p:par>
                  <p:par>
                    <p:cTn id="729" fill="hold">
                      <p:stCondLst>
                        <p:cond delay="indefinite"/>
                      </p:stCondLst>
                      <p:childTnLst>
                        <p:par>
                          <p:cTn id="730" fill="hold">
                            <p:stCondLst>
                              <p:cond delay="0"/>
                            </p:stCondLst>
                            <p:childTnLst>
                              <p:par>
                                <p:cTn id="731" presetID="22" presetClass="entr" presetSubtype="1" fill="hold" nodeType="clickEffect">
                                  <p:stCondLst>
                                    <p:cond delay="0"/>
                                  </p:stCondLst>
                                  <p:childTnLst>
                                    <p:set>
                                      <p:cBhvr>
                                        <p:cTn id="732" dur="1" fill="hold">
                                          <p:stCondLst>
                                            <p:cond delay="0"/>
                                          </p:stCondLst>
                                        </p:cTn>
                                        <p:tgtEl>
                                          <p:spTgt spid="91"/>
                                        </p:tgtEl>
                                        <p:attrNameLst>
                                          <p:attrName>style.visibility</p:attrName>
                                        </p:attrNameLst>
                                      </p:cBhvr>
                                      <p:to>
                                        <p:strVal val="visible"/>
                                      </p:to>
                                    </p:set>
                                    <p:animEffect transition="in" filter="wipe(up)">
                                      <p:cBhvr>
                                        <p:cTn id="733" dur="500"/>
                                        <p:tgtEl>
                                          <p:spTgt spid="91"/>
                                        </p:tgtEl>
                                      </p:cBhvr>
                                    </p:animEffect>
                                  </p:childTnLst>
                                </p:cTn>
                              </p:par>
                            </p:childTnLst>
                          </p:cTn>
                        </p:par>
                      </p:childTnLst>
                    </p:cTn>
                  </p:par>
                  <p:par>
                    <p:cTn id="734" fill="hold">
                      <p:stCondLst>
                        <p:cond delay="indefinite"/>
                      </p:stCondLst>
                      <p:childTnLst>
                        <p:par>
                          <p:cTn id="735" fill="hold">
                            <p:stCondLst>
                              <p:cond delay="0"/>
                            </p:stCondLst>
                            <p:childTnLst>
                              <p:par>
                                <p:cTn id="736" presetID="22" presetClass="entr" presetSubtype="8" fill="hold" grpId="0" nodeType="clickEffect">
                                  <p:stCondLst>
                                    <p:cond delay="0"/>
                                  </p:stCondLst>
                                  <p:childTnLst>
                                    <p:set>
                                      <p:cBhvr>
                                        <p:cTn id="737" dur="1" fill="hold">
                                          <p:stCondLst>
                                            <p:cond delay="0"/>
                                          </p:stCondLst>
                                        </p:cTn>
                                        <p:tgtEl>
                                          <p:spTgt spid="89"/>
                                        </p:tgtEl>
                                        <p:attrNameLst>
                                          <p:attrName>style.visibility</p:attrName>
                                        </p:attrNameLst>
                                      </p:cBhvr>
                                      <p:to>
                                        <p:strVal val="visible"/>
                                      </p:to>
                                    </p:set>
                                    <p:animEffect transition="in" filter="wipe(left)">
                                      <p:cBhvr>
                                        <p:cTn id="738" dur="500"/>
                                        <p:tgtEl>
                                          <p:spTgt spid="89"/>
                                        </p:tgtEl>
                                      </p:cBhvr>
                                    </p:animEffect>
                                  </p:childTnLst>
                                </p:cTn>
                              </p:par>
                            </p:childTnLst>
                          </p:cTn>
                        </p:par>
                      </p:childTnLst>
                    </p:cTn>
                  </p:par>
                  <p:par>
                    <p:cTn id="739" fill="hold">
                      <p:stCondLst>
                        <p:cond delay="indefinite"/>
                      </p:stCondLst>
                      <p:childTnLst>
                        <p:par>
                          <p:cTn id="740" fill="hold">
                            <p:stCondLst>
                              <p:cond delay="0"/>
                            </p:stCondLst>
                            <p:childTnLst>
                              <p:par>
                                <p:cTn id="741" presetID="22" presetClass="entr" presetSubtype="8" fill="hold" grpId="0" nodeType="clickEffect">
                                  <p:stCondLst>
                                    <p:cond delay="0"/>
                                  </p:stCondLst>
                                  <p:childTnLst>
                                    <p:set>
                                      <p:cBhvr>
                                        <p:cTn id="742" dur="1" fill="hold">
                                          <p:stCondLst>
                                            <p:cond delay="0"/>
                                          </p:stCondLst>
                                        </p:cTn>
                                        <p:tgtEl>
                                          <p:spTgt spid="92"/>
                                        </p:tgtEl>
                                        <p:attrNameLst>
                                          <p:attrName>style.visibility</p:attrName>
                                        </p:attrNameLst>
                                      </p:cBhvr>
                                      <p:to>
                                        <p:strVal val="visible"/>
                                      </p:to>
                                    </p:set>
                                    <p:animEffect transition="in" filter="wipe(left)">
                                      <p:cBhvr>
                                        <p:cTn id="743" dur="500"/>
                                        <p:tgtEl>
                                          <p:spTgt spid="92"/>
                                        </p:tgtEl>
                                      </p:cBhvr>
                                    </p:animEffect>
                                  </p:childTnLst>
                                </p:cTn>
                              </p:par>
                            </p:childTnLst>
                          </p:cTn>
                        </p:par>
                      </p:childTnLst>
                    </p:cTn>
                  </p:par>
                  <p:par>
                    <p:cTn id="744" fill="hold">
                      <p:stCondLst>
                        <p:cond delay="indefinite"/>
                      </p:stCondLst>
                      <p:childTnLst>
                        <p:par>
                          <p:cTn id="745" fill="hold">
                            <p:stCondLst>
                              <p:cond delay="0"/>
                            </p:stCondLst>
                            <p:childTnLst>
                              <p:par>
                                <p:cTn id="746" presetID="22" presetClass="entr" presetSubtype="8" fill="hold" grpId="0" nodeType="clickEffect">
                                  <p:stCondLst>
                                    <p:cond delay="0"/>
                                  </p:stCondLst>
                                  <p:childTnLst>
                                    <p:set>
                                      <p:cBhvr>
                                        <p:cTn id="747" dur="1" fill="hold">
                                          <p:stCondLst>
                                            <p:cond delay="0"/>
                                          </p:stCondLst>
                                        </p:cTn>
                                        <p:tgtEl>
                                          <p:spTgt spid="93"/>
                                        </p:tgtEl>
                                        <p:attrNameLst>
                                          <p:attrName>style.visibility</p:attrName>
                                        </p:attrNameLst>
                                      </p:cBhvr>
                                      <p:to>
                                        <p:strVal val="visible"/>
                                      </p:to>
                                    </p:set>
                                    <p:animEffect transition="in" filter="wipe(left)">
                                      <p:cBhvr>
                                        <p:cTn id="748" dur="500"/>
                                        <p:tgtEl>
                                          <p:spTgt spid="93"/>
                                        </p:tgtEl>
                                      </p:cBhvr>
                                    </p:animEffect>
                                  </p:childTnLst>
                                </p:cTn>
                              </p:par>
                            </p:childTnLst>
                          </p:cTn>
                        </p:par>
                      </p:childTnLst>
                    </p:cTn>
                  </p:par>
                  <p:par>
                    <p:cTn id="749" fill="hold">
                      <p:stCondLst>
                        <p:cond delay="indefinite"/>
                      </p:stCondLst>
                      <p:childTnLst>
                        <p:par>
                          <p:cTn id="750" fill="hold">
                            <p:stCondLst>
                              <p:cond delay="0"/>
                            </p:stCondLst>
                            <p:childTnLst>
                              <p:par>
                                <p:cTn id="751" presetID="22" presetClass="entr" presetSubtype="8" fill="hold" grpId="0" nodeType="clickEffect">
                                  <p:stCondLst>
                                    <p:cond delay="0"/>
                                  </p:stCondLst>
                                  <p:childTnLst>
                                    <p:set>
                                      <p:cBhvr>
                                        <p:cTn id="752" dur="1" fill="hold">
                                          <p:stCondLst>
                                            <p:cond delay="0"/>
                                          </p:stCondLst>
                                        </p:cTn>
                                        <p:tgtEl>
                                          <p:spTgt spid="94"/>
                                        </p:tgtEl>
                                        <p:attrNameLst>
                                          <p:attrName>style.visibility</p:attrName>
                                        </p:attrNameLst>
                                      </p:cBhvr>
                                      <p:to>
                                        <p:strVal val="visible"/>
                                      </p:to>
                                    </p:set>
                                    <p:animEffect transition="in" filter="wipe(left)">
                                      <p:cBhvr>
                                        <p:cTn id="753" dur="500"/>
                                        <p:tgtEl>
                                          <p:spTgt spid="94"/>
                                        </p:tgtEl>
                                      </p:cBhvr>
                                    </p:animEffect>
                                  </p:childTnLst>
                                </p:cTn>
                              </p:par>
                            </p:childTnLst>
                          </p:cTn>
                        </p:par>
                      </p:childTnLst>
                    </p:cTn>
                  </p:par>
                  <p:par>
                    <p:cTn id="754" fill="hold">
                      <p:stCondLst>
                        <p:cond delay="indefinite"/>
                      </p:stCondLst>
                      <p:childTnLst>
                        <p:par>
                          <p:cTn id="755" fill="hold">
                            <p:stCondLst>
                              <p:cond delay="0"/>
                            </p:stCondLst>
                            <p:childTnLst>
                              <p:par>
                                <p:cTn id="756" presetID="22" presetClass="entr" presetSubtype="8" fill="hold" grpId="0" nodeType="clickEffect">
                                  <p:stCondLst>
                                    <p:cond delay="0"/>
                                  </p:stCondLst>
                                  <p:childTnLst>
                                    <p:set>
                                      <p:cBhvr>
                                        <p:cTn id="757" dur="1" fill="hold">
                                          <p:stCondLst>
                                            <p:cond delay="0"/>
                                          </p:stCondLst>
                                        </p:cTn>
                                        <p:tgtEl>
                                          <p:spTgt spid="97"/>
                                        </p:tgtEl>
                                        <p:attrNameLst>
                                          <p:attrName>style.visibility</p:attrName>
                                        </p:attrNameLst>
                                      </p:cBhvr>
                                      <p:to>
                                        <p:strVal val="visible"/>
                                      </p:to>
                                    </p:set>
                                    <p:animEffect transition="in" filter="wipe(left)">
                                      <p:cBhvr>
                                        <p:cTn id="75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4" grpId="1" animBg="1"/>
      <p:bldP spid="164" grpId="2" animBg="1"/>
      <p:bldP spid="163" grpId="0" animBg="1"/>
      <p:bldP spid="163" grpId="1" animBg="1"/>
      <p:bldP spid="163" grpId="2" animBg="1"/>
      <p:bldP spid="162" grpId="0" animBg="1"/>
      <p:bldP spid="162" grpId="1" animBg="1"/>
      <p:bldP spid="162" grpId="2" animBg="1"/>
      <p:bldP spid="261" grpId="0" animBg="1"/>
      <p:bldP spid="261" grpId="1" animBg="1"/>
      <p:bldP spid="261" grpId="2" animBg="1"/>
      <p:bldP spid="262" grpId="0" animBg="1"/>
      <p:bldP spid="262" grpId="1" animBg="1"/>
      <p:bldP spid="262" grpId="2" animBg="1"/>
      <p:bldP spid="260" grpId="0" animBg="1"/>
      <p:bldP spid="260" grpId="1" animBg="1"/>
      <p:bldP spid="260" grpId="2" animBg="1"/>
      <p:bldP spid="2" grpId="0"/>
      <p:bldP spid="214" grpId="0"/>
      <p:bldP spid="206" grpId="0"/>
      <p:bldP spid="207" grpId="0"/>
      <p:bldP spid="208" grpId="0"/>
      <p:bldP spid="205" grpId="0" animBg="1"/>
      <p:bldP spid="205" grpId="1" animBg="1"/>
      <p:bldP spid="205" grpId="2" animBg="1"/>
      <p:bldP spid="89" grpId="0"/>
      <p:bldP spid="204" grpId="0" animBg="1"/>
      <p:bldP spid="204" grpId="1" animBg="1"/>
      <p:bldP spid="204" grpId="2" animBg="1"/>
      <p:bldP spid="90" grpId="0" animBg="1"/>
      <p:bldP spid="90" grpId="1" animBg="1"/>
      <p:bldP spid="79" grpId="0"/>
      <p:bldP spid="80" grpId="0"/>
      <p:bldP spid="78" grpId="0" animBg="1"/>
      <p:bldP spid="78" grpId="1" animBg="1"/>
      <p:bldP spid="72" grpId="0" animBg="1"/>
      <p:bldP spid="72" grpId="1" animBg="1"/>
      <p:bldP spid="92" grpId="0"/>
      <p:bldP spid="93" grpId="0"/>
      <p:bldP spid="94" grpId="0"/>
      <p:bldP spid="65" grpId="0"/>
      <p:bldP spid="67" grpId="0"/>
      <p:bldP spid="61" grpId="0"/>
      <p:bldP spid="62" grpId="0"/>
      <p:bldP spid="63" grpId="0"/>
      <p:bldP spid="70" grpId="0" animBg="1"/>
      <p:bldP spid="70" grpId="1" animBg="1"/>
      <p:bldP spid="70" grpId="2" animBg="1"/>
      <p:bldP spid="34" grpId="0" animBg="1"/>
      <p:bldP spid="34" grpId="1" animBg="1"/>
      <p:bldP spid="34" grpId="2" animBg="1"/>
      <p:bldP spid="36" grpId="0" animBg="1"/>
      <p:bldP spid="36" grpId="1" animBg="1"/>
      <p:bldP spid="36" grpId="2" animBg="1"/>
      <p:bldP spid="38" grpId="0" animBg="1"/>
      <p:bldP spid="38" grpId="1" animBg="1"/>
      <p:bldP spid="38" grpId="2" animBg="1"/>
      <p:bldP spid="5" grpId="0"/>
      <p:bldP spid="6" grpId="0"/>
      <p:bldP spid="7" grpId="0"/>
      <p:bldP spid="9" grpId="0"/>
      <p:bldP spid="66" grpId="0"/>
      <p:bldP spid="68" grpId="0"/>
      <p:bldP spid="71" grpId="0"/>
      <p:bldP spid="75" grpId="0"/>
      <p:bldP spid="28" grpId="0"/>
      <p:bldP spid="30" grpId="0"/>
      <p:bldP spid="32" grpId="0"/>
      <p:bldP spid="35" grpId="0" animBg="1"/>
      <p:bldP spid="35" grpId="1" animBg="1"/>
      <p:bldP spid="39" grpId="0" animBg="1"/>
      <p:bldP spid="39" grpId="1" animBg="1"/>
      <p:bldP spid="40" grpId="0"/>
      <p:bldP spid="41" grpId="0"/>
      <p:bldP spid="42" grpId="0"/>
      <p:bldP spid="43" grpId="0"/>
      <p:bldP spid="44" grpId="0"/>
      <p:bldP spid="45" grpId="0"/>
      <p:bldP spid="46" grpId="0"/>
      <p:bldP spid="47" grpId="0"/>
      <p:bldP spid="48" grpId="0"/>
      <p:bldP spid="74" grpId="0" animBg="1"/>
      <p:bldP spid="74" grpId="1" animBg="1"/>
      <p:bldP spid="84" grpId="0" animBg="1"/>
      <p:bldP spid="84" grpId="1" animBg="1"/>
      <p:bldP spid="83" grpId="0" animBg="1"/>
      <p:bldP spid="83" grpId="1" animBg="1"/>
      <p:bldP spid="77" grpId="0" animBg="1"/>
      <p:bldP spid="77" grpId="1" animBg="1"/>
      <p:bldP spid="37" grpId="0" animBg="1"/>
      <p:bldP spid="37" grpId="1" animBg="1"/>
      <p:bldP spid="59" grpId="0"/>
      <p:bldP spid="64" grpId="0"/>
      <p:bldP spid="81" grpId="0"/>
      <p:bldP spid="82" grpId="0"/>
      <p:bldP spid="85" grpId="0"/>
      <p:bldP spid="86" grpId="0"/>
      <p:bldP spid="88" grpId="0"/>
      <p:bldP spid="97" grpId="0" animBg="1"/>
      <p:bldP spid="120" grpId="0" animBg="1"/>
      <p:bldP spid="120" grpId="1" animBg="1"/>
      <p:bldP spid="121" grpId="0" animBg="1"/>
      <p:bldP spid="121" grpId="1" animBg="1"/>
      <p:bldP spid="121" grpId="2" animBg="1"/>
      <p:bldP spid="126" grpId="0" animBg="1"/>
      <p:bldP spid="126" grpId="1" animBg="1"/>
      <p:bldP spid="136" grpId="0"/>
      <p:bldP spid="136" grpId="1"/>
      <p:bldP spid="137" grpId="0"/>
      <p:bldP spid="137" grpId="1"/>
      <p:bldP spid="138" grpId="0" animBg="1"/>
      <p:bldP spid="138" grpId="1" animBg="1"/>
      <p:bldP spid="138" grpId="2" animBg="1"/>
      <p:bldP spid="141" grpId="0" animBg="1"/>
      <p:bldP spid="141" grpId="1" animBg="1"/>
      <p:bldP spid="125" grpId="0"/>
      <p:bldP spid="147" grpId="0"/>
      <p:bldP spid="148" grpId="0"/>
      <p:bldP spid="149" grpId="0"/>
      <p:bldP spid="150" grpId="0" animBg="1"/>
      <p:bldP spid="150" grpId="1" animBg="1"/>
      <p:bldP spid="194" grpId="0"/>
      <p:bldP spid="194" grpId="1"/>
      <p:bldP spid="195" grpId="0"/>
      <p:bldP spid="195" grpId="1"/>
      <p:bldP spid="200" grpId="0"/>
      <p:bldP spid="201" grpId="0"/>
      <p:bldP spid="209" grpId="0"/>
      <p:bldP spid="210" grpId="0"/>
      <p:bldP spid="211" grpId="0" animBg="1"/>
      <p:bldP spid="211" grpId="1" animBg="1"/>
      <p:bldP spid="212" grpId="0" animBg="1"/>
      <p:bldP spid="212" grpId="1" animBg="1"/>
      <p:bldP spid="87" grpId="0" animBg="1"/>
      <p:bldP spid="87" grpId="1" animBg="1"/>
      <p:bldP spid="213" grpId="0" animBg="1"/>
      <p:bldP spid="213" grpId="1" animBg="1"/>
      <p:bldP spid="222" grpId="0"/>
      <p:bldP spid="222" grpId="1"/>
      <p:bldP spid="224" grpId="0"/>
      <p:bldP spid="224" grpId="1"/>
      <p:bldP spid="225" grpId="0"/>
      <p:bldP spid="225" grpId="1"/>
      <p:bldP spid="234" grpId="0"/>
      <p:bldP spid="234" grpId="1"/>
      <p:bldP spid="250" grpId="0" animBg="1"/>
      <p:bldP spid="250" grpId="1" animBg="1"/>
      <p:bldP spid="251" grpId="0" animBg="1"/>
      <p:bldP spid="251" grpId="1" animBg="1"/>
      <p:bldP spid="8" grpId="0" animBg="1"/>
      <p:bldP spid="8" grpId="1" animBg="1"/>
      <p:bldP spid="166" grpId="0" animBg="1"/>
      <p:bldP spid="16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58</a:t>
            </a:r>
            <a:endParaRPr lang="en-US" sz="2000" b="1" dirty="0">
              <a:solidFill>
                <a:prstClr val="black"/>
              </a:solidFill>
            </a:endParaRPr>
          </a:p>
        </p:txBody>
      </p:sp>
    </p:spTree>
    <p:extLst>
      <p:ext uri="{BB962C8B-B14F-4D97-AF65-F5344CB8AC3E}">
        <p14:creationId xmlns:p14="http://schemas.microsoft.com/office/powerpoint/2010/main" val="393104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48</a:t>
            </a:r>
            <a:endParaRPr lang="en-US" sz="2000" b="1" dirty="0">
              <a:solidFill>
                <a:prstClr val="black"/>
              </a:solidFill>
            </a:endParaRPr>
          </a:p>
        </p:txBody>
      </p:sp>
    </p:spTree>
    <p:extLst>
      <p:ext uri="{BB962C8B-B14F-4D97-AF65-F5344CB8AC3E}">
        <p14:creationId xmlns:p14="http://schemas.microsoft.com/office/powerpoint/2010/main" val="1255641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7"/>
          <p:cNvSpPr txBox="1">
            <a:spLocks/>
          </p:cNvSpPr>
          <p:nvPr/>
        </p:nvSpPr>
        <p:spPr bwMode="auto">
          <a:xfrm>
            <a:off x="683569" y="3431406"/>
            <a:ext cx="453650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based on Geometric figure (Hexagon)</a:t>
            </a:r>
            <a:endParaRPr lang="en-US" altLang="en-US" sz="2000" dirty="0">
              <a:solidFill>
                <a:srgbClr val="FF6600"/>
              </a:solidFill>
              <a:latin typeface="Bookman Old Style" pitchFamily="18" charset="0"/>
            </a:endParaRPr>
          </a:p>
        </p:txBody>
      </p:sp>
      <p:sp>
        <p:nvSpPr>
          <p:cNvPr id="6" name="Title 7"/>
          <p:cNvSpPr txBox="1">
            <a:spLocks/>
          </p:cNvSpPr>
          <p:nvPr/>
        </p:nvSpPr>
        <p:spPr bwMode="auto">
          <a:xfrm>
            <a:off x="683569" y="1975104"/>
            <a:ext cx="3742184" cy="116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571500" indent="-571500">
              <a:tabLst>
                <a:tab pos="142875" algn="l"/>
                <a:tab pos="62865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3600" dirty="0" smtClean="0">
                <a:solidFill>
                  <a:srgbClr val="034EA2"/>
                </a:solidFill>
                <a:latin typeface="Bookman Old Style" pitchFamily="18" charset="0"/>
              </a:rPr>
              <a:t> 	QUADRATIC </a:t>
            </a:r>
            <a:br>
              <a:rPr lang="en-US" altLang="en-US" sz="3600" dirty="0" smtClean="0">
                <a:solidFill>
                  <a:srgbClr val="034EA2"/>
                </a:solidFill>
                <a:latin typeface="Bookman Old Style" pitchFamily="18" charset="0"/>
              </a:rPr>
            </a:br>
            <a:r>
              <a:rPr lang="en-US" altLang="en-US" sz="3600" dirty="0" smtClean="0">
                <a:solidFill>
                  <a:srgbClr val="034EA2"/>
                </a:solidFill>
                <a:latin typeface="Bookman Old Style" pitchFamily="18" charset="0"/>
              </a:rPr>
              <a:t>EQUATIONS</a:t>
            </a:r>
            <a:endParaRPr lang="en-US" altLang="en-US" sz="3600" dirty="0">
              <a:solidFill>
                <a:srgbClr val="034EA2"/>
              </a:solidFill>
              <a:latin typeface="Bookman Old Style" pitchFamily="18" charset="0"/>
            </a:endParaRPr>
          </a:p>
        </p:txBody>
      </p:sp>
    </p:spTree>
    <p:extLst>
      <p:ext uri="{BB962C8B-B14F-4D97-AF65-F5344CB8AC3E}">
        <p14:creationId xmlns:p14="http://schemas.microsoft.com/office/powerpoint/2010/main" val="1200795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ounded Rectangle 207"/>
          <p:cNvSpPr/>
          <p:nvPr/>
        </p:nvSpPr>
        <p:spPr>
          <a:xfrm>
            <a:off x="6478739" y="3895625"/>
            <a:ext cx="601567" cy="231044"/>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r>
              <a:rPr lang="en-IN" kern="0" dirty="0" smtClean="0">
                <a:solidFill>
                  <a:prstClr val="white"/>
                </a:solidFill>
              </a:rPr>
              <a:t> </a:t>
            </a:r>
            <a:endParaRPr lang="en-IN" kern="0" dirty="0">
              <a:solidFill>
                <a:prstClr val="white"/>
              </a:solidFill>
            </a:endParaRPr>
          </a:p>
        </p:txBody>
      </p:sp>
      <p:sp>
        <p:nvSpPr>
          <p:cNvPr id="202" name="Rounded Rectangle 201"/>
          <p:cNvSpPr/>
          <p:nvPr/>
        </p:nvSpPr>
        <p:spPr>
          <a:xfrm>
            <a:off x="2881912" y="3912545"/>
            <a:ext cx="209449" cy="210040"/>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r>
              <a:rPr lang="en-IN" kern="0" dirty="0" smtClean="0">
                <a:solidFill>
                  <a:prstClr val="white"/>
                </a:solidFill>
              </a:rPr>
              <a:t> </a:t>
            </a:r>
            <a:endParaRPr lang="en-IN" kern="0" dirty="0">
              <a:solidFill>
                <a:prstClr val="white"/>
              </a:solidFill>
            </a:endParaRPr>
          </a:p>
        </p:txBody>
      </p:sp>
      <p:sp>
        <p:nvSpPr>
          <p:cNvPr id="163" name="Rounded Rectangle 162"/>
          <p:cNvSpPr/>
          <p:nvPr/>
        </p:nvSpPr>
        <p:spPr>
          <a:xfrm>
            <a:off x="3986078" y="967483"/>
            <a:ext cx="3496388"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162" name="Rounded Rectangle 161"/>
          <p:cNvSpPr/>
          <p:nvPr/>
        </p:nvSpPr>
        <p:spPr>
          <a:xfrm>
            <a:off x="1084476" y="938250"/>
            <a:ext cx="2580618" cy="30557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161" name="Rounded Rectangle 160"/>
          <p:cNvSpPr/>
          <p:nvPr/>
        </p:nvSpPr>
        <p:spPr>
          <a:xfrm>
            <a:off x="1052965" y="725695"/>
            <a:ext cx="6906745" cy="252539"/>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dirty="0">
              <a:solidFill>
                <a:sysClr val="windowText" lastClr="000000"/>
              </a:solidFill>
            </a:endParaRPr>
          </a:p>
        </p:txBody>
      </p:sp>
      <p:sp>
        <p:nvSpPr>
          <p:cNvPr id="51" name="Rounded Rectangle 50"/>
          <p:cNvSpPr/>
          <p:nvPr/>
        </p:nvSpPr>
        <p:spPr>
          <a:xfrm>
            <a:off x="1077271" y="1225322"/>
            <a:ext cx="4171600" cy="2452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Rectangle 5"/>
          <p:cNvSpPr/>
          <p:nvPr/>
        </p:nvSpPr>
        <p:spPr>
          <a:xfrm>
            <a:off x="477597" y="667093"/>
            <a:ext cx="484428" cy="338554"/>
          </a:xfrm>
          <a:prstGeom prst="rect">
            <a:avLst/>
          </a:prstGeom>
        </p:spPr>
        <p:txBody>
          <a:bodyPr wrap="none">
            <a:spAutoFit/>
          </a:bodyPr>
          <a:lstStyle/>
          <a:p>
            <a:r>
              <a:rPr lang="en-US" sz="1600" b="1" dirty="0" smtClean="0">
                <a:solidFill>
                  <a:srgbClr val="0000FF"/>
                </a:solidFill>
                <a:latin typeface="Bookman Old Style" pitchFamily="18" charset="0"/>
                <a:ea typeface="Arial" charset="0"/>
                <a:cs typeface="Arial" charset="0"/>
              </a:rPr>
              <a:t>Q) </a:t>
            </a:r>
          </a:p>
        </p:txBody>
      </p:sp>
      <p:sp>
        <p:nvSpPr>
          <p:cNvPr id="7" name="Text Box 8"/>
          <p:cNvSpPr txBox="1">
            <a:spLocks noChangeArrowheads="1"/>
          </p:cNvSpPr>
          <p:nvPr/>
        </p:nvSpPr>
        <p:spPr bwMode="auto">
          <a:xfrm>
            <a:off x="412079" y="1403748"/>
            <a:ext cx="588623" cy="338554"/>
          </a:xfrm>
          <a:prstGeom prst="rect">
            <a:avLst/>
          </a:prstGeom>
          <a:noFill/>
          <a:ln w="9525">
            <a:noFill/>
            <a:miter lim="800000"/>
            <a:headEnd/>
            <a:tailEnd/>
          </a:ln>
        </p:spPr>
        <p:txBody>
          <a:bodyPr wrap="none">
            <a:spAutoFit/>
          </a:bodyPr>
          <a:lstStyle/>
          <a:p>
            <a:r>
              <a:rPr lang="en-US" sz="1600" b="1" dirty="0">
                <a:solidFill>
                  <a:prstClr val="black"/>
                </a:solidFill>
                <a:latin typeface="Bookman Old Style" pitchFamily="18" charset="0"/>
                <a:ea typeface="Arial" charset="0"/>
                <a:cs typeface="Arial" charset="0"/>
              </a:rPr>
              <a:t>Sol.</a:t>
            </a:r>
          </a:p>
        </p:txBody>
      </p:sp>
      <p:sp>
        <p:nvSpPr>
          <p:cNvPr id="9" name="Rectangle 8"/>
          <p:cNvSpPr/>
          <p:nvPr/>
        </p:nvSpPr>
        <p:spPr>
          <a:xfrm>
            <a:off x="885524" y="1403748"/>
            <a:ext cx="5730217" cy="338554"/>
          </a:xfrm>
          <a:prstGeom prst="rect">
            <a:avLst/>
          </a:prstGeom>
        </p:spPr>
        <p:txBody>
          <a:bodyPr wrap="square">
            <a:spAutoFit/>
          </a:bodyPr>
          <a:lstStyle/>
          <a:p>
            <a:r>
              <a:rPr lang="en-US" sz="1600" dirty="0" smtClean="0">
                <a:solidFill>
                  <a:prstClr val="black"/>
                </a:solidFill>
                <a:latin typeface="Bookman Old Style" pitchFamily="18" charset="0"/>
              </a:rPr>
              <a:t>Let the side of the smaller regular hexagon be x cm.</a:t>
            </a:r>
            <a:endParaRPr lang="en-US" sz="1600" kern="0" dirty="0">
              <a:solidFill>
                <a:prstClr val="black"/>
              </a:solidFill>
              <a:latin typeface="Bookman Old Style" pitchFamily="18" charset="0"/>
            </a:endParaRPr>
          </a:p>
        </p:txBody>
      </p:sp>
      <p:sp>
        <p:nvSpPr>
          <p:cNvPr id="8" name="Rectangle 7"/>
          <p:cNvSpPr/>
          <p:nvPr/>
        </p:nvSpPr>
        <p:spPr>
          <a:xfrm>
            <a:off x="621655" y="1645509"/>
            <a:ext cx="6137676" cy="338554"/>
          </a:xfrm>
          <a:prstGeom prst="rect">
            <a:avLst/>
          </a:prstGeom>
        </p:spPr>
        <p:txBody>
          <a:bodyPr wrap="square">
            <a:spAutoFit/>
          </a:bodyPr>
          <a:lstStyle/>
          <a:p>
            <a:r>
              <a:rPr lang="en-US" sz="1600" dirty="0">
                <a:solidFill>
                  <a:prstClr val="black"/>
                </a:solidFill>
                <a:latin typeface="Bookman Old Style" pitchFamily="18" charset="0"/>
              </a:rPr>
              <a:t>The side of the bigger regular hexagon is (x + 1) cm.</a:t>
            </a:r>
          </a:p>
        </p:txBody>
      </p:sp>
      <p:graphicFrame>
        <p:nvGraphicFramePr>
          <p:cNvPr id="29698" name="Object 2"/>
          <p:cNvGraphicFramePr>
            <a:graphicFrameLocks noChangeAspect="1"/>
          </p:cNvGraphicFramePr>
          <p:nvPr>
            <p:extLst>
              <p:ext uri="{D42A27DB-BD31-4B8C-83A1-F6EECF244321}">
                <p14:modId xmlns:p14="http://schemas.microsoft.com/office/powerpoint/2010/main" val="4011458445"/>
              </p:ext>
            </p:extLst>
          </p:nvPr>
        </p:nvGraphicFramePr>
        <p:xfrm>
          <a:off x="496119" y="1738215"/>
          <a:ext cx="298450" cy="203597"/>
        </p:xfrm>
        <a:graphic>
          <a:graphicData uri="http://schemas.openxmlformats.org/presentationml/2006/ole">
            <mc:AlternateContent xmlns:mc="http://schemas.openxmlformats.org/markup-compatibility/2006">
              <mc:Choice xmlns:v="urn:schemas-microsoft-com:vml" Requires="v">
                <p:oleObj spid="_x0000_s6218" name="Equation" r:id="rId3" imgW="139518" imgH="126835" progId="Equation.DSMT4">
                  <p:embed/>
                </p:oleObj>
              </mc:Choice>
              <mc:Fallback>
                <p:oleObj name="Equation" r:id="rId3" imgW="139518" imgH="1268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19" y="1738215"/>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AutoShape 3"/>
          <p:cNvSpPr>
            <a:spLocks noChangeArrowheads="1"/>
          </p:cNvSpPr>
          <p:nvPr/>
        </p:nvSpPr>
        <p:spPr bwMode="auto">
          <a:xfrm>
            <a:off x="1283718" y="2711762"/>
            <a:ext cx="1817687" cy="1444752"/>
          </a:xfrm>
          <a:prstGeom prst="hexagon">
            <a:avLst>
              <a:gd name="adj" fmla="val 28666"/>
              <a:gd name="vf" fmla="val 115470"/>
            </a:avLst>
          </a:prstGeom>
          <a:solidFill>
            <a:srgbClr val="FFC000"/>
          </a:solidFill>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en-IN">
              <a:solidFill>
                <a:prstClr val="white"/>
              </a:solidFill>
            </a:endParaRPr>
          </a:p>
        </p:txBody>
      </p:sp>
      <p:sp>
        <p:nvSpPr>
          <p:cNvPr id="11" name="AutoShape 4"/>
          <p:cNvSpPr>
            <a:spLocks noChangeArrowheads="1"/>
          </p:cNvSpPr>
          <p:nvPr/>
        </p:nvSpPr>
        <p:spPr bwMode="auto">
          <a:xfrm>
            <a:off x="4355976" y="2483899"/>
            <a:ext cx="2408336" cy="1859585"/>
          </a:xfrm>
          <a:prstGeom prst="hexagon">
            <a:avLst>
              <a:gd name="adj" fmla="val 26805"/>
              <a:gd name="vf" fmla="val 115470"/>
            </a:avLst>
          </a:prstGeom>
          <a:solidFill>
            <a:schemeClr val="accent4">
              <a:lumMod val="60000"/>
              <a:lumOff val="40000"/>
            </a:schemeClr>
          </a:solidFill>
          <a:ln>
            <a:headEnd/>
            <a:tailEnd/>
          </a:ln>
        </p:spPr>
        <p:style>
          <a:lnRef idx="0">
            <a:schemeClr val="accent4"/>
          </a:lnRef>
          <a:fillRef idx="3">
            <a:schemeClr val="accent4"/>
          </a:fillRef>
          <a:effectRef idx="3">
            <a:schemeClr val="accent4"/>
          </a:effectRef>
          <a:fontRef idx="minor">
            <a:schemeClr val="lt1"/>
          </a:fontRef>
        </p:style>
        <p:txBody>
          <a:bodyPr wrap="square" anchor="ctr">
            <a:spAutoFit/>
          </a:bodyPr>
          <a:lstStyle/>
          <a:p>
            <a:endParaRPr lang="en-IN">
              <a:solidFill>
                <a:prstClr val="white"/>
              </a:solidFill>
            </a:endParaRPr>
          </a:p>
        </p:txBody>
      </p:sp>
      <p:sp>
        <p:nvSpPr>
          <p:cNvPr id="12" name="Line 5"/>
          <p:cNvSpPr>
            <a:spLocks noChangeShapeType="1"/>
          </p:cNvSpPr>
          <p:nvPr/>
        </p:nvSpPr>
        <p:spPr bwMode="auto">
          <a:xfrm flipH="1">
            <a:off x="4499992" y="3771518"/>
            <a:ext cx="203200" cy="97631"/>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3" name="Line 6"/>
          <p:cNvSpPr>
            <a:spLocks noChangeShapeType="1"/>
          </p:cNvSpPr>
          <p:nvPr/>
        </p:nvSpPr>
        <p:spPr bwMode="auto">
          <a:xfrm flipH="1" flipV="1">
            <a:off x="4484241" y="2927598"/>
            <a:ext cx="231775" cy="76200"/>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4" name="Line 7"/>
          <p:cNvSpPr>
            <a:spLocks noChangeShapeType="1"/>
          </p:cNvSpPr>
          <p:nvPr/>
        </p:nvSpPr>
        <p:spPr bwMode="auto">
          <a:xfrm flipH="1" flipV="1">
            <a:off x="6456413" y="3766755"/>
            <a:ext cx="231775" cy="98822"/>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5" name="Line 8"/>
          <p:cNvSpPr>
            <a:spLocks noChangeShapeType="1"/>
          </p:cNvSpPr>
          <p:nvPr/>
        </p:nvSpPr>
        <p:spPr bwMode="auto">
          <a:xfrm flipH="1">
            <a:off x="6392077" y="2921660"/>
            <a:ext cx="231775" cy="76200"/>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6" name="Line 9"/>
          <p:cNvSpPr>
            <a:spLocks noChangeShapeType="1"/>
          </p:cNvSpPr>
          <p:nvPr/>
        </p:nvSpPr>
        <p:spPr bwMode="auto">
          <a:xfrm flipH="1" flipV="1">
            <a:off x="5569670" y="2384304"/>
            <a:ext cx="0" cy="184547"/>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7" name="Line 10"/>
          <p:cNvSpPr>
            <a:spLocks noChangeShapeType="1"/>
          </p:cNvSpPr>
          <p:nvPr/>
        </p:nvSpPr>
        <p:spPr bwMode="auto">
          <a:xfrm flipV="1">
            <a:off x="5559351" y="4227934"/>
            <a:ext cx="1587" cy="196454"/>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8" name="Line 11"/>
          <p:cNvSpPr>
            <a:spLocks noChangeShapeType="1"/>
          </p:cNvSpPr>
          <p:nvPr/>
        </p:nvSpPr>
        <p:spPr bwMode="auto">
          <a:xfrm rot="60000">
            <a:off x="2192548" y="4055432"/>
            <a:ext cx="1588" cy="183356"/>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19" name="Line 12"/>
          <p:cNvSpPr>
            <a:spLocks noChangeShapeType="1"/>
          </p:cNvSpPr>
          <p:nvPr/>
        </p:nvSpPr>
        <p:spPr bwMode="auto">
          <a:xfrm rot="60000">
            <a:off x="2130657" y="4051862"/>
            <a:ext cx="1587" cy="183356"/>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0" name="Line 13"/>
          <p:cNvSpPr>
            <a:spLocks noChangeShapeType="1"/>
          </p:cNvSpPr>
          <p:nvPr/>
        </p:nvSpPr>
        <p:spPr bwMode="auto">
          <a:xfrm flipH="1">
            <a:off x="2828368" y="3017292"/>
            <a:ext cx="187325" cy="63103"/>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1" name="Line 14"/>
          <p:cNvSpPr>
            <a:spLocks noChangeShapeType="1"/>
          </p:cNvSpPr>
          <p:nvPr/>
        </p:nvSpPr>
        <p:spPr bwMode="auto">
          <a:xfrm>
            <a:off x="2800375" y="3782357"/>
            <a:ext cx="190500" cy="85725"/>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2" name="Line 15"/>
          <p:cNvSpPr>
            <a:spLocks noChangeShapeType="1"/>
          </p:cNvSpPr>
          <p:nvPr/>
        </p:nvSpPr>
        <p:spPr bwMode="auto">
          <a:xfrm>
            <a:off x="2247107" y="2639754"/>
            <a:ext cx="1587" cy="183356"/>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4" name="Line 17"/>
          <p:cNvSpPr>
            <a:spLocks noChangeShapeType="1"/>
          </p:cNvSpPr>
          <p:nvPr/>
        </p:nvSpPr>
        <p:spPr bwMode="auto">
          <a:xfrm>
            <a:off x="2185215" y="2639754"/>
            <a:ext cx="1587" cy="183356"/>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5" name="Line 18"/>
          <p:cNvSpPr>
            <a:spLocks noChangeShapeType="1"/>
          </p:cNvSpPr>
          <p:nvPr/>
        </p:nvSpPr>
        <p:spPr bwMode="auto">
          <a:xfrm>
            <a:off x="2838475" y="3746636"/>
            <a:ext cx="190500" cy="85725"/>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6" name="Line 19"/>
          <p:cNvSpPr>
            <a:spLocks noChangeShapeType="1"/>
          </p:cNvSpPr>
          <p:nvPr/>
        </p:nvSpPr>
        <p:spPr bwMode="auto">
          <a:xfrm flipH="1">
            <a:off x="2866474" y="3056571"/>
            <a:ext cx="187325" cy="63104"/>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7" name="Line 20"/>
          <p:cNvSpPr>
            <a:spLocks noChangeShapeType="1"/>
          </p:cNvSpPr>
          <p:nvPr/>
        </p:nvSpPr>
        <p:spPr bwMode="auto">
          <a:xfrm flipH="1" flipV="1">
            <a:off x="1384598" y="3017577"/>
            <a:ext cx="187325" cy="100013"/>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8" name="Line 21"/>
          <p:cNvSpPr>
            <a:spLocks noChangeShapeType="1"/>
          </p:cNvSpPr>
          <p:nvPr/>
        </p:nvSpPr>
        <p:spPr bwMode="auto">
          <a:xfrm flipH="1" flipV="1">
            <a:off x="1421099" y="2977096"/>
            <a:ext cx="187325" cy="100013"/>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29" name="Line 22"/>
          <p:cNvSpPr>
            <a:spLocks noChangeShapeType="1"/>
          </p:cNvSpPr>
          <p:nvPr/>
        </p:nvSpPr>
        <p:spPr bwMode="auto">
          <a:xfrm flipV="1">
            <a:off x="1374209" y="3785887"/>
            <a:ext cx="219075" cy="110729"/>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30" name="Line 23"/>
          <p:cNvSpPr>
            <a:spLocks noChangeShapeType="1"/>
          </p:cNvSpPr>
          <p:nvPr/>
        </p:nvSpPr>
        <p:spPr bwMode="auto">
          <a:xfrm flipV="1">
            <a:off x="1412317" y="3825170"/>
            <a:ext cx="219075" cy="110728"/>
          </a:xfrm>
          <a:prstGeom prst="line">
            <a:avLst/>
          </a:prstGeom>
          <a:noFill/>
          <a:ln w="28575">
            <a:solidFill>
              <a:srgbClr val="002060"/>
            </a:solidFill>
            <a:round/>
            <a:headEnd/>
            <a:tailEnd/>
          </a:ln>
        </p:spPr>
        <p:txBody>
          <a:bodyPr>
            <a:spAutoFit/>
          </a:bodyPr>
          <a:lstStyle/>
          <a:p>
            <a:endParaRPr lang="en-US">
              <a:solidFill>
                <a:prstClr val="white"/>
              </a:solidFill>
            </a:endParaRPr>
          </a:p>
        </p:txBody>
      </p:sp>
      <p:sp>
        <p:nvSpPr>
          <p:cNvPr id="31" name="Text Box 24"/>
          <p:cNvSpPr txBox="1">
            <a:spLocks noChangeArrowheads="1"/>
          </p:cNvSpPr>
          <p:nvPr/>
        </p:nvSpPr>
        <p:spPr bwMode="auto">
          <a:xfrm>
            <a:off x="2843808" y="3795886"/>
            <a:ext cx="317716" cy="400110"/>
          </a:xfrm>
          <a:prstGeom prst="rect">
            <a:avLst/>
          </a:prstGeom>
          <a:noFill/>
          <a:ln w="9525" algn="ctr">
            <a:noFill/>
            <a:miter lim="800000"/>
            <a:headEnd/>
            <a:tailEnd/>
          </a:ln>
        </p:spPr>
        <p:txBody>
          <a:bodyPr wrap="none">
            <a:spAutoFit/>
          </a:bodyPr>
          <a:lstStyle/>
          <a:p>
            <a:r>
              <a:rPr lang="en-US" sz="2000" dirty="0">
                <a:solidFill>
                  <a:prstClr val="black"/>
                </a:solidFill>
                <a:latin typeface="Book Antiqua" pitchFamily="18" charset="0"/>
              </a:rPr>
              <a:t>x</a:t>
            </a:r>
          </a:p>
        </p:txBody>
      </p:sp>
      <p:sp>
        <p:nvSpPr>
          <p:cNvPr id="32" name="Text Box 27"/>
          <p:cNvSpPr txBox="1">
            <a:spLocks noChangeArrowheads="1"/>
          </p:cNvSpPr>
          <p:nvPr/>
        </p:nvSpPr>
        <p:spPr bwMode="auto">
          <a:xfrm>
            <a:off x="6449537" y="3805571"/>
            <a:ext cx="317716" cy="400110"/>
          </a:xfrm>
          <a:prstGeom prst="rect">
            <a:avLst/>
          </a:prstGeom>
          <a:noFill/>
          <a:ln w="9525" algn="ctr">
            <a:noFill/>
            <a:miter lim="800000"/>
            <a:headEnd/>
            <a:tailEnd/>
          </a:ln>
        </p:spPr>
        <p:txBody>
          <a:bodyPr wrap="none">
            <a:spAutoFit/>
          </a:bodyPr>
          <a:lstStyle/>
          <a:p>
            <a:r>
              <a:rPr lang="en-US" sz="2000" dirty="0">
                <a:solidFill>
                  <a:prstClr val="black"/>
                </a:solidFill>
                <a:latin typeface="Book Antiqua" pitchFamily="18" charset="0"/>
              </a:rPr>
              <a:t>x</a:t>
            </a:r>
          </a:p>
        </p:txBody>
      </p:sp>
      <p:sp>
        <p:nvSpPr>
          <p:cNvPr id="33" name="Text Box 28"/>
          <p:cNvSpPr txBox="1">
            <a:spLocks noChangeArrowheads="1"/>
          </p:cNvSpPr>
          <p:nvPr/>
        </p:nvSpPr>
        <p:spPr bwMode="auto">
          <a:xfrm>
            <a:off x="6630511" y="3805571"/>
            <a:ext cx="340158" cy="400110"/>
          </a:xfrm>
          <a:prstGeom prst="rect">
            <a:avLst/>
          </a:prstGeom>
          <a:noFill/>
          <a:ln w="9525" algn="ctr">
            <a:noFill/>
            <a:miter lim="800000"/>
            <a:headEnd/>
            <a:tailEnd/>
          </a:ln>
        </p:spPr>
        <p:txBody>
          <a:bodyPr wrap="none">
            <a:spAutoFit/>
          </a:bodyPr>
          <a:lstStyle/>
          <a:p>
            <a:r>
              <a:rPr lang="en-US" sz="2000" dirty="0">
                <a:solidFill>
                  <a:prstClr val="black"/>
                </a:solidFill>
                <a:latin typeface="Book Antiqua" pitchFamily="18" charset="0"/>
              </a:rPr>
              <a:t>+</a:t>
            </a:r>
          </a:p>
        </p:txBody>
      </p:sp>
      <p:sp>
        <p:nvSpPr>
          <p:cNvPr id="34" name="Text Box 29"/>
          <p:cNvSpPr txBox="1">
            <a:spLocks noChangeArrowheads="1"/>
          </p:cNvSpPr>
          <p:nvPr/>
        </p:nvSpPr>
        <p:spPr bwMode="auto">
          <a:xfrm>
            <a:off x="6841649" y="3805571"/>
            <a:ext cx="312906" cy="400110"/>
          </a:xfrm>
          <a:prstGeom prst="rect">
            <a:avLst/>
          </a:prstGeom>
          <a:noFill/>
          <a:ln w="9525" algn="ctr">
            <a:noFill/>
            <a:miter lim="800000"/>
            <a:headEnd/>
            <a:tailEnd/>
          </a:ln>
        </p:spPr>
        <p:txBody>
          <a:bodyPr wrap="none">
            <a:spAutoFit/>
          </a:bodyPr>
          <a:lstStyle/>
          <a:p>
            <a:r>
              <a:rPr lang="en-US" sz="2000" dirty="0">
                <a:solidFill>
                  <a:prstClr val="black"/>
                </a:solidFill>
                <a:latin typeface="Book Antiqua" pitchFamily="18" charset="0"/>
              </a:rPr>
              <a:t>1</a:t>
            </a:r>
          </a:p>
        </p:txBody>
      </p:sp>
      <p:sp>
        <p:nvSpPr>
          <p:cNvPr id="35" name="Rectangle 30"/>
          <p:cNvSpPr>
            <a:spLocks noChangeArrowheads="1"/>
          </p:cNvSpPr>
          <p:nvPr/>
        </p:nvSpPr>
        <p:spPr bwMode="auto">
          <a:xfrm>
            <a:off x="526852" y="1966373"/>
            <a:ext cx="3933256"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dirty="0">
                <a:solidFill>
                  <a:prstClr val="black"/>
                </a:solidFill>
              </a:rPr>
              <a:t>Area of regular hexagon =       </a:t>
            </a:r>
            <a:r>
              <a:rPr lang="en-US" dirty="0" smtClean="0">
                <a:solidFill>
                  <a:prstClr val="black"/>
                </a:solidFill>
              </a:rPr>
              <a:t>   × </a:t>
            </a:r>
            <a:r>
              <a:rPr lang="en-US" dirty="0">
                <a:solidFill>
                  <a:prstClr val="black"/>
                </a:solidFill>
              </a:rPr>
              <a:t>(</a:t>
            </a:r>
            <a:r>
              <a:rPr lang="en-US" dirty="0" smtClean="0">
                <a:solidFill>
                  <a:prstClr val="black"/>
                </a:solidFill>
              </a:rPr>
              <a:t>side)</a:t>
            </a:r>
            <a:r>
              <a:rPr lang="en-US" b="1" baseline="30000" dirty="0" smtClean="0">
                <a:solidFill>
                  <a:prstClr val="black"/>
                </a:solidFill>
              </a:rPr>
              <a:t>2</a:t>
            </a:r>
            <a:endParaRPr lang="en-US" b="1" baseline="30000" dirty="0">
              <a:solidFill>
                <a:prstClr val="black"/>
              </a:solidFill>
            </a:endParaRPr>
          </a:p>
        </p:txBody>
      </p:sp>
      <p:graphicFrame>
        <p:nvGraphicFramePr>
          <p:cNvPr id="36" name="Object 31"/>
          <p:cNvGraphicFramePr>
            <a:graphicFrameLocks noChangeAspect="1"/>
          </p:cNvGraphicFramePr>
          <p:nvPr>
            <p:extLst>
              <p:ext uri="{D42A27DB-BD31-4B8C-83A1-F6EECF244321}">
                <p14:modId xmlns:p14="http://schemas.microsoft.com/office/powerpoint/2010/main" val="3900060895"/>
              </p:ext>
            </p:extLst>
          </p:nvPr>
        </p:nvGraphicFramePr>
        <p:xfrm>
          <a:off x="3053799" y="1926729"/>
          <a:ext cx="500063" cy="434578"/>
        </p:xfrm>
        <a:graphic>
          <a:graphicData uri="http://schemas.openxmlformats.org/presentationml/2006/ole">
            <mc:AlternateContent xmlns:mc="http://schemas.openxmlformats.org/markup-compatibility/2006">
              <mc:Choice xmlns:v="urn:schemas-microsoft-com:vml" Requires="v">
                <p:oleObj spid="_x0000_s6219" name="Equation" r:id="rId5" imgW="317160" imgH="368280" progId="Equation.DSMT4">
                  <p:embed/>
                </p:oleObj>
              </mc:Choice>
              <mc:Fallback>
                <p:oleObj name="Equation" r:id="rId5" imgW="317160" imgH="368280" progId="Equation.DSMT4">
                  <p:embed/>
                  <p:pic>
                    <p:nvPicPr>
                      <p:cNvPr id="0" name=""/>
                      <p:cNvPicPr>
                        <a:picLocks noChangeAspect="1" noChangeArrowheads="1"/>
                      </p:cNvPicPr>
                      <p:nvPr/>
                    </p:nvPicPr>
                    <p:blipFill>
                      <a:blip r:embed="rId6"/>
                      <a:srcRect/>
                      <a:stretch>
                        <a:fillRect/>
                      </a:stretch>
                    </p:blipFill>
                    <p:spPr bwMode="auto">
                      <a:xfrm>
                        <a:off x="3053799" y="1926729"/>
                        <a:ext cx="500063" cy="4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37"/>
          <p:cNvSpPr>
            <a:spLocks noChangeArrowheads="1"/>
          </p:cNvSpPr>
          <p:nvPr/>
        </p:nvSpPr>
        <p:spPr bwMode="auto">
          <a:xfrm>
            <a:off x="2267744" y="4372232"/>
            <a:ext cx="338554" cy="461665"/>
          </a:xfrm>
          <a:prstGeom prst="rect">
            <a:avLst/>
          </a:prstGeom>
          <a:noFill/>
          <a:ln w="9525" algn="ctr">
            <a:noFill/>
            <a:miter lim="800000"/>
            <a:headEnd/>
            <a:tailEnd/>
          </a:ln>
        </p:spPr>
        <p:txBody>
          <a:bodyPr wrap="none">
            <a:spAutoFit/>
          </a:bodyPr>
          <a:lstStyle/>
          <a:p>
            <a:r>
              <a:rPr lang="en-US" sz="2400" dirty="0">
                <a:solidFill>
                  <a:srgbClr val="C00000"/>
                </a:solidFill>
              </a:rPr>
              <a:t>×</a:t>
            </a:r>
          </a:p>
        </p:txBody>
      </p:sp>
      <p:sp>
        <p:nvSpPr>
          <p:cNvPr id="42" name="Rectangle 38"/>
          <p:cNvSpPr>
            <a:spLocks noChangeArrowheads="1"/>
          </p:cNvSpPr>
          <p:nvPr/>
        </p:nvSpPr>
        <p:spPr bwMode="auto">
          <a:xfrm>
            <a:off x="3760862" y="4418398"/>
            <a:ext cx="300082" cy="369332"/>
          </a:xfrm>
          <a:prstGeom prst="rect">
            <a:avLst/>
          </a:prstGeom>
          <a:noFill/>
          <a:ln w="9525" algn="ctr">
            <a:noFill/>
            <a:miter lim="800000"/>
            <a:headEnd/>
            <a:tailEnd/>
          </a:ln>
        </p:spPr>
        <p:txBody>
          <a:bodyPr wrap="none">
            <a:spAutoFit/>
          </a:bodyPr>
          <a:lstStyle/>
          <a:p>
            <a:r>
              <a:rPr lang="en-US" dirty="0" smtClean="0">
                <a:solidFill>
                  <a:prstClr val="black"/>
                </a:solidFill>
              </a:rPr>
              <a:t>=</a:t>
            </a:r>
            <a:endParaRPr lang="en-US" dirty="0">
              <a:solidFill>
                <a:prstClr val="black"/>
              </a:solidFill>
            </a:endParaRPr>
          </a:p>
        </p:txBody>
      </p:sp>
      <p:sp>
        <p:nvSpPr>
          <p:cNvPr id="49" name="Rounded Rectangle 48"/>
          <p:cNvSpPr/>
          <p:nvPr/>
        </p:nvSpPr>
        <p:spPr>
          <a:xfrm>
            <a:off x="6025614" y="1749365"/>
            <a:ext cx="2376125" cy="63493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Hexagon having all sides equal</a:t>
            </a:r>
          </a:p>
        </p:txBody>
      </p:sp>
      <p:sp>
        <p:nvSpPr>
          <p:cNvPr id="52" name="Rounded Rectangle 51"/>
          <p:cNvSpPr/>
          <p:nvPr/>
        </p:nvSpPr>
        <p:spPr>
          <a:xfrm>
            <a:off x="5922685" y="1790344"/>
            <a:ext cx="2581984" cy="57721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What we have to find ?</a:t>
            </a:r>
          </a:p>
        </p:txBody>
      </p:sp>
      <p:sp>
        <p:nvSpPr>
          <p:cNvPr id="54" name="Rounded Rectangle 53"/>
          <p:cNvSpPr/>
          <p:nvPr/>
        </p:nvSpPr>
        <p:spPr>
          <a:xfrm>
            <a:off x="5905088" y="1729736"/>
            <a:ext cx="2617178" cy="69843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Let the side of a smaller regular hexagon be x</a:t>
            </a:r>
          </a:p>
        </p:txBody>
      </p:sp>
      <p:sp>
        <p:nvSpPr>
          <p:cNvPr id="58" name="Rounded Rectangle 57"/>
          <p:cNvSpPr/>
          <p:nvPr/>
        </p:nvSpPr>
        <p:spPr>
          <a:xfrm>
            <a:off x="6181504" y="1729736"/>
            <a:ext cx="2064347" cy="69843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The side of a larger regular hexagon will be x + ?</a:t>
            </a:r>
          </a:p>
        </p:txBody>
      </p:sp>
      <p:sp>
        <p:nvSpPr>
          <p:cNvPr id="59" name="Rounded Rectangle 58"/>
          <p:cNvSpPr/>
          <p:nvPr/>
        </p:nvSpPr>
        <p:spPr>
          <a:xfrm>
            <a:off x="6141651" y="1883419"/>
            <a:ext cx="2201546" cy="40794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What is </a:t>
            </a:r>
            <a:r>
              <a:rPr lang="en-US" sz="1400" b="1" dirty="0" smtClean="0">
                <a:solidFill>
                  <a:prstClr val="white"/>
                </a:solidFill>
                <a:latin typeface="Bookman Old Style" panose="02050604050505020204" pitchFamily="18" charset="0"/>
              </a:rPr>
              <a:t>a hexagon ?</a:t>
            </a:r>
            <a:endParaRPr lang="en-US" sz="1400" b="1" dirty="0">
              <a:solidFill>
                <a:prstClr val="white"/>
              </a:solidFill>
              <a:latin typeface="Bookman Old Style" panose="02050604050505020204" pitchFamily="18" charset="0"/>
            </a:endParaRPr>
          </a:p>
        </p:txBody>
      </p:sp>
      <p:sp>
        <p:nvSpPr>
          <p:cNvPr id="60" name="Rounded Rectangle 59"/>
          <p:cNvSpPr/>
          <p:nvPr/>
        </p:nvSpPr>
        <p:spPr>
          <a:xfrm>
            <a:off x="6144581" y="955315"/>
            <a:ext cx="609539" cy="269792"/>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62" name="Rounded Rectangle 61"/>
          <p:cNvSpPr/>
          <p:nvPr/>
        </p:nvSpPr>
        <p:spPr>
          <a:xfrm>
            <a:off x="5974468" y="1754985"/>
            <a:ext cx="2577218" cy="52474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So, the area of smaller regular hexagon will be</a:t>
            </a:r>
          </a:p>
        </p:txBody>
      </p:sp>
      <p:sp>
        <p:nvSpPr>
          <p:cNvPr id="64" name="Rounded Rectangle 63"/>
          <p:cNvSpPr/>
          <p:nvPr/>
        </p:nvSpPr>
        <p:spPr>
          <a:xfrm>
            <a:off x="4420364" y="962935"/>
            <a:ext cx="838200" cy="269792"/>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65" name="Rounded Rectangle 64"/>
          <p:cNvSpPr/>
          <p:nvPr/>
        </p:nvSpPr>
        <p:spPr>
          <a:xfrm>
            <a:off x="5851004" y="1847786"/>
            <a:ext cx="2391241" cy="44357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Means </a:t>
            </a:r>
            <a:r>
              <a:rPr lang="en-US" sz="1400" b="1" dirty="0" smtClean="0">
                <a:solidFill>
                  <a:prstClr val="white"/>
                </a:solidFill>
                <a:latin typeface="Bookman Old Style" panose="02050604050505020204" pitchFamily="18" charset="0"/>
              </a:rPr>
              <a:t>multiplication</a:t>
            </a:r>
            <a:endParaRPr lang="en-US" sz="1400" b="1" dirty="0">
              <a:solidFill>
                <a:prstClr val="white"/>
              </a:solidFill>
              <a:latin typeface="Bookman Old Style" panose="02050604050505020204" pitchFamily="18" charset="0"/>
            </a:endParaRPr>
          </a:p>
        </p:txBody>
      </p:sp>
      <p:sp>
        <p:nvSpPr>
          <p:cNvPr id="67" name="Rounded Rectangle 66"/>
          <p:cNvSpPr/>
          <p:nvPr/>
        </p:nvSpPr>
        <p:spPr>
          <a:xfrm>
            <a:off x="5744192" y="1610369"/>
            <a:ext cx="2672228" cy="57721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The side of larger regular hexagon will be x + 1</a:t>
            </a:r>
          </a:p>
        </p:txBody>
      </p:sp>
      <p:sp>
        <p:nvSpPr>
          <p:cNvPr id="66" name="Rounded Rectangle 65"/>
          <p:cNvSpPr/>
          <p:nvPr/>
        </p:nvSpPr>
        <p:spPr>
          <a:xfrm>
            <a:off x="5832354" y="1610369"/>
            <a:ext cx="2633808" cy="39034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The side is larger by 1 cm</a:t>
            </a:r>
          </a:p>
        </p:txBody>
      </p:sp>
      <p:sp>
        <p:nvSpPr>
          <p:cNvPr id="55" name="Rounded Rectangle 54"/>
          <p:cNvSpPr/>
          <p:nvPr/>
        </p:nvSpPr>
        <p:spPr>
          <a:xfrm>
            <a:off x="6238120" y="1724666"/>
            <a:ext cx="2169401" cy="55506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It is given that…… </a:t>
            </a:r>
          </a:p>
        </p:txBody>
      </p:sp>
      <p:sp>
        <p:nvSpPr>
          <p:cNvPr id="63" name="Rounded Rectangle 62"/>
          <p:cNvSpPr/>
          <p:nvPr/>
        </p:nvSpPr>
        <p:spPr>
          <a:xfrm>
            <a:off x="6075706" y="1623904"/>
            <a:ext cx="2443480" cy="63493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So, the area of larger regular hexagon will be</a:t>
            </a:r>
          </a:p>
        </p:txBody>
      </p:sp>
      <p:sp>
        <p:nvSpPr>
          <p:cNvPr id="50" name="Rounded Rectangle 49"/>
          <p:cNvSpPr/>
          <p:nvPr/>
        </p:nvSpPr>
        <p:spPr>
          <a:xfrm>
            <a:off x="5899477" y="1707297"/>
            <a:ext cx="2624975" cy="81266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prstClr val="white"/>
                </a:solidFill>
                <a:latin typeface="Bookman Old Style" panose="02050604050505020204" pitchFamily="18" charset="0"/>
              </a:rPr>
              <a:t>Let us consider two regular </a:t>
            </a:r>
            <a:r>
              <a:rPr lang="en-US" sz="1400" b="1" dirty="0" smtClean="0">
                <a:solidFill>
                  <a:prstClr val="white"/>
                </a:solidFill>
                <a:latin typeface="Bookman Old Style" panose="02050604050505020204" pitchFamily="18" charset="0"/>
              </a:rPr>
              <a:t>hexagons. </a:t>
            </a:r>
            <a:r>
              <a:rPr lang="en-US" sz="1400" b="1" dirty="0">
                <a:solidFill>
                  <a:prstClr val="white"/>
                </a:solidFill>
                <a:latin typeface="Bookman Old Style" panose="02050604050505020204" pitchFamily="18" charset="0"/>
              </a:rPr>
              <a:t>One smaller and one bigger</a:t>
            </a:r>
          </a:p>
        </p:txBody>
      </p:sp>
      <p:sp>
        <p:nvSpPr>
          <p:cNvPr id="47" name="Rounded Rectangle 46"/>
          <p:cNvSpPr/>
          <p:nvPr/>
        </p:nvSpPr>
        <p:spPr>
          <a:xfrm>
            <a:off x="6000920" y="1724666"/>
            <a:ext cx="2342277" cy="52474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prstClr val="white"/>
                </a:solidFill>
                <a:latin typeface="Bookman Old Style" panose="02050604050505020204" pitchFamily="18" charset="0"/>
              </a:rPr>
              <a:t>A hexagon is a 6-sided polygon</a:t>
            </a:r>
            <a:endParaRPr lang="en-US" sz="1400" b="1" dirty="0">
              <a:solidFill>
                <a:prstClr val="white"/>
              </a:solidFill>
              <a:latin typeface="Bookman Old Style" panose="02050604050505020204" pitchFamily="18" charset="0"/>
            </a:endParaRPr>
          </a:p>
        </p:txBody>
      </p:sp>
      <p:sp>
        <p:nvSpPr>
          <p:cNvPr id="79" name="Rectangle 78"/>
          <p:cNvSpPr/>
          <p:nvPr/>
        </p:nvSpPr>
        <p:spPr>
          <a:xfrm>
            <a:off x="467544" y="1918112"/>
            <a:ext cx="2929458" cy="338554"/>
          </a:xfrm>
          <a:prstGeom prst="rect">
            <a:avLst/>
          </a:prstGeom>
        </p:spPr>
        <p:txBody>
          <a:bodyPr wrap="square">
            <a:spAutoFit/>
          </a:bodyPr>
          <a:lstStyle/>
          <a:p>
            <a:r>
              <a:rPr lang="en-US" sz="1600" dirty="0" smtClean="0">
                <a:solidFill>
                  <a:prstClr val="black"/>
                </a:solidFill>
                <a:latin typeface="Bookman Old Style" pitchFamily="18" charset="0"/>
              </a:rPr>
              <a:t>As per the given condition</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81" name="Rectangle 80"/>
              <p:cNvSpPr/>
              <p:nvPr/>
            </p:nvSpPr>
            <p:spPr>
              <a:xfrm>
                <a:off x="685726" y="2144018"/>
                <a:ext cx="720080" cy="610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dirty="0" smtClean="0">
                              <a:solidFill>
                                <a:prstClr val="black"/>
                              </a:solidFill>
                              <a:latin typeface="Cambria Math" panose="02040503050406030204" pitchFamily="18" charset="0"/>
                            </a:rPr>
                          </m:ctrlPr>
                        </m:fPr>
                        <m:num>
                          <m:r>
                            <a:rPr lang="en-US" sz="1600" dirty="0">
                              <a:solidFill>
                                <a:prstClr val="black"/>
                              </a:solidFill>
                              <a:latin typeface="Cambria Math"/>
                            </a:rPr>
                            <m:t>3</m:t>
                          </m:r>
                          <m:rad>
                            <m:radPr>
                              <m:degHide m:val="on"/>
                              <m:ctrlPr>
                                <a:rPr lang="en-US" sz="1600" i="1" dirty="0">
                                  <a:solidFill>
                                    <a:prstClr val="black"/>
                                  </a:solidFill>
                                  <a:latin typeface="Cambria Math" panose="02040503050406030204" pitchFamily="18" charset="0"/>
                                </a:rPr>
                              </m:ctrlPr>
                            </m:radPr>
                            <m:deg/>
                            <m:e>
                              <m:r>
                                <a:rPr lang="en-US" sz="1600" dirty="0">
                                  <a:solidFill>
                                    <a:prstClr val="black"/>
                                  </a:solidFill>
                                  <a:latin typeface="Cambria Math"/>
                                </a:rPr>
                                <m:t>3</m:t>
                              </m:r>
                            </m:e>
                          </m:rad>
                        </m:num>
                        <m:den>
                          <m:r>
                            <a:rPr lang="en-US" sz="1600" dirty="0" smtClean="0">
                              <a:solidFill>
                                <a:prstClr val="black"/>
                              </a:solidFill>
                              <a:latin typeface="Cambria Math"/>
                            </a:rPr>
                            <m:t>2</m:t>
                          </m:r>
                        </m:den>
                      </m:f>
                      <m:r>
                        <m:rPr>
                          <m:sty m:val="p"/>
                        </m:rPr>
                        <a:rPr lang="en-US" sz="1600" dirty="0">
                          <a:solidFill>
                            <a:prstClr val="black"/>
                          </a:solidFill>
                          <a:latin typeface="Cambria Math"/>
                        </a:rPr>
                        <m:t>x</m:t>
                      </m:r>
                      <m:r>
                        <a:rPr lang="en-US" sz="1600" baseline="30000" dirty="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81" name="Rectangle 80"/>
              <p:cNvSpPr>
                <a:spLocks noRot="1" noChangeAspect="1" noMove="1" noResize="1" noEditPoints="1" noAdjustHandles="1" noChangeArrowheads="1" noChangeShapeType="1" noTextEdit="1"/>
              </p:cNvSpPr>
              <p:nvPr/>
            </p:nvSpPr>
            <p:spPr>
              <a:xfrm>
                <a:off x="685726" y="2144018"/>
                <a:ext cx="720080" cy="61036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1295748" y="2300124"/>
                <a:ext cx="36951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a:solidFill>
                            <a:prstClr val="black"/>
                          </a:solidFill>
                          <a:latin typeface="Cambria Math"/>
                        </a:rPr>
                        <m:t>×</m:t>
                      </m:r>
                    </m:oMath>
                  </m:oMathPara>
                </a14:m>
                <a:endParaRPr lang="en-US" sz="1600" dirty="0">
                  <a:solidFill>
                    <a:prstClr val="black"/>
                  </a:solidFill>
                  <a:latin typeface="Bookman Old Style" pitchFamily="18" charset="0"/>
                </a:endParaRPr>
              </a:p>
            </p:txBody>
          </p:sp>
        </mc:Choice>
        <mc:Fallback xmlns="">
          <p:sp>
            <p:nvSpPr>
              <p:cNvPr id="82" name="Rectangle 81"/>
              <p:cNvSpPr>
                <a:spLocks noRot="1" noChangeAspect="1" noMove="1" noResize="1" noEditPoints="1" noAdjustHandles="1" noChangeArrowheads="1" noChangeShapeType="1" noTextEdit="1"/>
              </p:cNvSpPr>
              <p:nvPr/>
            </p:nvSpPr>
            <p:spPr>
              <a:xfrm>
                <a:off x="1295748" y="2300124"/>
                <a:ext cx="369515"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p:cNvSpPr/>
              <p:nvPr/>
            </p:nvSpPr>
            <p:spPr>
              <a:xfrm>
                <a:off x="1477814" y="2144018"/>
                <a:ext cx="1419372" cy="610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dirty="0" smtClean="0">
                              <a:solidFill>
                                <a:prstClr val="black"/>
                              </a:solidFill>
                              <a:latin typeface="Cambria Math" panose="02040503050406030204" pitchFamily="18" charset="0"/>
                            </a:rPr>
                          </m:ctrlPr>
                        </m:fPr>
                        <m:num>
                          <m:r>
                            <a:rPr lang="en-US" sz="1600" dirty="0">
                              <a:solidFill>
                                <a:prstClr val="black"/>
                              </a:solidFill>
                              <a:latin typeface="Cambria Math"/>
                            </a:rPr>
                            <m:t>3</m:t>
                          </m:r>
                          <m:rad>
                            <m:radPr>
                              <m:degHide m:val="on"/>
                              <m:ctrlPr>
                                <a:rPr lang="en-US" sz="1600" i="1" dirty="0">
                                  <a:solidFill>
                                    <a:prstClr val="black"/>
                                  </a:solidFill>
                                  <a:latin typeface="Cambria Math" panose="02040503050406030204" pitchFamily="18" charset="0"/>
                                </a:rPr>
                              </m:ctrlPr>
                            </m:radPr>
                            <m:deg/>
                            <m:e>
                              <m:r>
                                <a:rPr lang="en-US" sz="1600" dirty="0">
                                  <a:solidFill>
                                    <a:prstClr val="black"/>
                                  </a:solidFill>
                                  <a:latin typeface="Cambria Math"/>
                                </a:rPr>
                                <m:t>3</m:t>
                              </m:r>
                            </m:e>
                          </m:rad>
                        </m:num>
                        <m:den>
                          <m:r>
                            <a:rPr lang="en-US" sz="1600" dirty="0" smtClean="0">
                              <a:solidFill>
                                <a:prstClr val="black"/>
                              </a:solidFill>
                              <a:latin typeface="Cambria Math"/>
                            </a:rPr>
                            <m:t>2</m:t>
                          </m:r>
                        </m:den>
                      </m:f>
                      <m:d>
                        <m:dPr>
                          <m:ctrlPr>
                            <a:rPr lang="en-US" sz="1600" i="1" dirty="0" smtClean="0">
                              <a:solidFill>
                                <a:prstClr val="black"/>
                              </a:solidFill>
                              <a:latin typeface="Cambria Math" panose="02040503050406030204" pitchFamily="18" charset="0"/>
                            </a:rPr>
                          </m:ctrlPr>
                        </m:dPr>
                        <m:e>
                          <m:r>
                            <m:rPr>
                              <m:sty m:val="p"/>
                            </m:rPr>
                            <a:rPr lang="en-US" sz="1600" dirty="0">
                              <a:solidFill>
                                <a:prstClr val="black"/>
                              </a:solidFill>
                              <a:latin typeface="Cambria Math"/>
                            </a:rPr>
                            <m:t>x</m:t>
                          </m:r>
                          <m:r>
                            <a:rPr lang="en-US" sz="1600" dirty="0" smtClean="0">
                              <a:solidFill>
                                <a:prstClr val="black"/>
                              </a:solidFill>
                              <a:latin typeface="Cambria Math"/>
                            </a:rPr>
                            <m:t>+1</m:t>
                          </m:r>
                        </m:e>
                      </m:d>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83" name="Rectangle 82"/>
              <p:cNvSpPr>
                <a:spLocks noRot="1" noChangeAspect="1" noMove="1" noResize="1" noEditPoints="1" noAdjustHandles="1" noChangeArrowheads="1" noChangeShapeType="1" noTextEdit="1"/>
              </p:cNvSpPr>
              <p:nvPr/>
            </p:nvSpPr>
            <p:spPr>
              <a:xfrm>
                <a:off x="1477814" y="2144018"/>
                <a:ext cx="1419372" cy="61036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2703193" y="2302945"/>
                <a:ext cx="72836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=243</m:t>
                      </m:r>
                    </m:oMath>
                  </m:oMathPara>
                </a14:m>
                <a:endParaRPr lang="en-US" sz="1600" baseline="30000" dirty="0">
                  <a:solidFill>
                    <a:prstClr val="black"/>
                  </a:solidFill>
                  <a:latin typeface="Bookman Old Style" pitchFamily="18" charset="0"/>
                </a:endParaRPr>
              </a:p>
            </p:txBody>
          </p:sp>
        </mc:Choice>
        <mc:Fallback xmlns="">
          <p:sp>
            <p:nvSpPr>
              <p:cNvPr id="84" name="Rectangle 83"/>
              <p:cNvSpPr>
                <a:spLocks noRot="1" noChangeAspect="1" noMove="1" noResize="1" noEditPoints="1" noAdjustHandles="1" noChangeArrowheads="1" noChangeShapeType="1" noTextEdit="1"/>
              </p:cNvSpPr>
              <p:nvPr/>
            </p:nvSpPr>
            <p:spPr>
              <a:xfrm>
                <a:off x="2703193" y="2302945"/>
                <a:ext cx="728362" cy="332912"/>
              </a:xfrm>
              <a:prstGeom prst="rect">
                <a:avLst/>
              </a:prstGeom>
              <a:blipFill rotWithShape="1">
                <a:blip r:embed="rId10"/>
                <a:stretch>
                  <a:fillRect/>
                </a:stretch>
              </a:blipFill>
            </p:spPr>
            <p:txBody>
              <a:bodyPr/>
              <a:lstStyle/>
              <a:p>
                <a:r>
                  <a:rPr lang="en-US">
                    <a:noFill/>
                  </a:rPr>
                  <a:t> </a:t>
                </a:r>
              </a:p>
            </p:txBody>
          </p:sp>
        </mc:Fallback>
      </mc:AlternateContent>
      <p:sp>
        <p:nvSpPr>
          <p:cNvPr id="168" name="Rounded Rectangle 167"/>
          <p:cNvSpPr/>
          <p:nvPr/>
        </p:nvSpPr>
        <p:spPr>
          <a:xfrm>
            <a:off x="3295396" y="1207819"/>
            <a:ext cx="1966712" cy="269792"/>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IN" kern="0">
              <a:solidFill>
                <a:sysClr val="windowText" lastClr="000000"/>
              </a:solidFill>
            </a:endParaRPr>
          </a:p>
        </p:txBody>
      </p:sp>
      <p:grpSp>
        <p:nvGrpSpPr>
          <p:cNvPr id="2" name="Group 1"/>
          <p:cNvGrpSpPr/>
          <p:nvPr/>
        </p:nvGrpSpPr>
        <p:grpSpPr>
          <a:xfrm>
            <a:off x="1667779" y="4385775"/>
            <a:ext cx="753286" cy="434578"/>
            <a:chOff x="1677141" y="5305524"/>
            <a:chExt cx="753286" cy="434578"/>
          </a:xfrm>
        </p:grpSpPr>
        <p:graphicFrame>
          <p:nvGraphicFramePr>
            <p:cNvPr id="169" name="Object 32"/>
            <p:cNvGraphicFramePr>
              <a:graphicFrameLocks noChangeAspect="1"/>
            </p:cNvGraphicFramePr>
            <p:nvPr>
              <p:extLst>
                <p:ext uri="{D42A27DB-BD31-4B8C-83A1-F6EECF244321}">
                  <p14:modId xmlns:p14="http://schemas.microsoft.com/office/powerpoint/2010/main" val="4099264714"/>
                </p:ext>
              </p:extLst>
            </p:nvPr>
          </p:nvGraphicFramePr>
          <p:xfrm>
            <a:off x="1677141" y="5305524"/>
            <a:ext cx="479425" cy="434578"/>
          </p:xfrm>
          <a:graphic>
            <a:graphicData uri="http://schemas.openxmlformats.org/presentationml/2006/ole">
              <mc:AlternateContent xmlns:mc="http://schemas.openxmlformats.org/markup-compatibility/2006">
                <mc:Choice xmlns:v="urn:schemas-microsoft-com:vml" Requires="v">
                  <p:oleObj spid="_x0000_s6220" name="Equation" r:id="rId11" imgW="304560" imgH="368280" progId="Equation.DSMT4">
                    <p:embed/>
                  </p:oleObj>
                </mc:Choice>
                <mc:Fallback>
                  <p:oleObj name="Equation" r:id="rId11" imgW="304560" imgH="368280" progId="Equation.DSMT4">
                    <p:embed/>
                    <p:pic>
                      <p:nvPicPr>
                        <p:cNvPr id="0" name=""/>
                        <p:cNvPicPr>
                          <a:picLocks noChangeAspect="1" noChangeArrowheads="1"/>
                        </p:cNvPicPr>
                        <p:nvPr/>
                      </p:nvPicPr>
                      <p:blipFill>
                        <a:blip r:embed="rId12"/>
                        <a:srcRect/>
                        <a:stretch>
                          <a:fillRect/>
                        </a:stretch>
                      </p:blipFill>
                      <p:spPr bwMode="auto">
                        <a:xfrm>
                          <a:off x="1677141" y="5305524"/>
                          <a:ext cx="479425" cy="4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 name="Rectangle 33"/>
            <p:cNvSpPr>
              <a:spLocks noChangeArrowheads="1"/>
            </p:cNvSpPr>
            <p:nvPr/>
          </p:nvSpPr>
          <p:spPr bwMode="auto">
            <a:xfrm>
              <a:off x="2055003" y="5350316"/>
              <a:ext cx="375424" cy="369332"/>
            </a:xfrm>
            <a:prstGeom prst="rect">
              <a:avLst/>
            </a:prstGeom>
            <a:noFill/>
            <a:ln w="9525" algn="ctr">
              <a:noFill/>
              <a:miter lim="800000"/>
              <a:headEnd/>
              <a:tailEnd/>
            </a:ln>
          </p:spPr>
          <p:txBody>
            <a:bodyPr wrap="none">
              <a:spAutoFit/>
            </a:bodyPr>
            <a:lstStyle/>
            <a:p>
              <a:r>
                <a:rPr lang="en-US" dirty="0">
                  <a:solidFill>
                    <a:prstClr val="black"/>
                  </a:solidFill>
                  <a:latin typeface="Cambria" panose="02040503050406030204" pitchFamily="18" charset="0"/>
                </a:rPr>
                <a:t>x</a:t>
              </a:r>
              <a:r>
                <a:rPr lang="en-US" baseline="42000" dirty="0" smtClean="0">
                  <a:solidFill>
                    <a:prstClr val="black"/>
                  </a:solidFill>
                </a:rPr>
                <a:t>2</a:t>
              </a:r>
              <a:endParaRPr lang="en-US" baseline="42000" dirty="0">
                <a:solidFill>
                  <a:prstClr val="black"/>
                </a:solidFill>
              </a:endParaRPr>
            </a:p>
          </p:txBody>
        </p:sp>
      </p:grpSp>
      <p:grpSp>
        <p:nvGrpSpPr>
          <p:cNvPr id="3" name="Group 2"/>
          <p:cNvGrpSpPr/>
          <p:nvPr/>
        </p:nvGrpSpPr>
        <p:grpSpPr>
          <a:xfrm>
            <a:off x="2573317" y="4358986"/>
            <a:ext cx="1281167" cy="488156"/>
            <a:chOff x="4756274" y="5308054"/>
            <a:chExt cx="1281167" cy="488156"/>
          </a:xfrm>
        </p:grpSpPr>
        <p:graphicFrame>
          <p:nvGraphicFramePr>
            <p:cNvPr id="171" name="Object 34"/>
            <p:cNvGraphicFramePr>
              <a:graphicFrameLocks noChangeAspect="1"/>
            </p:cNvGraphicFramePr>
            <p:nvPr>
              <p:extLst>
                <p:ext uri="{D42A27DB-BD31-4B8C-83A1-F6EECF244321}">
                  <p14:modId xmlns:p14="http://schemas.microsoft.com/office/powerpoint/2010/main" val="2583639873"/>
                </p:ext>
              </p:extLst>
            </p:nvPr>
          </p:nvGraphicFramePr>
          <p:xfrm>
            <a:off x="4756274" y="5308054"/>
            <a:ext cx="538162" cy="488156"/>
          </p:xfrm>
          <a:graphic>
            <a:graphicData uri="http://schemas.openxmlformats.org/presentationml/2006/ole">
              <mc:AlternateContent xmlns:mc="http://schemas.openxmlformats.org/markup-compatibility/2006">
                <mc:Choice xmlns:v="urn:schemas-microsoft-com:vml" Requires="v">
                  <p:oleObj spid="_x0000_s6221" name="Equation" r:id="rId13" imgW="304560" imgH="368280" progId="Equation.DSMT4">
                    <p:embed/>
                  </p:oleObj>
                </mc:Choice>
                <mc:Fallback>
                  <p:oleObj name="Equation" r:id="rId13" imgW="304560" imgH="368280" progId="Equation.DSMT4">
                    <p:embed/>
                    <p:pic>
                      <p:nvPicPr>
                        <p:cNvPr id="0" name=""/>
                        <p:cNvPicPr>
                          <a:picLocks noChangeAspect="1" noChangeArrowheads="1"/>
                        </p:cNvPicPr>
                        <p:nvPr/>
                      </p:nvPicPr>
                      <p:blipFill>
                        <a:blip r:embed="rId14"/>
                        <a:srcRect/>
                        <a:stretch>
                          <a:fillRect/>
                        </a:stretch>
                      </p:blipFill>
                      <p:spPr bwMode="auto">
                        <a:xfrm>
                          <a:off x="4756274" y="5308054"/>
                          <a:ext cx="538162" cy="48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 name="Rectangle 35"/>
            <p:cNvSpPr>
              <a:spLocks noChangeArrowheads="1"/>
            </p:cNvSpPr>
            <p:nvPr/>
          </p:nvSpPr>
          <p:spPr bwMode="auto">
            <a:xfrm>
              <a:off x="5185926" y="5357405"/>
              <a:ext cx="851515" cy="369332"/>
            </a:xfrm>
            <a:prstGeom prst="rect">
              <a:avLst/>
            </a:prstGeom>
            <a:noFill/>
            <a:ln w="9525" algn="ctr">
              <a:noFill/>
              <a:miter lim="800000"/>
              <a:headEnd/>
              <a:tailEnd/>
            </a:ln>
          </p:spPr>
          <p:txBody>
            <a:bodyPr wrap="none">
              <a:spAutoFit/>
            </a:bodyPr>
            <a:lstStyle/>
            <a:p>
              <a:r>
                <a:rPr lang="en-US" dirty="0" smtClean="0">
                  <a:solidFill>
                    <a:prstClr val="black"/>
                  </a:solidFill>
                </a:rPr>
                <a:t>(</a:t>
              </a:r>
              <a:r>
                <a:rPr lang="en-US" dirty="0">
                  <a:solidFill>
                    <a:prstClr val="black"/>
                  </a:solidFill>
                  <a:latin typeface="Cambria" panose="02040503050406030204" pitchFamily="18" charset="0"/>
                </a:rPr>
                <a:t>x</a:t>
              </a:r>
              <a:r>
                <a:rPr lang="en-US" dirty="0" smtClean="0">
                  <a:solidFill>
                    <a:prstClr val="black"/>
                  </a:solidFill>
                </a:rPr>
                <a:t> </a:t>
              </a:r>
              <a:r>
                <a:rPr lang="en-US" dirty="0">
                  <a:solidFill>
                    <a:prstClr val="black"/>
                  </a:solidFill>
                </a:rPr>
                <a:t>+ 1)</a:t>
              </a:r>
              <a:r>
                <a:rPr lang="en-US" baseline="42000" dirty="0">
                  <a:solidFill>
                    <a:prstClr val="black"/>
                  </a:solidFill>
                </a:rPr>
                <a:t>2</a:t>
              </a:r>
            </a:p>
          </p:txBody>
        </p:sp>
      </p:grpSp>
      <p:sp>
        <p:nvSpPr>
          <p:cNvPr id="173" name="Rounded Rectangle 172"/>
          <p:cNvSpPr/>
          <p:nvPr/>
        </p:nvSpPr>
        <p:spPr>
          <a:xfrm>
            <a:off x="1838149" y="3143852"/>
            <a:ext cx="807745" cy="508296"/>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r>
              <a:rPr lang="en-IN" kern="0" dirty="0" smtClean="0">
                <a:solidFill>
                  <a:prstClr val="white"/>
                </a:solidFill>
              </a:rPr>
              <a:t> </a:t>
            </a:r>
            <a:endParaRPr lang="en-IN" kern="0" dirty="0">
              <a:solidFill>
                <a:prstClr val="white"/>
              </a:solidFill>
            </a:endParaRPr>
          </a:p>
        </p:txBody>
      </p:sp>
      <p:sp>
        <p:nvSpPr>
          <p:cNvPr id="174" name="Rounded Rectangle 173"/>
          <p:cNvSpPr/>
          <p:nvPr/>
        </p:nvSpPr>
        <p:spPr>
          <a:xfrm>
            <a:off x="4937637" y="3120804"/>
            <a:ext cx="1229425" cy="554258"/>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graphicFrame>
        <p:nvGraphicFramePr>
          <p:cNvPr id="37" name="Object 32"/>
          <p:cNvGraphicFramePr>
            <a:graphicFrameLocks noChangeAspect="1"/>
          </p:cNvGraphicFramePr>
          <p:nvPr>
            <p:extLst>
              <p:ext uri="{D42A27DB-BD31-4B8C-83A1-F6EECF244321}">
                <p14:modId xmlns:p14="http://schemas.microsoft.com/office/powerpoint/2010/main" val="3347297068"/>
              </p:ext>
            </p:extLst>
          </p:nvPr>
        </p:nvGraphicFramePr>
        <p:xfrm>
          <a:off x="1899020" y="3142232"/>
          <a:ext cx="479425" cy="434578"/>
        </p:xfrm>
        <a:graphic>
          <a:graphicData uri="http://schemas.openxmlformats.org/presentationml/2006/ole">
            <mc:AlternateContent xmlns:mc="http://schemas.openxmlformats.org/markup-compatibility/2006">
              <mc:Choice xmlns:v="urn:schemas-microsoft-com:vml" Requires="v">
                <p:oleObj spid="_x0000_s6222" name="Equation" r:id="rId15" imgW="304560" imgH="368280" progId="Equation.DSMT4">
                  <p:embed/>
                </p:oleObj>
              </mc:Choice>
              <mc:Fallback>
                <p:oleObj name="Equation" r:id="rId15" imgW="304560" imgH="368280" progId="Equation.DSMT4">
                  <p:embed/>
                  <p:pic>
                    <p:nvPicPr>
                      <p:cNvPr id="0" name=""/>
                      <p:cNvPicPr>
                        <a:picLocks noChangeAspect="1" noChangeArrowheads="1"/>
                      </p:cNvPicPr>
                      <p:nvPr/>
                    </p:nvPicPr>
                    <p:blipFill>
                      <a:blip r:embed="rId12"/>
                      <a:srcRect/>
                      <a:stretch>
                        <a:fillRect/>
                      </a:stretch>
                    </p:blipFill>
                    <p:spPr bwMode="auto">
                      <a:xfrm>
                        <a:off x="1899020" y="3142232"/>
                        <a:ext cx="479425" cy="4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33"/>
          <p:cNvSpPr>
            <a:spLocks noChangeArrowheads="1"/>
          </p:cNvSpPr>
          <p:nvPr/>
        </p:nvSpPr>
        <p:spPr bwMode="auto">
          <a:xfrm>
            <a:off x="2276882" y="3187024"/>
            <a:ext cx="375424" cy="369332"/>
          </a:xfrm>
          <a:prstGeom prst="rect">
            <a:avLst/>
          </a:prstGeom>
          <a:noFill/>
          <a:ln w="9525" algn="ctr">
            <a:noFill/>
            <a:miter lim="800000"/>
            <a:headEnd/>
            <a:tailEnd/>
          </a:ln>
        </p:spPr>
        <p:txBody>
          <a:bodyPr wrap="none">
            <a:spAutoFit/>
          </a:bodyPr>
          <a:lstStyle/>
          <a:p>
            <a:r>
              <a:rPr lang="en-US" dirty="0" smtClean="0">
                <a:solidFill>
                  <a:prstClr val="black"/>
                </a:solidFill>
                <a:latin typeface="Cambria" panose="02040503050406030204" pitchFamily="18" charset="0"/>
              </a:rPr>
              <a:t>x</a:t>
            </a:r>
            <a:r>
              <a:rPr lang="en-US" baseline="42000" dirty="0" smtClean="0">
                <a:solidFill>
                  <a:prstClr val="black"/>
                </a:solidFill>
              </a:rPr>
              <a:t>2</a:t>
            </a:r>
            <a:endParaRPr lang="en-US" baseline="42000" dirty="0">
              <a:solidFill>
                <a:prstClr val="black"/>
              </a:solidFill>
            </a:endParaRPr>
          </a:p>
        </p:txBody>
      </p:sp>
      <p:graphicFrame>
        <p:nvGraphicFramePr>
          <p:cNvPr id="39" name="Object 34"/>
          <p:cNvGraphicFramePr>
            <a:graphicFrameLocks noChangeAspect="1"/>
          </p:cNvGraphicFramePr>
          <p:nvPr>
            <p:extLst>
              <p:ext uri="{D42A27DB-BD31-4B8C-83A1-F6EECF244321}">
                <p14:modId xmlns:p14="http://schemas.microsoft.com/office/powerpoint/2010/main" val="111109970"/>
              </p:ext>
            </p:extLst>
          </p:nvPr>
        </p:nvGraphicFramePr>
        <p:xfrm>
          <a:off x="4978153" y="3144762"/>
          <a:ext cx="538162" cy="488156"/>
        </p:xfrm>
        <a:graphic>
          <a:graphicData uri="http://schemas.openxmlformats.org/presentationml/2006/ole">
            <mc:AlternateContent xmlns:mc="http://schemas.openxmlformats.org/markup-compatibility/2006">
              <mc:Choice xmlns:v="urn:schemas-microsoft-com:vml" Requires="v">
                <p:oleObj spid="_x0000_s6223" name="Equation" r:id="rId16" imgW="304560" imgH="368280" progId="Equation.DSMT4">
                  <p:embed/>
                </p:oleObj>
              </mc:Choice>
              <mc:Fallback>
                <p:oleObj name="Equation" r:id="rId16" imgW="304560" imgH="368280" progId="Equation.DSMT4">
                  <p:embed/>
                  <p:pic>
                    <p:nvPicPr>
                      <p:cNvPr id="0" name=""/>
                      <p:cNvPicPr>
                        <a:picLocks noChangeAspect="1" noChangeArrowheads="1"/>
                      </p:cNvPicPr>
                      <p:nvPr/>
                    </p:nvPicPr>
                    <p:blipFill>
                      <a:blip r:embed="rId14"/>
                      <a:srcRect/>
                      <a:stretch>
                        <a:fillRect/>
                      </a:stretch>
                    </p:blipFill>
                    <p:spPr bwMode="auto">
                      <a:xfrm>
                        <a:off x="4978153" y="3144762"/>
                        <a:ext cx="538162" cy="48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35"/>
          <p:cNvSpPr>
            <a:spLocks noChangeArrowheads="1"/>
          </p:cNvSpPr>
          <p:nvPr/>
        </p:nvSpPr>
        <p:spPr bwMode="auto">
          <a:xfrm>
            <a:off x="5407805" y="3194113"/>
            <a:ext cx="851515" cy="369332"/>
          </a:xfrm>
          <a:prstGeom prst="rect">
            <a:avLst/>
          </a:prstGeom>
          <a:noFill/>
          <a:ln w="9525" algn="ctr">
            <a:noFill/>
            <a:miter lim="800000"/>
            <a:headEnd/>
            <a:tailEnd/>
          </a:ln>
        </p:spPr>
        <p:txBody>
          <a:bodyPr wrap="none">
            <a:spAutoFit/>
          </a:bodyPr>
          <a:lstStyle/>
          <a:p>
            <a:r>
              <a:rPr lang="en-US" dirty="0" smtClean="0">
                <a:solidFill>
                  <a:prstClr val="black"/>
                </a:solidFill>
              </a:rPr>
              <a:t>(</a:t>
            </a:r>
            <a:r>
              <a:rPr lang="en-US" dirty="0">
                <a:solidFill>
                  <a:prstClr val="black"/>
                </a:solidFill>
                <a:latin typeface="Cambria" panose="02040503050406030204" pitchFamily="18" charset="0"/>
              </a:rPr>
              <a:t>x</a:t>
            </a:r>
            <a:r>
              <a:rPr lang="en-US" dirty="0" smtClean="0">
                <a:solidFill>
                  <a:prstClr val="black"/>
                </a:solidFill>
              </a:rPr>
              <a:t> </a:t>
            </a:r>
            <a:r>
              <a:rPr lang="en-US" dirty="0">
                <a:solidFill>
                  <a:prstClr val="black"/>
                </a:solidFill>
              </a:rPr>
              <a:t>+ 1)</a:t>
            </a:r>
            <a:r>
              <a:rPr lang="en-US" baseline="42000" dirty="0">
                <a:solidFill>
                  <a:prstClr val="black"/>
                </a:solidFill>
              </a:rPr>
              <a:t>2</a:t>
            </a:r>
          </a:p>
        </p:txBody>
      </p:sp>
      <p:sp>
        <p:nvSpPr>
          <p:cNvPr id="175" name="Rounded Rectangle 174"/>
          <p:cNvSpPr/>
          <p:nvPr/>
        </p:nvSpPr>
        <p:spPr>
          <a:xfrm>
            <a:off x="5278836" y="948433"/>
            <a:ext cx="1490180" cy="269792"/>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76" name="Rounded Rectangle 175"/>
          <p:cNvSpPr/>
          <p:nvPr/>
        </p:nvSpPr>
        <p:spPr>
          <a:xfrm>
            <a:off x="6754120" y="958856"/>
            <a:ext cx="277561" cy="269792"/>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77" name="Rounded Rectangle 176"/>
          <p:cNvSpPr/>
          <p:nvPr/>
        </p:nvSpPr>
        <p:spPr>
          <a:xfrm>
            <a:off x="7015766" y="964254"/>
            <a:ext cx="466700" cy="269792"/>
          </a:xfrm>
          <a:prstGeom prst="roundRect">
            <a:avLst/>
          </a:prstGeom>
          <a:solidFill>
            <a:srgbClr val="66FFFF"/>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5" name="Rectangle 4"/>
          <p:cNvSpPr>
            <a:spLocks noChangeArrowheads="1"/>
          </p:cNvSpPr>
          <p:nvPr/>
        </p:nvSpPr>
        <p:spPr bwMode="auto">
          <a:xfrm>
            <a:off x="1015340" y="667093"/>
            <a:ext cx="7659330" cy="830997"/>
          </a:xfrm>
          <a:prstGeom prst="rect">
            <a:avLst/>
          </a:prstGeom>
          <a:noFill/>
          <a:ln w="9525">
            <a:noFill/>
            <a:miter lim="800000"/>
            <a:headEnd/>
            <a:tailEnd/>
          </a:ln>
        </p:spPr>
        <p:txBody>
          <a:bodyPr wrap="square">
            <a:spAutoFit/>
          </a:bodyPr>
          <a:lstStyle/>
          <a:p>
            <a:r>
              <a:rPr lang="en-US" sz="1600" b="1" dirty="0" smtClean="0">
                <a:solidFill>
                  <a:srgbClr val="0000FF"/>
                </a:solidFill>
                <a:latin typeface="Bookman Old Style" pitchFamily="18" charset="0"/>
                <a:ea typeface="Arial" charset="0"/>
                <a:cs typeface="Arial" charset="0"/>
              </a:rPr>
              <a:t>The side of one regular hexagon is larger than that of the other regular hexagon by 1cm. If the product of their areas is 243, then find the sides of both the regular hexagons.</a:t>
            </a:r>
            <a:endParaRPr lang="en-US" sz="1600" b="1" dirty="0">
              <a:solidFill>
                <a:srgbClr val="0000FF"/>
              </a:solidFill>
              <a:latin typeface="Bookman Old Style" pitchFamily="18" charset="0"/>
              <a:ea typeface="Arial" charset="0"/>
              <a:cs typeface="Arial" charset="0"/>
            </a:endParaRPr>
          </a:p>
        </p:txBody>
      </p:sp>
      <p:sp>
        <p:nvSpPr>
          <p:cNvPr id="4" name="Rectangle 3"/>
          <p:cNvSpPr/>
          <p:nvPr/>
        </p:nvSpPr>
        <p:spPr>
          <a:xfrm>
            <a:off x="3980994" y="4418398"/>
            <a:ext cx="535724" cy="369332"/>
          </a:xfrm>
          <a:prstGeom prst="rect">
            <a:avLst/>
          </a:prstGeom>
        </p:spPr>
        <p:txBody>
          <a:bodyPr wrap="none">
            <a:spAutoFit/>
          </a:bodyPr>
          <a:lstStyle/>
          <a:p>
            <a:r>
              <a:rPr lang="en-US" dirty="0">
                <a:solidFill>
                  <a:prstClr val="black"/>
                </a:solidFill>
              </a:rPr>
              <a:t>243</a:t>
            </a:r>
            <a:endParaRPr lang="en-US" dirty="0">
              <a:solidFill>
                <a:prstClr val="white"/>
              </a:solidFill>
            </a:endParaRPr>
          </a:p>
        </p:txBody>
      </p:sp>
    </p:spTree>
    <p:extLst>
      <p:ext uri="{BB962C8B-B14F-4D97-AF65-F5344CB8AC3E}">
        <p14:creationId xmlns:p14="http://schemas.microsoft.com/office/powerpoint/2010/main" val="2358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1"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500"/>
                                        <p:tgtEl>
                                          <p:spTgt spid="51"/>
                                        </p:tgtEl>
                                      </p:cBhvr>
                                    </p:animEffect>
                                  </p:childTnLst>
                                </p:cTn>
                              </p:par>
                              <p:par>
                                <p:cTn id="27" presetID="35" presetClass="emph" presetSubtype="0" repeatCount="3000" fill="hold" grpId="0" nodeType="withEffect">
                                  <p:stCondLst>
                                    <p:cond delay="0"/>
                                  </p:stCondLst>
                                  <p:childTnLst>
                                    <p:anim calcmode="discrete" valueType="str">
                                      <p:cBhvr>
                                        <p:cTn id="28" dur="5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par>
                                <p:cTn id="34" presetID="10" presetClass="exit" presetSubtype="0" fill="hold" grpId="2" nodeType="withEffect">
                                  <p:stCondLst>
                                    <p:cond delay="0"/>
                                  </p:stCondLst>
                                  <p:childTnLst>
                                    <p:animEffect transition="out" filter="fade">
                                      <p:cBhvr>
                                        <p:cTn id="35" dur="500"/>
                                        <p:tgtEl>
                                          <p:spTgt spid="51"/>
                                        </p:tgtEl>
                                      </p:cBhvr>
                                    </p:animEffect>
                                    <p:set>
                                      <p:cBhvr>
                                        <p:cTn id="36" dur="1" fill="hold">
                                          <p:stCondLst>
                                            <p:cond delay="499"/>
                                          </p:stCondLst>
                                        </p:cTn>
                                        <p:tgtEl>
                                          <p:spTgt spid="5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3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47"/>
                                        </p:tgtEl>
                                      </p:cBhvr>
                                    </p:animEffect>
                                    <p:set>
                                      <p:cBhvr>
                                        <p:cTn id="52" dur="1" fill="hold">
                                          <p:stCondLst>
                                            <p:cond delay="499"/>
                                          </p:stCondLst>
                                        </p:cTn>
                                        <p:tgtEl>
                                          <p:spTgt spid="4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1" nodeType="clickEffect">
                                  <p:stCondLst>
                                    <p:cond delay="0"/>
                                  </p:stCondLst>
                                  <p:childTnLst>
                                    <p:set>
                                      <p:cBhvr>
                                        <p:cTn id="56" dur="1" fill="hold">
                                          <p:stCondLst>
                                            <p:cond delay="0"/>
                                          </p:stCondLst>
                                        </p:cTn>
                                        <p:tgtEl>
                                          <p:spTgt spid="168"/>
                                        </p:tgtEl>
                                        <p:attrNameLst>
                                          <p:attrName>style.visibility</p:attrName>
                                        </p:attrNameLst>
                                      </p:cBhvr>
                                      <p:to>
                                        <p:strVal val="visible"/>
                                      </p:to>
                                    </p:set>
                                    <p:animEffect transition="in" filter="wipe(left)">
                                      <p:cBhvr>
                                        <p:cTn id="57" dur="500"/>
                                        <p:tgtEl>
                                          <p:spTgt spid="168"/>
                                        </p:tgtEl>
                                      </p:cBhvr>
                                    </p:animEffect>
                                  </p:childTnLst>
                                </p:cTn>
                              </p:par>
                              <p:par>
                                <p:cTn id="58" presetID="35" presetClass="emph" presetSubtype="0" repeatCount="3000" fill="hold" grpId="0" nodeType="withEffect">
                                  <p:stCondLst>
                                    <p:cond delay="0"/>
                                  </p:stCondLst>
                                  <p:childTnLst>
                                    <p:anim calcmode="discrete" valueType="str">
                                      <p:cBhvr>
                                        <p:cTn id="59" dur="500" fill="hold"/>
                                        <p:tgtEl>
                                          <p:spTgt spid="168"/>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2" nodeType="withEffect">
                                  <p:stCondLst>
                                    <p:cond delay="0"/>
                                  </p:stCondLst>
                                  <p:childTnLst>
                                    <p:animEffect transition="out" filter="fade">
                                      <p:cBhvr>
                                        <p:cTn id="71" dur="500"/>
                                        <p:tgtEl>
                                          <p:spTgt spid="168"/>
                                        </p:tgtEl>
                                      </p:cBhvr>
                                    </p:animEffect>
                                    <p:set>
                                      <p:cBhvr>
                                        <p:cTn id="72" dur="1" fill="hold">
                                          <p:stCondLst>
                                            <p:cond delay="499"/>
                                          </p:stCondLst>
                                        </p:cTn>
                                        <p:tgtEl>
                                          <p:spTgt spid="168"/>
                                        </p:tgtEl>
                                        <p:attrNameLst>
                                          <p:attrName>style.visibility</p:attrName>
                                        </p:attrNameLst>
                                      </p:cBhvr>
                                      <p:to>
                                        <p:strVal val="hidden"/>
                                      </p:to>
                                    </p:se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50"/>
                                        </p:tgtEl>
                                      </p:cBhvr>
                                    </p:animEffect>
                                    <p:set>
                                      <p:cBhvr>
                                        <p:cTn id="81" dur="1" fill="hold">
                                          <p:stCondLst>
                                            <p:cond delay="499"/>
                                          </p:stCondLst>
                                        </p:cTn>
                                        <p:tgtEl>
                                          <p:spTgt spid="50"/>
                                        </p:tgtEl>
                                        <p:attrNameLst>
                                          <p:attrName>style.visibility</p:attrName>
                                        </p:attrNameLst>
                                      </p:cBhvr>
                                      <p:to>
                                        <p:strVal val="hidden"/>
                                      </p:to>
                                    </p:se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left)">
                                      <p:cBhvr>
                                        <p:cTn id="94" dur="500"/>
                                        <p:tgtEl>
                                          <p:spTgt spid="20"/>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left)">
                                      <p:cBhvr>
                                        <p:cTn id="97" dur="500"/>
                                        <p:tgtEl>
                                          <p:spTgt spid="2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left)">
                                      <p:cBhvr>
                                        <p:cTn id="103" dur="500"/>
                                        <p:tgtEl>
                                          <p:spTgt spid="2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left)">
                                      <p:cBhvr>
                                        <p:cTn id="109" dur="500"/>
                                        <p:tgtEl>
                                          <p:spTgt spid="2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left)">
                                      <p:cBhvr>
                                        <p:cTn id="112" dur="500"/>
                                        <p:tgtEl>
                                          <p:spTgt spid="2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left)">
                                      <p:cBhvr>
                                        <p:cTn id="115" dur="500"/>
                                        <p:tgtEl>
                                          <p:spTgt spid="2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left)">
                                      <p:cBhvr>
                                        <p:cTn id="118" dur="500"/>
                                        <p:tgtEl>
                                          <p:spTgt spid="29"/>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left)">
                                      <p:cBhvr>
                                        <p:cTn id="121" dur="500"/>
                                        <p:tgtEl>
                                          <p:spTgt spid="3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wipe(left)">
                                      <p:cBhvr>
                                        <p:cTn id="126" dur="500"/>
                                        <p:tgtEl>
                                          <p:spTgt spid="11"/>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12"/>
                                        </p:tgtEl>
                                        <p:attrNameLst>
                                          <p:attrName>style.visibility</p:attrName>
                                        </p:attrNameLst>
                                      </p:cBhvr>
                                      <p:to>
                                        <p:strVal val="visible"/>
                                      </p:to>
                                    </p:set>
                                    <p:animEffect transition="in" filter="wipe(left)">
                                      <p:cBhvr>
                                        <p:cTn id="129" dur="500"/>
                                        <p:tgtEl>
                                          <p:spTgt spid="12"/>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left)">
                                      <p:cBhvr>
                                        <p:cTn id="132" dur="500"/>
                                        <p:tgtEl>
                                          <p:spTgt spid="13"/>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4"/>
                                        </p:tgtEl>
                                        <p:attrNameLst>
                                          <p:attrName>style.visibility</p:attrName>
                                        </p:attrNameLst>
                                      </p:cBhvr>
                                      <p:to>
                                        <p:strVal val="visible"/>
                                      </p:to>
                                    </p:set>
                                    <p:animEffect transition="in" filter="wipe(left)">
                                      <p:cBhvr>
                                        <p:cTn id="135" dur="500"/>
                                        <p:tgtEl>
                                          <p:spTgt spid="14"/>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wipe(left)">
                                      <p:cBhvr>
                                        <p:cTn id="138" dur="500"/>
                                        <p:tgtEl>
                                          <p:spTgt spid="15"/>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16"/>
                                        </p:tgtEl>
                                        <p:attrNameLst>
                                          <p:attrName>style.visibility</p:attrName>
                                        </p:attrNameLst>
                                      </p:cBhvr>
                                      <p:to>
                                        <p:strVal val="visible"/>
                                      </p:to>
                                    </p:set>
                                    <p:animEffect transition="in" filter="wipe(left)">
                                      <p:cBhvr>
                                        <p:cTn id="141" dur="500"/>
                                        <p:tgtEl>
                                          <p:spTgt spid="16"/>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wipe(left)">
                                      <p:cBhvr>
                                        <p:cTn id="144" dur="500"/>
                                        <p:tgtEl>
                                          <p:spTgt spid="1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499"/>
                                          </p:stCondLst>
                                        </p:cTn>
                                        <p:tgtEl>
                                          <p:spTgt spid="54"/>
                                        </p:tgtEl>
                                        <p:attrNameLst>
                                          <p:attrName>style.visibility</p:attrName>
                                        </p:attrNameLst>
                                      </p:cBhvr>
                                      <p:to>
                                        <p:strVal val="hidden"/>
                                      </p:to>
                                    </p:set>
                                  </p:childTnLst>
                                </p:cTn>
                              </p:par>
                            </p:childTnLst>
                          </p:cTn>
                        </p:par>
                        <p:par>
                          <p:cTn id="154" fill="hold">
                            <p:stCondLst>
                              <p:cond delay="500"/>
                            </p:stCondLst>
                            <p:childTnLst>
                              <p:par>
                                <p:cTn id="155" presetID="22" presetClass="entr" presetSubtype="8" fill="hold" grpId="0" nodeType="after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wipe(left)">
                                      <p:cBhvr>
                                        <p:cTn id="157" dur="500"/>
                                        <p:tgtEl>
                                          <p:spTgt spid="31"/>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wipe(left)">
                                      <p:cBhvr>
                                        <p:cTn id="162" dur="500"/>
                                        <p:tgtEl>
                                          <p:spTgt spid="9"/>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fade">
                                      <p:cBhvr>
                                        <p:cTn id="167" dur="500"/>
                                        <p:tgtEl>
                                          <p:spTgt spid="5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61"/>
                                        </p:tgtEl>
                                        <p:attrNameLst>
                                          <p:attrName>style.visibility</p:attrName>
                                        </p:attrNameLst>
                                      </p:cBhvr>
                                      <p:to>
                                        <p:strVal val="visible"/>
                                      </p:to>
                                    </p:set>
                                    <p:animEffect transition="in" filter="wipe(left)">
                                      <p:cBhvr>
                                        <p:cTn id="172" dur="500"/>
                                        <p:tgtEl>
                                          <p:spTgt spid="161"/>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499"/>
                                          </p:stCondLst>
                                        </p:cTn>
                                        <p:tgtEl>
                                          <p:spTgt spid="55"/>
                                        </p:tgtEl>
                                        <p:attrNameLst>
                                          <p:attrName>style.visibility</p:attrName>
                                        </p:attrNameLst>
                                      </p:cBhvr>
                                      <p:to>
                                        <p:strVal val="hidden"/>
                                      </p:to>
                                    </p:set>
                                  </p:childTnLst>
                                </p:cTn>
                              </p:par>
                            </p:childTnLst>
                          </p:cTn>
                        </p:par>
                        <p:par>
                          <p:cTn id="177" fill="hold">
                            <p:stCondLst>
                              <p:cond delay="500"/>
                            </p:stCondLst>
                            <p:childTnLst>
                              <p:par>
                                <p:cTn id="178" presetID="10" presetClass="entr" presetSubtype="0" fill="hold" grpId="0" nodeType="afterEffect">
                                  <p:stCondLst>
                                    <p:cond delay="0"/>
                                  </p:stCondLst>
                                  <p:childTnLst>
                                    <p:set>
                                      <p:cBhvr>
                                        <p:cTn id="179" dur="1" fill="hold">
                                          <p:stCondLst>
                                            <p:cond delay="0"/>
                                          </p:stCondLst>
                                        </p:cTn>
                                        <p:tgtEl>
                                          <p:spTgt spid="58"/>
                                        </p:tgtEl>
                                        <p:attrNameLst>
                                          <p:attrName>style.visibility</p:attrName>
                                        </p:attrNameLst>
                                      </p:cBhvr>
                                      <p:to>
                                        <p:strVal val="visible"/>
                                      </p:to>
                                    </p:set>
                                    <p:animEffect transition="in" filter="fade">
                                      <p:cBhvr>
                                        <p:cTn id="180" dur="500"/>
                                        <p:tgtEl>
                                          <p:spTgt spid="58"/>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499"/>
                                          </p:stCondLst>
                                        </p:cTn>
                                        <p:tgtEl>
                                          <p:spTgt spid="58"/>
                                        </p:tgtEl>
                                        <p:attrNameLst>
                                          <p:attrName>style.visibility</p:attrName>
                                        </p:attrNameLst>
                                      </p:cBhvr>
                                      <p:to>
                                        <p:strVal val="hidden"/>
                                      </p:to>
                                    </p:se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wipe(left)">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499"/>
                                          </p:stCondLst>
                                        </p:cTn>
                                        <p:tgtEl>
                                          <p:spTgt spid="66"/>
                                        </p:tgtEl>
                                        <p:attrNameLst>
                                          <p:attrName>style.visibility</p:attrName>
                                        </p:attrNameLst>
                                      </p:cBhvr>
                                      <p:to>
                                        <p:strVal val="hidden"/>
                                      </p:to>
                                    </p:set>
                                  </p:childTnLst>
                                </p:cTn>
                              </p:par>
                            </p:childTnLst>
                          </p:cTn>
                        </p:par>
                        <p:par>
                          <p:cTn id="198" fill="hold">
                            <p:stCondLst>
                              <p:cond delay="500"/>
                            </p:stCondLst>
                            <p:childTnLst>
                              <p:par>
                                <p:cTn id="199" presetID="10" presetClass="entr" presetSubtype="0" fill="hold" grpId="0" nodeType="after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fade">
                                      <p:cBhvr>
                                        <p:cTn id="201" dur="500"/>
                                        <p:tgtEl>
                                          <p:spTgt spid="67"/>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499"/>
                                          </p:stCondLst>
                                        </p:cTn>
                                        <p:tgtEl>
                                          <p:spTgt spid="67"/>
                                        </p:tgtEl>
                                        <p:attrNameLst>
                                          <p:attrName>style.visibility</p:attrName>
                                        </p:attrNameLst>
                                      </p:cBhvr>
                                      <p:to>
                                        <p:strVal val="hidden"/>
                                      </p:to>
                                    </p:set>
                                  </p:childTnLst>
                                </p:cTn>
                              </p:par>
                            </p:childTnLst>
                          </p:cTn>
                        </p:par>
                        <p:par>
                          <p:cTn id="206" fill="hold">
                            <p:stCondLst>
                              <p:cond delay="500"/>
                            </p:stCondLst>
                            <p:childTnLst>
                              <p:par>
                                <p:cTn id="207" presetID="22" presetClass="entr" presetSubtype="8" fill="hold" grpId="0" nodeType="afterEffect">
                                  <p:stCondLst>
                                    <p:cond delay="0"/>
                                  </p:stCondLst>
                                  <p:childTnLst>
                                    <p:set>
                                      <p:cBhvr>
                                        <p:cTn id="208" dur="1" fill="hold">
                                          <p:stCondLst>
                                            <p:cond delay="0"/>
                                          </p:stCondLst>
                                        </p:cTn>
                                        <p:tgtEl>
                                          <p:spTgt spid="32"/>
                                        </p:tgtEl>
                                        <p:attrNameLst>
                                          <p:attrName>style.visibility</p:attrName>
                                        </p:attrNameLst>
                                      </p:cBhvr>
                                      <p:to>
                                        <p:strVal val="visible"/>
                                      </p:to>
                                    </p:set>
                                    <p:animEffect transition="in" filter="wipe(left)">
                                      <p:cBhvr>
                                        <p:cTn id="209" dur="500"/>
                                        <p:tgtEl>
                                          <p:spTgt spid="32"/>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33"/>
                                        </p:tgtEl>
                                        <p:attrNameLst>
                                          <p:attrName>style.visibility</p:attrName>
                                        </p:attrNameLst>
                                      </p:cBhvr>
                                      <p:to>
                                        <p:strVal val="visible"/>
                                      </p:to>
                                    </p:set>
                                    <p:animEffect transition="in" filter="wipe(left)">
                                      <p:cBhvr>
                                        <p:cTn id="212" dur="500"/>
                                        <p:tgtEl>
                                          <p:spTgt spid="33"/>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34"/>
                                        </p:tgtEl>
                                        <p:attrNameLst>
                                          <p:attrName>style.visibility</p:attrName>
                                        </p:attrNameLst>
                                      </p:cBhvr>
                                      <p:to>
                                        <p:strVal val="visible"/>
                                      </p:to>
                                    </p:set>
                                    <p:animEffect transition="in" filter="wipe(left)">
                                      <p:cBhvr>
                                        <p:cTn id="215" dur="500"/>
                                        <p:tgtEl>
                                          <p:spTgt spid="3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nodeType="clickEffect">
                                  <p:stCondLst>
                                    <p:cond delay="0"/>
                                  </p:stCondLst>
                                  <p:childTnLst>
                                    <p:set>
                                      <p:cBhvr>
                                        <p:cTn id="219" dur="1" fill="hold">
                                          <p:stCondLst>
                                            <p:cond delay="0"/>
                                          </p:stCondLst>
                                        </p:cTn>
                                        <p:tgtEl>
                                          <p:spTgt spid="29698"/>
                                        </p:tgtEl>
                                        <p:attrNameLst>
                                          <p:attrName>style.visibility</p:attrName>
                                        </p:attrNameLst>
                                      </p:cBhvr>
                                      <p:to>
                                        <p:strVal val="visible"/>
                                      </p:to>
                                    </p:set>
                                    <p:animEffect transition="in" filter="wipe(left)">
                                      <p:cBhvr>
                                        <p:cTn id="220" dur="500"/>
                                        <p:tgtEl>
                                          <p:spTgt spid="29698"/>
                                        </p:tgtEl>
                                      </p:cBhvr>
                                    </p:animEffect>
                                  </p:childTnLst>
                                </p:cTn>
                              </p:par>
                            </p:childTnLst>
                          </p:cTn>
                        </p:par>
                        <p:par>
                          <p:cTn id="221" fill="hold">
                            <p:stCondLst>
                              <p:cond delay="500"/>
                            </p:stCondLst>
                            <p:childTnLst>
                              <p:par>
                                <p:cTn id="222" presetID="22" presetClass="entr" presetSubtype="8" fill="hold" grpId="0" nodeType="afterEffect">
                                  <p:stCondLst>
                                    <p:cond delay="0"/>
                                  </p:stCondLst>
                                  <p:childTnLst>
                                    <p:set>
                                      <p:cBhvr>
                                        <p:cTn id="223" dur="1" fill="hold">
                                          <p:stCondLst>
                                            <p:cond delay="0"/>
                                          </p:stCondLst>
                                        </p:cTn>
                                        <p:tgtEl>
                                          <p:spTgt spid="8"/>
                                        </p:tgtEl>
                                        <p:attrNameLst>
                                          <p:attrName>style.visibility</p:attrName>
                                        </p:attrNameLst>
                                      </p:cBhvr>
                                      <p:to>
                                        <p:strVal val="visible"/>
                                      </p:to>
                                    </p:set>
                                    <p:animEffect transition="in" filter="wipe(left)">
                                      <p:cBhvr>
                                        <p:cTn id="224" dur="500"/>
                                        <p:tgtEl>
                                          <p:spTgt spid="8"/>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xit" presetSubtype="0" fill="hold" grpId="1" nodeType="clickEffect">
                                  <p:stCondLst>
                                    <p:cond delay="0"/>
                                  </p:stCondLst>
                                  <p:childTnLst>
                                    <p:animEffect transition="out" filter="fade">
                                      <p:cBhvr>
                                        <p:cTn id="228" dur="500"/>
                                        <p:tgtEl>
                                          <p:spTgt spid="161"/>
                                        </p:tgtEl>
                                      </p:cBhvr>
                                    </p:animEffect>
                                    <p:set>
                                      <p:cBhvr>
                                        <p:cTn id="229" dur="1" fill="hold">
                                          <p:stCondLst>
                                            <p:cond delay="499"/>
                                          </p:stCondLst>
                                        </p:cTn>
                                        <p:tgtEl>
                                          <p:spTgt spid="161"/>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162"/>
                                        </p:tgtEl>
                                      </p:cBhvr>
                                    </p:animEffect>
                                    <p:set>
                                      <p:cBhvr>
                                        <p:cTn id="232" dur="1" fill="hold">
                                          <p:stCondLst>
                                            <p:cond delay="499"/>
                                          </p:stCondLst>
                                        </p:cTn>
                                        <p:tgtEl>
                                          <p:spTgt spid="162"/>
                                        </p:tgtEl>
                                        <p:attrNameLst>
                                          <p:attrName>style.visibility</p:attrName>
                                        </p:attrNameLst>
                                      </p:cBhvr>
                                      <p:to>
                                        <p:strVal val="hidden"/>
                                      </p:to>
                                    </p:set>
                                  </p:childTnLst>
                                </p:cTn>
                              </p:par>
                            </p:childTnLst>
                          </p:cTn>
                        </p:par>
                        <p:par>
                          <p:cTn id="233" fill="hold">
                            <p:stCondLst>
                              <p:cond delay="500"/>
                            </p:stCondLst>
                            <p:childTnLst>
                              <p:par>
                                <p:cTn id="234" presetID="22" presetClass="entr" presetSubtype="8" fill="hold" grpId="0" nodeType="after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wipe(left)">
                                      <p:cBhvr>
                                        <p:cTn id="236" dur="5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1" nodeType="clickEffect">
                                  <p:stCondLst>
                                    <p:cond delay="0"/>
                                  </p:stCondLst>
                                  <p:childTnLst>
                                    <p:set>
                                      <p:cBhvr>
                                        <p:cTn id="240" dur="1" fill="hold">
                                          <p:stCondLst>
                                            <p:cond delay="0"/>
                                          </p:stCondLst>
                                        </p:cTn>
                                        <p:tgtEl>
                                          <p:spTgt spid="60"/>
                                        </p:tgtEl>
                                        <p:attrNameLst>
                                          <p:attrName>style.visibility</p:attrName>
                                        </p:attrNameLst>
                                      </p:cBhvr>
                                      <p:to>
                                        <p:strVal val="visible"/>
                                      </p:to>
                                    </p:set>
                                    <p:animEffect transition="in" filter="wipe(left)">
                                      <p:cBhvr>
                                        <p:cTn id="241" dur="500"/>
                                        <p:tgtEl>
                                          <p:spTgt spid="60"/>
                                        </p:tgtEl>
                                      </p:cBhvr>
                                    </p:animEffect>
                                  </p:childTnLst>
                                </p:cTn>
                              </p:par>
                              <p:par>
                                <p:cTn id="242" presetID="35" presetClass="emph" presetSubtype="0" repeatCount="3000" fill="hold" grpId="0" nodeType="withEffect">
                                  <p:stCondLst>
                                    <p:cond delay="0"/>
                                  </p:stCondLst>
                                  <p:childTnLst>
                                    <p:anim calcmode="discrete" valueType="str">
                                      <p:cBhvr>
                                        <p:cTn id="243" dur="5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35"/>
                                        </p:tgtEl>
                                        <p:attrNameLst>
                                          <p:attrName>style.visibility</p:attrName>
                                        </p:attrNameLst>
                                      </p:cBhvr>
                                      <p:to>
                                        <p:strVal val="visible"/>
                                      </p:to>
                                    </p:set>
                                    <p:animEffect transition="in" filter="wipe(left)">
                                      <p:cBhvr>
                                        <p:cTn id="248" dur="500"/>
                                        <p:tgtEl>
                                          <p:spTgt spid="35"/>
                                        </p:tgtEl>
                                      </p:cBhvr>
                                    </p:animEffect>
                                  </p:childTnLst>
                                </p:cTn>
                              </p:par>
                              <p:par>
                                <p:cTn id="249" presetID="22" presetClass="entr" presetSubtype="8" fill="hold" nodeType="withEffect">
                                  <p:stCondLst>
                                    <p:cond delay="0"/>
                                  </p:stCondLst>
                                  <p:childTnLst>
                                    <p:set>
                                      <p:cBhvr>
                                        <p:cTn id="250" dur="1" fill="hold">
                                          <p:stCondLst>
                                            <p:cond delay="0"/>
                                          </p:stCondLst>
                                        </p:cTn>
                                        <p:tgtEl>
                                          <p:spTgt spid="36"/>
                                        </p:tgtEl>
                                        <p:attrNameLst>
                                          <p:attrName>style.visibility</p:attrName>
                                        </p:attrNameLst>
                                      </p:cBhvr>
                                      <p:to>
                                        <p:strVal val="visible"/>
                                      </p:to>
                                    </p:set>
                                    <p:animEffect transition="in" filter="wipe(left)">
                                      <p:cBhvr>
                                        <p:cTn id="251" dur="500"/>
                                        <p:tgtEl>
                                          <p:spTgt spid="36"/>
                                        </p:tgtEl>
                                      </p:cBhvr>
                                    </p:animEffect>
                                  </p:childTnLst>
                                </p:cTn>
                              </p:par>
                              <p:par>
                                <p:cTn id="252" presetID="10" presetClass="exit" presetSubtype="0" fill="hold" grpId="2" nodeType="withEffect">
                                  <p:stCondLst>
                                    <p:cond delay="0"/>
                                  </p:stCondLst>
                                  <p:childTnLst>
                                    <p:animEffect transition="out" filter="fade">
                                      <p:cBhvr>
                                        <p:cTn id="253" dur="500"/>
                                        <p:tgtEl>
                                          <p:spTgt spid="60"/>
                                        </p:tgtEl>
                                      </p:cBhvr>
                                    </p:animEffect>
                                    <p:set>
                                      <p:cBhvr>
                                        <p:cTn id="254" dur="1" fill="hold">
                                          <p:stCondLst>
                                            <p:cond delay="499"/>
                                          </p:stCondLst>
                                        </p:cTn>
                                        <p:tgtEl>
                                          <p:spTgt spid="60"/>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62"/>
                                        </p:tgtEl>
                                        <p:attrNameLst>
                                          <p:attrName>style.visibility</p:attrName>
                                        </p:attrNameLst>
                                      </p:cBhvr>
                                      <p:to>
                                        <p:strVal val="visible"/>
                                      </p:to>
                                    </p:set>
                                    <p:animEffect transition="in" filter="fade">
                                      <p:cBhvr>
                                        <p:cTn id="259" dur="500"/>
                                        <p:tgtEl>
                                          <p:spTgt spid="62"/>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xit" presetSubtype="0" fill="hold" grpId="1" nodeType="clickEffect">
                                  <p:stCondLst>
                                    <p:cond delay="0"/>
                                  </p:stCondLst>
                                  <p:childTnLst>
                                    <p:animEffect transition="out" filter="fade">
                                      <p:cBhvr>
                                        <p:cTn id="263" dur="500"/>
                                        <p:tgtEl>
                                          <p:spTgt spid="62"/>
                                        </p:tgtEl>
                                      </p:cBhvr>
                                    </p:animEffect>
                                    <p:set>
                                      <p:cBhvr>
                                        <p:cTn id="264" dur="1" fill="hold">
                                          <p:stCondLst>
                                            <p:cond delay="499"/>
                                          </p:stCondLst>
                                        </p:cTn>
                                        <p:tgtEl>
                                          <p:spTgt spid="62"/>
                                        </p:tgtEl>
                                        <p:attrNameLst>
                                          <p:attrName>style.visibility</p:attrName>
                                        </p:attrNameLst>
                                      </p:cBhvr>
                                      <p:to>
                                        <p:strVal val="hidden"/>
                                      </p:to>
                                    </p:set>
                                  </p:childTnLst>
                                </p:cTn>
                              </p:par>
                            </p:childTnLst>
                          </p:cTn>
                        </p:par>
                        <p:par>
                          <p:cTn id="265" fill="hold">
                            <p:stCondLst>
                              <p:cond delay="500"/>
                            </p:stCondLst>
                            <p:childTnLst>
                              <p:par>
                                <p:cTn id="266" presetID="22" presetClass="entr" presetSubtype="8" fill="hold" nodeType="afterEffect">
                                  <p:stCondLst>
                                    <p:cond delay="0"/>
                                  </p:stCondLst>
                                  <p:childTnLst>
                                    <p:set>
                                      <p:cBhvr>
                                        <p:cTn id="267" dur="1" fill="hold">
                                          <p:stCondLst>
                                            <p:cond delay="0"/>
                                          </p:stCondLst>
                                        </p:cTn>
                                        <p:tgtEl>
                                          <p:spTgt spid="37"/>
                                        </p:tgtEl>
                                        <p:attrNameLst>
                                          <p:attrName>style.visibility</p:attrName>
                                        </p:attrNameLst>
                                      </p:cBhvr>
                                      <p:to>
                                        <p:strVal val="visible"/>
                                      </p:to>
                                    </p:set>
                                    <p:animEffect transition="in" filter="wipe(left)">
                                      <p:cBhvr>
                                        <p:cTn id="268" dur="500"/>
                                        <p:tgtEl>
                                          <p:spTgt spid="37"/>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1" nodeType="clickEffect">
                                  <p:stCondLst>
                                    <p:cond delay="0"/>
                                  </p:stCondLst>
                                  <p:childTnLst>
                                    <p:set>
                                      <p:cBhvr>
                                        <p:cTn id="272" dur="1" fill="hold">
                                          <p:stCondLst>
                                            <p:cond delay="0"/>
                                          </p:stCondLst>
                                        </p:cTn>
                                        <p:tgtEl>
                                          <p:spTgt spid="202"/>
                                        </p:tgtEl>
                                        <p:attrNameLst>
                                          <p:attrName>style.visibility</p:attrName>
                                        </p:attrNameLst>
                                      </p:cBhvr>
                                      <p:to>
                                        <p:strVal val="visible"/>
                                      </p:to>
                                    </p:set>
                                    <p:animEffect transition="in" filter="wipe(left)">
                                      <p:cBhvr>
                                        <p:cTn id="273" dur="500"/>
                                        <p:tgtEl>
                                          <p:spTgt spid="202"/>
                                        </p:tgtEl>
                                      </p:cBhvr>
                                    </p:animEffect>
                                  </p:childTnLst>
                                </p:cTn>
                              </p:par>
                              <p:par>
                                <p:cTn id="274" presetID="35" presetClass="emph" presetSubtype="0" repeatCount="3000" fill="hold" grpId="0" nodeType="withEffect">
                                  <p:stCondLst>
                                    <p:cond delay="0"/>
                                  </p:stCondLst>
                                  <p:childTnLst>
                                    <p:anim calcmode="discrete" valueType="str">
                                      <p:cBhvr>
                                        <p:cTn id="275" dur="500" fill="hold"/>
                                        <p:tgtEl>
                                          <p:spTgt spid="202"/>
                                        </p:tgtEl>
                                        <p:attrNameLst>
                                          <p:attrName>style.visibility</p:attrName>
                                        </p:attrNameLst>
                                      </p:cBhvr>
                                      <p:tavLst>
                                        <p:tav tm="0">
                                          <p:val>
                                            <p:strVal val="hidden"/>
                                          </p:val>
                                        </p:tav>
                                        <p:tav tm="50000">
                                          <p:val>
                                            <p:strVal val="visible"/>
                                          </p:val>
                                        </p:tav>
                                      </p:tavLst>
                                    </p:anim>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38"/>
                                        </p:tgtEl>
                                        <p:attrNameLst>
                                          <p:attrName>style.visibility</p:attrName>
                                        </p:attrNameLst>
                                      </p:cBhvr>
                                      <p:to>
                                        <p:strVal val="visible"/>
                                      </p:to>
                                    </p:set>
                                    <p:animEffect transition="in" filter="wipe(left)">
                                      <p:cBhvr>
                                        <p:cTn id="280" dur="500"/>
                                        <p:tgtEl>
                                          <p:spTgt spid="38"/>
                                        </p:tgtEl>
                                      </p:cBhvr>
                                    </p:animEffect>
                                  </p:childTnLst>
                                </p:cTn>
                              </p:par>
                              <p:par>
                                <p:cTn id="281" presetID="10" presetClass="exit" presetSubtype="0" fill="hold" grpId="2" nodeType="withEffect">
                                  <p:stCondLst>
                                    <p:cond delay="0"/>
                                  </p:stCondLst>
                                  <p:childTnLst>
                                    <p:animEffect transition="out" filter="fade">
                                      <p:cBhvr>
                                        <p:cTn id="282" dur="500"/>
                                        <p:tgtEl>
                                          <p:spTgt spid="202"/>
                                        </p:tgtEl>
                                      </p:cBhvr>
                                    </p:animEffect>
                                    <p:set>
                                      <p:cBhvr>
                                        <p:cTn id="283" dur="1" fill="hold">
                                          <p:stCondLst>
                                            <p:cond delay="499"/>
                                          </p:stCondLst>
                                        </p:cTn>
                                        <p:tgtEl>
                                          <p:spTgt spid="202"/>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10" presetClass="entr" presetSubtype="0" fill="hold" grpId="0" nodeType="clickEffect">
                                  <p:stCondLst>
                                    <p:cond delay="0"/>
                                  </p:stCondLst>
                                  <p:childTnLst>
                                    <p:set>
                                      <p:cBhvr>
                                        <p:cTn id="287" dur="1" fill="hold">
                                          <p:stCondLst>
                                            <p:cond delay="0"/>
                                          </p:stCondLst>
                                        </p:cTn>
                                        <p:tgtEl>
                                          <p:spTgt spid="63"/>
                                        </p:tgtEl>
                                        <p:attrNameLst>
                                          <p:attrName>style.visibility</p:attrName>
                                        </p:attrNameLst>
                                      </p:cBhvr>
                                      <p:to>
                                        <p:strVal val="visible"/>
                                      </p:to>
                                    </p:set>
                                    <p:animEffect transition="in" filter="fade">
                                      <p:cBhvr>
                                        <p:cTn id="288" dur="500"/>
                                        <p:tgtEl>
                                          <p:spTgt spid="63"/>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1" nodeType="clickEffect">
                                  <p:stCondLst>
                                    <p:cond delay="0"/>
                                  </p:stCondLst>
                                  <p:childTnLst>
                                    <p:animEffect transition="out" filter="fade">
                                      <p:cBhvr>
                                        <p:cTn id="292" dur="500"/>
                                        <p:tgtEl>
                                          <p:spTgt spid="63"/>
                                        </p:tgtEl>
                                      </p:cBhvr>
                                    </p:animEffect>
                                    <p:set>
                                      <p:cBhvr>
                                        <p:cTn id="293" dur="1" fill="hold">
                                          <p:stCondLst>
                                            <p:cond delay="499"/>
                                          </p:stCondLst>
                                        </p:cTn>
                                        <p:tgtEl>
                                          <p:spTgt spid="63"/>
                                        </p:tgtEl>
                                        <p:attrNameLst>
                                          <p:attrName>style.visibility</p:attrName>
                                        </p:attrNameLst>
                                      </p:cBhvr>
                                      <p:to>
                                        <p:strVal val="hidden"/>
                                      </p:to>
                                    </p:set>
                                  </p:childTnLst>
                                </p:cTn>
                              </p:par>
                            </p:childTnLst>
                          </p:cTn>
                        </p:par>
                        <p:par>
                          <p:cTn id="294" fill="hold">
                            <p:stCondLst>
                              <p:cond delay="500"/>
                            </p:stCondLst>
                            <p:childTnLst>
                              <p:par>
                                <p:cTn id="295" presetID="22" presetClass="entr" presetSubtype="8" fill="hold" nodeType="afterEffect">
                                  <p:stCondLst>
                                    <p:cond delay="0"/>
                                  </p:stCondLst>
                                  <p:childTnLst>
                                    <p:set>
                                      <p:cBhvr>
                                        <p:cTn id="296" dur="1" fill="hold">
                                          <p:stCondLst>
                                            <p:cond delay="0"/>
                                          </p:stCondLst>
                                        </p:cTn>
                                        <p:tgtEl>
                                          <p:spTgt spid="39"/>
                                        </p:tgtEl>
                                        <p:attrNameLst>
                                          <p:attrName>style.visibility</p:attrName>
                                        </p:attrNameLst>
                                      </p:cBhvr>
                                      <p:to>
                                        <p:strVal val="visible"/>
                                      </p:to>
                                    </p:set>
                                    <p:animEffect transition="in" filter="wipe(left)">
                                      <p:cBhvr>
                                        <p:cTn id="297" dur="500"/>
                                        <p:tgtEl>
                                          <p:spTgt spid="39"/>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1" nodeType="clickEffect">
                                  <p:stCondLst>
                                    <p:cond delay="0"/>
                                  </p:stCondLst>
                                  <p:childTnLst>
                                    <p:set>
                                      <p:cBhvr>
                                        <p:cTn id="301" dur="1" fill="hold">
                                          <p:stCondLst>
                                            <p:cond delay="0"/>
                                          </p:stCondLst>
                                        </p:cTn>
                                        <p:tgtEl>
                                          <p:spTgt spid="208"/>
                                        </p:tgtEl>
                                        <p:attrNameLst>
                                          <p:attrName>style.visibility</p:attrName>
                                        </p:attrNameLst>
                                      </p:cBhvr>
                                      <p:to>
                                        <p:strVal val="visible"/>
                                      </p:to>
                                    </p:set>
                                    <p:animEffect transition="in" filter="wipe(left)">
                                      <p:cBhvr>
                                        <p:cTn id="302" dur="500"/>
                                        <p:tgtEl>
                                          <p:spTgt spid="208"/>
                                        </p:tgtEl>
                                      </p:cBhvr>
                                    </p:animEffect>
                                  </p:childTnLst>
                                </p:cTn>
                              </p:par>
                              <p:par>
                                <p:cTn id="303" presetID="35" presetClass="emph" presetSubtype="0" repeatCount="3000" fill="hold" grpId="0" nodeType="withEffect">
                                  <p:stCondLst>
                                    <p:cond delay="0"/>
                                  </p:stCondLst>
                                  <p:childTnLst>
                                    <p:anim calcmode="discrete" valueType="str">
                                      <p:cBhvr>
                                        <p:cTn id="304" dur="500" fill="hold"/>
                                        <p:tgtEl>
                                          <p:spTgt spid="208"/>
                                        </p:tgtEl>
                                        <p:attrNameLst>
                                          <p:attrName>style.visibility</p:attrName>
                                        </p:attrNameLst>
                                      </p:cBhvr>
                                      <p:tavLst>
                                        <p:tav tm="0">
                                          <p:val>
                                            <p:strVal val="hidden"/>
                                          </p:val>
                                        </p:tav>
                                        <p:tav tm="50000">
                                          <p:val>
                                            <p:strVal val="visible"/>
                                          </p:val>
                                        </p:tav>
                                      </p:tavLst>
                                    </p:anim>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40"/>
                                        </p:tgtEl>
                                        <p:attrNameLst>
                                          <p:attrName>style.visibility</p:attrName>
                                        </p:attrNameLst>
                                      </p:cBhvr>
                                      <p:to>
                                        <p:strVal val="visible"/>
                                      </p:to>
                                    </p:set>
                                    <p:animEffect transition="in" filter="wipe(left)">
                                      <p:cBhvr>
                                        <p:cTn id="309" dur="500"/>
                                        <p:tgtEl>
                                          <p:spTgt spid="40"/>
                                        </p:tgtEl>
                                      </p:cBhvr>
                                    </p:animEffect>
                                  </p:childTnLst>
                                </p:cTn>
                              </p:par>
                              <p:par>
                                <p:cTn id="310" presetID="10" presetClass="exit" presetSubtype="0" fill="hold" grpId="2" nodeType="withEffect">
                                  <p:stCondLst>
                                    <p:cond delay="0"/>
                                  </p:stCondLst>
                                  <p:childTnLst>
                                    <p:animEffect transition="out" filter="fade">
                                      <p:cBhvr>
                                        <p:cTn id="311" dur="500"/>
                                        <p:tgtEl>
                                          <p:spTgt spid="208"/>
                                        </p:tgtEl>
                                      </p:cBhvr>
                                    </p:animEffect>
                                    <p:set>
                                      <p:cBhvr>
                                        <p:cTn id="312" dur="1" fill="hold">
                                          <p:stCondLst>
                                            <p:cond delay="499"/>
                                          </p:stCondLst>
                                        </p:cTn>
                                        <p:tgtEl>
                                          <p:spTgt spid="20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1" nodeType="clickEffect">
                                  <p:stCondLst>
                                    <p:cond delay="0"/>
                                  </p:stCondLst>
                                  <p:childTnLst>
                                    <p:set>
                                      <p:cBhvr>
                                        <p:cTn id="316" dur="1" fill="hold">
                                          <p:stCondLst>
                                            <p:cond delay="0"/>
                                          </p:stCondLst>
                                        </p:cTn>
                                        <p:tgtEl>
                                          <p:spTgt spid="64"/>
                                        </p:tgtEl>
                                        <p:attrNameLst>
                                          <p:attrName>style.visibility</p:attrName>
                                        </p:attrNameLst>
                                      </p:cBhvr>
                                      <p:to>
                                        <p:strVal val="visible"/>
                                      </p:to>
                                    </p:set>
                                    <p:animEffect transition="in" filter="wipe(left)">
                                      <p:cBhvr>
                                        <p:cTn id="317" dur="500"/>
                                        <p:tgtEl>
                                          <p:spTgt spid="64"/>
                                        </p:tgtEl>
                                      </p:cBhvr>
                                    </p:animEffect>
                                  </p:childTnLst>
                                </p:cTn>
                              </p:par>
                              <p:par>
                                <p:cTn id="318" presetID="35" presetClass="emph" presetSubtype="0" repeatCount="3000" fill="hold" grpId="0" nodeType="withEffect">
                                  <p:stCondLst>
                                    <p:cond delay="0"/>
                                  </p:stCondLst>
                                  <p:childTnLst>
                                    <p:anim calcmode="discrete" valueType="str">
                                      <p:cBhvr>
                                        <p:cTn id="319" dur="500" fill="hold"/>
                                        <p:tgtEl>
                                          <p:spTgt spid="64"/>
                                        </p:tgtEl>
                                        <p:attrNameLst>
                                          <p:attrName>style.visibility</p:attrName>
                                        </p:attrNameLst>
                                      </p:cBhvr>
                                      <p:tavLst>
                                        <p:tav tm="0">
                                          <p:val>
                                            <p:strVal val="hidden"/>
                                          </p:val>
                                        </p:tav>
                                        <p:tav tm="50000">
                                          <p:val>
                                            <p:strVal val="visible"/>
                                          </p:val>
                                        </p:tav>
                                      </p:tavLst>
                                    </p:anim>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grpId="0" nodeType="clickEffect">
                                  <p:stCondLst>
                                    <p:cond delay="0"/>
                                  </p:stCondLst>
                                  <p:childTnLst>
                                    <p:set>
                                      <p:cBhvr>
                                        <p:cTn id="323" dur="1" fill="hold">
                                          <p:stCondLst>
                                            <p:cond delay="0"/>
                                          </p:stCondLst>
                                        </p:cTn>
                                        <p:tgtEl>
                                          <p:spTgt spid="65"/>
                                        </p:tgtEl>
                                        <p:attrNameLst>
                                          <p:attrName>style.visibility</p:attrName>
                                        </p:attrNameLst>
                                      </p:cBhvr>
                                      <p:to>
                                        <p:strVal val="visible"/>
                                      </p:to>
                                    </p:set>
                                    <p:animEffect transition="in" filter="fade">
                                      <p:cBhvr>
                                        <p:cTn id="324" dur="500"/>
                                        <p:tgtEl>
                                          <p:spTgt spid="65"/>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grpId="1" nodeType="clickEffect">
                                  <p:stCondLst>
                                    <p:cond delay="0"/>
                                  </p:stCondLst>
                                  <p:childTnLst>
                                    <p:set>
                                      <p:cBhvr>
                                        <p:cTn id="328" dur="1" fill="hold">
                                          <p:stCondLst>
                                            <p:cond delay="499"/>
                                          </p:stCondLst>
                                        </p:cTn>
                                        <p:tgtEl>
                                          <p:spTgt spid="65"/>
                                        </p:tgtEl>
                                        <p:attrNameLst>
                                          <p:attrName>style.visibility</p:attrName>
                                        </p:attrNameLst>
                                      </p:cBhvr>
                                      <p:to>
                                        <p:strVal val="hidden"/>
                                      </p:to>
                                    </p:set>
                                  </p:childTnLst>
                                </p:cTn>
                              </p:par>
                              <p:par>
                                <p:cTn id="329" presetID="1" presetClass="exit" presetSubtype="0" fill="hold" grpId="2" nodeType="withEffect">
                                  <p:stCondLst>
                                    <p:cond delay="0"/>
                                  </p:stCondLst>
                                  <p:childTnLst>
                                    <p:set>
                                      <p:cBhvr>
                                        <p:cTn id="330" dur="1" fill="hold">
                                          <p:stCondLst>
                                            <p:cond delay="499"/>
                                          </p:stCondLst>
                                        </p:cTn>
                                        <p:tgtEl>
                                          <p:spTgt spid="64"/>
                                        </p:tgtEl>
                                        <p:attrNameLst>
                                          <p:attrName>style.visibility</p:attrName>
                                        </p:attrNameLst>
                                      </p:cBhvr>
                                      <p:to>
                                        <p:strVal val="hidden"/>
                                      </p:to>
                                    </p:set>
                                  </p:childTnLst>
                                </p:cTn>
                              </p:par>
                            </p:childTnLst>
                          </p:cTn>
                        </p:par>
                        <p:par>
                          <p:cTn id="331" fill="hold">
                            <p:stCondLst>
                              <p:cond delay="500"/>
                            </p:stCondLst>
                            <p:childTnLst>
                              <p:par>
                                <p:cTn id="332" presetID="22" presetClass="entr" presetSubtype="8" fill="hold" nodeType="afterEffect">
                                  <p:stCondLst>
                                    <p:cond delay="0"/>
                                  </p:stCondLst>
                                  <p:childTnLst>
                                    <p:set>
                                      <p:cBhvr>
                                        <p:cTn id="333" dur="1" fill="hold">
                                          <p:stCondLst>
                                            <p:cond delay="0"/>
                                          </p:stCondLst>
                                        </p:cTn>
                                        <p:tgtEl>
                                          <p:spTgt spid="41"/>
                                        </p:tgtEl>
                                        <p:attrNameLst>
                                          <p:attrName>style.visibility</p:attrName>
                                        </p:attrNameLst>
                                      </p:cBhvr>
                                      <p:to>
                                        <p:strVal val="visible"/>
                                      </p:to>
                                    </p:set>
                                    <p:animEffect transition="in" filter="wipe(left)">
                                      <p:cBhvr>
                                        <p:cTn id="334" dur="500"/>
                                        <p:tgtEl>
                                          <p:spTgt spid="41"/>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1" nodeType="clickEffect">
                                  <p:stCondLst>
                                    <p:cond delay="0"/>
                                  </p:stCondLst>
                                  <p:childTnLst>
                                    <p:set>
                                      <p:cBhvr>
                                        <p:cTn id="338" dur="1" fill="hold">
                                          <p:stCondLst>
                                            <p:cond delay="0"/>
                                          </p:stCondLst>
                                        </p:cTn>
                                        <p:tgtEl>
                                          <p:spTgt spid="175"/>
                                        </p:tgtEl>
                                        <p:attrNameLst>
                                          <p:attrName>style.visibility</p:attrName>
                                        </p:attrNameLst>
                                      </p:cBhvr>
                                      <p:to>
                                        <p:strVal val="visible"/>
                                      </p:to>
                                    </p:set>
                                    <p:animEffect transition="in" filter="wipe(left)">
                                      <p:cBhvr>
                                        <p:cTn id="339" dur="500"/>
                                        <p:tgtEl>
                                          <p:spTgt spid="175"/>
                                        </p:tgtEl>
                                      </p:cBhvr>
                                    </p:animEffect>
                                  </p:childTnLst>
                                </p:cTn>
                              </p:par>
                              <p:par>
                                <p:cTn id="340" presetID="35" presetClass="emph" presetSubtype="0" repeatCount="3000" fill="hold" grpId="0" nodeType="withEffect">
                                  <p:stCondLst>
                                    <p:cond delay="0"/>
                                  </p:stCondLst>
                                  <p:childTnLst>
                                    <p:anim calcmode="discrete" valueType="str">
                                      <p:cBhvr>
                                        <p:cTn id="341" dur="500" fill="hold"/>
                                        <p:tgtEl>
                                          <p:spTgt spid="175"/>
                                        </p:tgtEl>
                                        <p:attrNameLst>
                                          <p:attrName>style.visibility</p:attrName>
                                        </p:attrNameLst>
                                      </p:cBhvr>
                                      <p:tavLst>
                                        <p:tav tm="0">
                                          <p:val>
                                            <p:strVal val="hidden"/>
                                          </p:val>
                                        </p:tav>
                                        <p:tav tm="50000">
                                          <p:val>
                                            <p:strVal val="visible"/>
                                          </p:val>
                                        </p:tav>
                                      </p:tavLst>
                                    </p:anim>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grpId="1" nodeType="clickEffect">
                                  <p:stCondLst>
                                    <p:cond delay="0"/>
                                  </p:stCondLst>
                                  <p:childTnLst>
                                    <p:set>
                                      <p:cBhvr>
                                        <p:cTn id="345" dur="1" fill="hold">
                                          <p:stCondLst>
                                            <p:cond delay="0"/>
                                          </p:stCondLst>
                                        </p:cTn>
                                        <p:tgtEl>
                                          <p:spTgt spid="173"/>
                                        </p:tgtEl>
                                        <p:attrNameLst>
                                          <p:attrName>style.visibility</p:attrName>
                                        </p:attrNameLst>
                                      </p:cBhvr>
                                      <p:to>
                                        <p:strVal val="visible"/>
                                      </p:to>
                                    </p:set>
                                    <p:animEffect transition="in" filter="wipe(left)">
                                      <p:cBhvr>
                                        <p:cTn id="346" dur="500"/>
                                        <p:tgtEl>
                                          <p:spTgt spid="173"/>
                                        </p:tgtEl>
                                      </p:cBhvr>
                                    </p:animEffect>
                                  </p:childTnLst>
                                </p:cTn>
                              </p:par>
                              <p:par>
                                <p:cTn id="347" presetID="35" presetClass="emph" presetSubtype="0" repeatCount="3000" fill="hold" grpId="0" nodeType="withEffect">
                                  <p:stCondLst>
                                    <p:cond delay="0"/>
                                  </p:stCondLst>
                                  <p:childTnLst>
                                    <p:anim calcmode="discrete" valueType="str">
                                      <p:cBhvr>
                                        <p:cTn id="348" dur="500" fill="hold"/>
                                        <p:tgtEl>
                                          <p:spTgt spid="173"/>
                                        </p:tgtEl>
                                        <p:attrNameLst>
                                          <p:attrName>style.visibility</p:attrName>
                                        </p:attrNameLst>
                                      </p:cBhvr>
                                      <p:tavLst>
                                        <p:tav tm="0">
                                          <p:val>
                                            <p:strVal val="hidden"/>
                                          </p:val>
                                        </p:tav>
                                        <p:tav tm="50000">
                                          <p:val>
                                            <p:strVal val="visible"/>
                                          </p:val>
                                        </p:tav>
                                      </p:tavLst>
                                    </p:anim>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nodeType="clickEffect">
                                  <p:stCondLst>
                                    <p:cond delay="0"/>
                                  </p:stCondLst>
                                  <p:childTnLst>
                                    <p:set>
                                      <p:cBhvr>
                                        <p:cTn id="352" dur="1" fill="hold">
                                          <p:stCondLst>
                                            <p:cond delay="0"/>
                                          </p:stCondLst>
                                        </p:cTn>
                                        <p:tgtEl>
                                          <p:spTgt spid="2"/>
                                        </p:tgtEl>
                                        <p:attrNameLst>
                                          <p:attrName>style.visibility</p:attrName>
                                        </p:attrNameLst>
                                      </p:cBhvr>
                                      <p:to>
                                        <p:strVal val="visible"/>
                                      </p:to>
                                    </p:set>
                                    <p:animEffect transition="in" filter="wipe(left)">
                                      <p:cBhvr>
                                        <p:cTn id="353" dur="500"/>
                                        <p:tgtEl>
                                          <p:spTgt spid="2"/>
                                        </p:tgtEl>
                                      </p:cBhvr>
                                    </p:animEffect>
                                  </p:childTnLst>
                                </p:cTn>
                              </p:par>
                              <p:par>
                                <p:cTn id="354" presetID="10" presetClass="exit" presetSubtype="0" fill="hold" grpId="2" nodeType="withEffect">
                                  <p:stCondLst>
                                    <p:cond delay="0"/>
                                  </p:stCondLst>
                                  <p:childTnLst>
                                    <p:animEffect transition="out" filter="fade">
                                      <p:cBhvr>
                                        <p:cTn id="355" dur="500"/>
                                        <p:tgtEl>
                                          <p:spTgt spid="173"/>
                                        </p:tgtEl>
                                      </p:cBhvr>
                                    </p:animEffect>
                                    <p:set>
                                      <p:cBhvr>
                                        <p:cTn id="356" dur="1" fill="hold">
                                          <p:stCondLst>
                                            <p:cond delay="499"/>
                                          </p:stCondLst>
                                        </p:cTn>
                                        <p:tgtEl>
                                          <p:spTgt spid="173"/>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1" nodeType="clickEffect">
                                  <p:stCondLst>
                                    <p:cond delay="0"/>
                                  </p:stCondLst>
                                  <p:childTnLst>
                                    <p:set>
                                      <p:cBhvr>
                                        <p:cTn id="360" dur="1" fill="hold">
                                          <p:stCondLst>
                                            <p:cond delay="0"/>
                                          </p:stCondLst>
                                        </p:cTn>
                                        <p:tgtEl>
                                          <p:spTgt spid="174"/>
                                        </p:tgtEl>
                                        <p:attrNameLst>
                                          <p:attrName>style.visibility</p:attrName>
                                        </p:attrNameLst>
                                      </p:cBhvr>
                                      <p:to>
                                        <p:strVal val="visible"/>
                                      </p:to>
                                    </p:set>
                                    <p:animEffect transition="in" filter="wipe(left)">
                                      <p:cBhvr>
                                        <p:cTn id="361" dur="500"/>
                                        <p:tgtEl>
                                          <p:spTgt spid="174"/>
                                        </p:tgtEl>
                                      </p:cBhvr>
                                    </p:animEffect>
                                  </p:childTnLst>
                                </p:cTn>
                              </p:par>
                              <p:par>
                                <p:cTn id="362" presetID="35" presetClass="emph" presetSubtype="0" repeatCount="3000" fill="hold" grpId="0" nodeType="withEffect">
                                  <p:stCondLst>
                                    <p:cond delay="0"/>
                                  </p:stCondLst>
                                  <p:childTnLst>
                                    <p:anim calcmode="discrete" valueType="str">
                                      <p:cBhvr>
                                        <p:cTn id="363" dur="500" fill="hold"/>
                                        <p:tgtEl>
                                          <p:spTgt spid="174"/>
                                        </p:tgtEl>
                                        <p:attrNameLst>
                                          <p:attrName>style.visibility</p:attrName>
                                        </p:attrNameLst>
                                      </p:cBhvr>
                                      <p:tavLst>
                                        <p:tav tm="0">
                                          <p:val>
                                            <p:strVal val="hidden"/>
                                          </p:val>
                                        </p:tav>
                                        <p:tav tm="50000">
                                          <p:val>
                                            <p:strVal val="visible"/>
                                          </p:val>
                                        </p:tav>
                                      </p:tavLst>
                                    </p:anim>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nodeType="clickEffect">
                                  <p:stCondLst>
                                    <p:cond delay="0"/>
                                  </p:stCondLst>
                                  <p:childTnLst>
                                    <p:set>
                                      <p:cBhvr>
                                        <p:cTn id="367" dur="1" fill="hold">
                                          <p:stCondLst>
                                            <p:cond delay="0"/>
                                          </p:stCondLst>
                                        </p:cTn>
                                        <p:tgtEl>
                                          <p:spTgt spid="3"/>
                                        </p:tgtEl>
                                        <p:attrNameLst>
                                          <p:attrName>style.visibility</p:attrName>
                                        </p:attrNameLst>
                                      </p:cBhvr>
                                      <p:to>
                                        <p:strVal val="visible"/>
                                      </p:to>
                                    </p:set>
                                    <p:animEffect transition="in" filter="wipe(left)">
                                      <p:cBhvr>
                                        <p:cTn id="368" dur="500"/>
                                        <p:tgtEl>
                                          <p:spTgt spid="3"/>
                                        </p:tgtEl>
                                      </p:cBhvr>
                                    </p:animEffect>
                                  </p:childTnLst>
                                </p:cTn>
                              </p:par>
                              <p:par>
                                <p:cTn id="369" presetID="10" presetClass="exit" presetSubtype="0" fill="hold" grpId="2" nodeType="withEffect">
                                  <p:stCondLst>
                                    <p:cond delay="0"/>
                                  </p:stCondLst>
                                  <p:childTnLst>
                                    <p:animEffect transition="out" filter="fade">
                                      <p:cBhvr>
                                        <p:cTn id="370" dur="500"/>
                                        <p:tgtEl>
                                          <p:spTgt spid="174"/>
                                        </p:tgtEl>
                                      </p:cBhvr>
                                    </p:animEffect>
                                    <p:set>
                                      <p:cBhvr>
                                        <p:cTn id="371" dur="1" fill="hold">
                                          <p:stCondLst>
                                            <p:cond delay="499"/>
                                          </p:stCondLst>
                                        </p:cTn>
                                        <p:tgtEl>
                                          <p:spTgt spid="174"/>
                                        </p:tgtEl>
                                        <p:attrNameLst>
                                          <p:attrName>style.visibility</p:attrName>
                                        </p:attrNameLst>
                                      </p:cBhvr>
                                      <p:to>
                                        <p:strVal val="hidden"/>
                                      </p:to>
                                    </p:set>
                                  </p:childTnLst>
                                </p:cTn>
                              </p:par>
                              <p:par>
                                <p:cTn id="372" presetID="10" presetClass="exit" presetSubtype="0" fill="hold" grpId="2" nodeType="withEffect">
                                  <p:stCondLst>
                                    <p:cond delay="0"/>
                                  </p:stCondLst>
                                  <p:childTnLst>
                                    <p:animEffect transition="out" filter="fade">
                                      <p:cBhvr>
                                        <p:cTn id="373" dur="500"/>
                                        <p:tgtEl>
                                          <p:spTgt spid="175"/>
                                        </p:tgtEl>
                                      </p:cBhvr>
                                    </p:animEffect>
                                    <p:set>
                                      <p:cBhvr>
                                        <p:cTn id="374" dur="1" fill="hold">
                                          <p:stCondLst>
                                            <p:cond delay="499"/>
                                          </p:stCondLst>
                                        </p:cTn>
                                        <p:tgtEl>
                                          <p:spTgt spid="175"/>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22" presetClass="entr" presetSubtype="8" fill="hold" grpId="1" nodeType="clickEffect">
                                  <p:stCondLst>
                                    <p:cond delay="0"/>
                                  </p:stCondLst>
                                  <p:childTnLst>
                                    <p:set>
                                      <p:cBhvr>
                                        <p:cTn id="378" dur="1" fill="hold">
                                          <p:stCondLst>
                                            <p:cond delay="0"/>
                                          </p:stCondLst>
                                        </p:cTn>
                                        <p:tgtEl>
                                          <p:spTgt spid="176"/>
                                        </p:tgtEl>
                                        <p:attrNameLst>
                                          <p:attrName>style.visibility</p:attrName>
                                        </p:attrNameLst>
                                      </p:cBhvr>
                                      <p:to>
                                        <p:strVal val="visible"/>
                                      </p:to>
                                    </p:set>
                                    <p:animEffect transition="in" filter="wipe(left)">
                                      <p:cBhvr>
                                        <p:cTn id="379" dur="500"/>
                                        <p:tgtEl>
                                          <p:spTgt spid="176"/>
                                        </p:tgtEl>
                                      </p:cBhvr>
                                    </p:animEffect>
                                  </p:childTnLst>
                                </p:cTn>
                              </p:par>
                              <p:par>
                                <p:cTn id="380" presetID="35" presetClass="emph" presetSubtype="0" repeatCount="3000" fill="hold" grpId="0" nodeType="withEffect">
                                  <p:stCondLst>
                                    <p:cond delay="0"/>
                                  </p:stCondLst>
                                  <p:childTnLst>
                                    <p:anim calcmode="discrete" valueType="str">
                                      <p:cBhvr>
                                        <p:cTn id="381" dur="500" fill="hold"/>
                                        <p:tgtEl>
                                          <p:spTgt spid="176"/>
                                        </p:tgtEl>
                                        <p:attrNameLst>
                                          <p:attrName>style.visibility</p:attrName>
                                        </p:attrNameLst>
                                      </p:cBhvr>
                                      <p:tavLst>
                                        <p:tav tm="0">
                                          <p:val>
                                            <p:strVal val="hidden"/>
                                          </p:val>
                                        </p:tav>
                                        <p:tav tm="50000">
                                          <p:val>
                                            <p:strVal val="visible"/>
                                          </p:val>
                                        </p:tav>
                                      </p:tavLst>
                                    </p:anim>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42"/>
                                        </p:tgtEl>
                                        <p:attrNameLst>
                                          <p:attrName>style.visibility</p:attrName>
                                        </p:attrNameLst>
                                      </p:cBhvr>
                                      <p:to>
                                        <p:strVal val="visible"/>
                                      </p:to>
                                    </p:set>
                                    <p:animEffect transition="in" filter="wipe(left)">
                                      <p:cBhvr>
                                        <p:cTn id="386" dur="500"/>
                                        <p:tgtEl>
                                          <p:spTgt spid="42"/>
                                        </p:tgtEl>
                                      </p:cBhvr>
                                    </p:animEffect>
                                  </p:childTnLst>
                                </p:cTn>
                              </p:par>
                              <p:par>
                                <p:cTn id="387" presetID="10" presetClass="exit" presetSubtype="0" fill="hold" grpId="2" nodeType="withEffect">
                                  <p:stCondLst>
                                    <p:cond delay="0"/>
                                  </p:stCondLst>
                                  <p:childTnLst>
                                    <p:animEffect transition="out" filter="fade">
                                      <p:cBhvr>
                                        <p:cTn id="388" dur="500"/>
                                        <p:tgtEl>
                                          <p:spTgt spid="176"/>
                                        </p:tgtEl>
                                      </p:cBhvr>
                                    </p:animEffect>
                                    <p:set>
                                      <p:cBhvr>
                                        <p:cTn id="389" dur="1" fill="hold">
                                          <p:stCondLst>
                                            <p:cond delay="499"/>
                                          </p:stCondLst>
                                        </p:cTn>
                                        <p:tgtEl>
                                          <p:spTgt spid="176"/>
                                        </p:tgtEl>
                                        <p:attrNameLst>
                                          <p:attrName>style.visibility</p:attrName>
                                        </p:attrNameLst>
                                      </p:cBhvr>
                                      <p:to>
                                        <p:strVal val="hidden"/>
                                      </p:to>
                                    </p:set>
                                  </p:childTnLst>
                                </p:cTn>
                              </p:par>
                            </p:childTnLst>
                          </p:cTn>
                        </p:par>
                      </p:childTnLst>
                    </p:cTn>
                  </p:par>
                  <p:par>
                    <p:cTn id="390" fill="hold">
                      <p:stCondLst>
                        <p:cond delay="indefinite"/>
                      </p:stCondLst>
                      <p:childTnLst>
                        <p:par>
                          <p:cTn id="391" fill="hold">
                            <p:stCondLst>
                              <p:cond delay="0"/>
                            </p:stCondLst>
                            <p:childTnLst>
                              <p:par>
                                <p:cTn id="392" presetID="22" presetClass="entr" presetSubtype="8" fill="hold" grpId="1" nodeType="clickEffect">
                                  <p:stCondLst>
                                    <p:cond delay="0"/>
                                  </p:stCondLst>
                                  <p:childTnLst>
                                    <p:set>
                                      <p:cBhvr>
                                        <p:cTn id="393" dur="1" fill="hold">
                                          <p:stCondLst>
                                            <p:cond delay="0"/>
                                          </p:stCondLst>
                                        </p:cTn>
                                        <p:tgtEl>
                                          <p:spTgt spid="177"/>
                                        </p:tgtEl>
                                        <p:attrNameLst>
                                          <p:attrName>style.visibility</p:attrName>
                                        </p:attrNameLst>
                                      </p:cBhvr>
                                      <p:to>
                                        <p:strVal val="visible"/>
                                      </p:to>
                                    </p:set>
                                    <p:animEffect transition="in" filter="wipe(left)">
                                      <p:cBhvr>
                                        <p:cTn id="394" dur="500"/>
                                        <p:tgtEl>
                                          <p:spTgt spid="177"/>
                                        </p:tgtEl>
                                      </p:cBhvr>
                                    </p:animEffect>
                                  </p:childTnLst>
                                </p:cTn>
                              </p:par>
                              <p:par>
                                <p:cTn id="395" presetID="35" presetClass="emph" presetSubtype="0" repeatCount="3000" fill="hold" grpId="0" nodeType="withEffect">
                                  <p:stCondLst>
                                    <p:cond delay="0"/>
                                  </p:stCondLst>
                                  <p:childTnLst>
                                    <p:anim calcmode="discrete" valueType="str">
                                      <p:cBhvr>
                                        <p:cTn id="396" dur="500" fill="hold"/>
                                        <p:tgtEl>
                                          <p:spTgt spid="177"/>
                                        </p:tgtEl>
                                        <p:attrNameLst>
                                          <p:attrName>style.visibility</p:attrName>
                                        </p:attrNameLst>
                                      </p:cBhvr>
                                      <p:tavLst>
                                        <p:tav tm="0">
                                          <p:val>
                                            <p:strVal val="hidden"/>
                                          </p:val>
                                        </p:tav>
                                        <p:tav tm="50000">
                                          <p:val>
                                            <p:strVal val="visible"/>
                                          </p:val>
                                        </p:tav>
                                      </p:tavLst>
                                    </p:anim>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4"/>
                                        </p:tgtEl>
                                        <p:attrNameLst>
                                          <p:attrName>style.visibility</p:attrName>
                                        </p:attrNameLst>
                                      </p:cBhvr>
                                      <p:to>
                                        <p:strVal val="visible"/>
                                      </p:to>
                                    </p:set>
                                    <p:animEffect transition="in" filter="wipe(left)">
                                      <p:cBhvr>
                                        <p:cTn id="401" dur="500"/>
                                        <p:tgtEl>
                                          <p:spTgt spid="4"/>
                                        </p:tgtEl>
                                      </p:cBhvr>
                                    </p:animEffect>
                                  </p:childTnLst>
                                </p:cTn>
                              </p:par>
                              <p:par>
                                <p:cTn id="402" presetID="10" presetClass="exit" presetSubtype="0" fill="hold" grpId="2" nodeType="withEffect">
                                  <p:stCondLst>
                                    <p:cond delay="0"/>
                                  </p:stCondLst>
                                  <p:childTnLst>
                                    <p:animEffect transition="out" filter="fade">
                                      <p:cBhvr>
                                        <p:cTn id="403" dur="500"/>
                                        <p:tgtEl>
                                          <p:spTgt spid="177"/>
                                        </p:tgtEl>
                                      </p:cBhvr>
                                    </p:animEffect>
                                    <p:set>
                                      <p:cBhvr>
                                        <p:cTn id="404" dur="1" fill="hold">
                                          <p:stCondLst>
                                            <p:cond delay="499"/>
                                          </p:stCondLst>
                                        </p:cTn>
                                        <p:tgtEl>
                                          <p:spTgt spid="177"/>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0" presetClass="exit" presetSubtype="0" fill="hold" grpId="1" nodeType="clickEffect">
                                  <p:stCondLst>
                                    <p:cond delay="0"/>
                                  </p:stCondLst>
                                  <p:childTnLst>
                                    <p:animEffect transition="out" filter="fade">
                                      <p:cBhvr>
                                        <p:cTn id="408" dur="500"/>
                                        <p:tgtEl>
                                          <p:spTgt spid="163"/>
                                        </p:tgtEl>
                                      </p:cBhvr>
                                    </p:animEffect>
                                    <p:set>
                                      <p:cBhvr>
                                        <p:cTn id="409" dur="1" fill="hold">
                                          <p:stCondLst>
                                            <p:cond delay="499"/>
                                          </p:stCondLst>
                                        </p:cTn>
                                        <p:tgtEl>
                                          <p:spTgt spid="163"/>
                                        </p:tgtEl>
                                        <p:attrNameLst>
                                          <p:attrName>style.visibility</p:attrName>
                                        </p:attrNameLst>
                                      </p:cBhvr>
                                      <p:to>
                                        <p:strVal val="hidden"/>
                                      </p:to>
                                    </p:set>
                                  </p:childTnLst>
                                </p:cTn>
                              </p:par>
                              <p:par>
                                <p:cTn id="410" presetID="10" presetClass="exit" presetSubtype="0" fill="hold" grpId="2" nodeType="withEffect">
                                  <p:stCondLst>
                                    <p:cond delay="0"/>
                                  </p:stCondLst>
                                  <p:childTnLst>
                                    <p:animEffect transition="out" filter="fade">
                                      <p:cBhvr>
                                        <p:cTn id="411" dur="500"/>
                                        <p:tgtEl>
                                          <p:spTgt spid="52"/>
                                        </p:tgtEl>
                                      </p:cBhvr>
                                    </p:animEffect>
                                    <p:set>
                                      <p:cBhvr>
                                        <p:cTn id="412" dur="1" fill="hold">
                                          <p:stCondLst>
                                            <p:cond delay="499"/>
                                          </p:stCondLst>
                                        </p:cTn>
                                        <p:tgtEl>
                                          <p:spTgt spid="52"/>
                                        </p:tgtEl>
                                        <p:attrNameLst>
                                          <p:attrName>style.visibility</p:attrName>
                                        </p:attrNameLst>
                                      </p:cBhvr>
                                      <p:to>
                                        <p:strVal val="hidden"/>
                                      </p:to>
                                    </p:set>
                                  </p:childTnLst>
                                </p:cTn>
                              </p:par>
                              <p:par>
                                <p:cTn id="413" presetID="10" presetClass="exit" presetSubtype="0" fill="hold" grpId="2" nodeType="withEffect">
                                  <p:stCondLst>
                                    <p:cond delay="0"/>
                                  </p:stCondLst>
                                  <p:childTnLst>
                                    <p:animEffect transition="out" filter="fade">
                                      <p:cBhvr>
                                        <p:cTn id="414" dur="500"/>
                                        <p:tgtEl>
                                          <p:spTgt spid="59"/>
                                        </p:tgtEl>
                                      </p:cBhvr>
                                    </p:animEffect>
                                    <p:set>
                                      <p:cBhvr>
                                        <p:cTn id="415" dur="1" fill="hold">
                                          <p:stCondLst>
                                            <p:cond delay="499"/>
                                          </p:stCondLst>
                                        </p:cTn>
                                        <p:tgtEl>
                                          <p:spTgt spid="59"/>
                                        </p:tgtEl>
                                        <p:attrNameLst>
                                          <p:attrName>style.visibility</p:attrName>
                                        </p:attrNameLst>
                                      </p:cBhvr>
                                      <p:to>
                                        <p:strVal val="hidden"/>
                                      </p:to>
                                    </p:set>
                                  </p:childTnLst>
                                </p:cTn>
                              </p:par>
                              <p:par>
                                <p:cTn id="416" presetID="10" presetClass="exit" presetSubtype="0" fill="hold" grpId="2" nodeType="withEffect">
                                  <p:stCondLst>
                                    <p:cond delay="0"/>
                                  </p:stCondLst>
                                  <p:childTnLst>
                                    <p:animEffect transition="out" filter="fade">
                                      <p:cBhvr>
                                        <p:cTn id="417" dur="500"/>
                                        <p:tgtEl>
                                          <p:spTgt spid="47"/>
                                        </p:tgtEl>
                                      </p:cBhvr>
                                    </p:animEffect>
                                    <p:set>
                                      <p:cBhvr>
                                        <p:cTn id="418" dur="1" fill="hold">
                                          <p:stCondLst>
                                            <p:cond delay="499"/>
                                          </p:stCondLst>
                                        </p:cTn>
                                        <p:tgtEl>
                                          <p:spTgt spid="47"/>
                                        </p:tgtEl>
                                        <p:attrNameLst>
                                          <p:attrName>style.visibility</p:attrName>
                                        </p:attrNameLst>
                                      </p:cBhvr>
                                      <p:to>
                                        <p:strVal val="hidden"/>
                                      </p:to>
                                    </p:set>
                                  </p:childTnLst>
                                </p:cTn>
                              </p:par>
                              <p:par>
                                <p:cTn id="419" presetID="10" presetClass="exit" presetSubtype="0" fill="hold" grpId="2" nodeType="withEffect">
                                  <p:stCondLst>
                                    <p:cond delay="0"/>
                                  </p:stCondLst>
                                  <p:childTnLst>
                                    <p:animEffect transition="out" filter="fade">
                                      <p:cBhvr>
                                        <p:cTn id="420" dur="500"/>
                                        <p:tgtEl>
                                          <p:spTgt spid="49"/>
                                        </p:tgtEl>
                                      </p:cBhvr>
                                    </p:animEffect>
                                    <p:set>
                                      <p:cBhvr>
                                        <p:cTn id="421" dur="1" fill="hold">
                                          <p:stCondLst>
                                            <p:cond delay="499"/>
                                          </p:stCondLst>
                                        </p:cTn>
                                        <p:tgtEl>
                                          <p:spTgt spid="49"/>
                                        </p:tgtEl>
                                        <p:attrNameLst>
                                          <p:attrName>style.visibility</p:attrName>
                                        </p:attrNameLst>
                                      </p:cBhvr>
                                      <p:to>
                                        <p:strVal val="hidden"/>
                                      </p:to>
                                    </p:set>
                                  </p:childTnLst>
                                </p:cTn>
                              </p:par>
                              <p:par>
                                <p:cTn id="422" presetID="10" presetClass="exit" presetSubtype="0" fill="hold" grpId="2" nodeType="withEffect">
                                  <p:stCondLst>
                                    <p:cond delay="0"/>
                                  </p:stCondLst>
                                  <p:childTnLst>
                                    <p:animEffect transition="out" filter="fade">
                                      <p:cBhvr>
                                        <p:cTn id="423" dur="500"/>
                                        <p:tgtEl>
                                          <p:spTgt spid="50"/>
                                        </p:tgtEl>
                                      </p:cBhvr>
                                    </p:animEffect>
                                    <p:set>
                                      <p:cBhvr>
                                        <p:cTn id="424" dur="1" fill="hold">
                                          <p:stCondLst>
                                            <p:cond delay="499"/>
                                          </p:stCondLst>
                                        </p:cTn>
                                        <p:tgtEl>
                                          <p:spTgt spid="50"/>
                                        </p:tgtEl>
                                        <p:attrNameLst>
                                          <p:attrName>style.visibility</p:attrName>
                                        </p:attrNameLst>
                                      </p:cBhvr>
                                      <p:to>
                                        <p:strVal val="hidden"/>
                                      </p:to>
                                    </p:set>
                                  </p:childTnLst>
                                </p:cTn>
                              </p:par>
                              <p:par>
                                <p:cTn id="425" presetID="10" presetClass="exit" presetSubtype="0" fill="hold" grpId="1" nodeType="withEffect">
                                  <p:stCondLst>
                                    <p:cond delay="0"/>
                                  </p:stCondLst>
                                  <p:childTnLst>
                                    <p:animEffect transition="out" filter="fade">
                                      <p:cBhvr>
                                        <p:cTn id="426" dur="500"/>
                                        <p:tgtEl>
                                          <p:spTgt spid="10"/>
                                        </p:tgtEl>
                                      </p:cBhvr>
                                    </p:animEffect>
                                    <p:set>
                                      <p:cBhvr>
                                        <p:cTn id="427" dur="1" fill="hold">
                                          <p:stCondLst>
                                            <p:cond delay="499"/>
                                          </p:stCondLst>
                                        </p:cTn>
                                        <p:tgtEl>
                                          <p:spTgt spid="10"/>
                                        </p:tgtEl>
                                        <p:attrNameLst>
                                          <p:attrName>style.visibility</p:attrName>
                                        </p:attrNameLst>
                                      </p:cBhvr>
                                      <p:to>
                                        <p:strVal val="hidden"/>
                                      </p:to>
                                    </p:set>
                                  </p:childTnLst>
                                </p:cTn>
                              </p:par>
                              <p:par>
                                <p:cTn id="428" presetID="10" presetClass="exit" presetSubtype="0" fill="hold" grpId="1" nodeType="withEffect">
                                  <p:stCondLst>
                                    <p:cond delay="0"/>
                                  </p:stCondLst>
                                  <p:childTnLst>
                                    <p:animEffect transition="out" filter="fade">
                                      <p:cBhvr>
                                        <p:cTn id="429" dur="500"/>
                                        <p:tgtEl>
                                          <p:spTgt spid="18"/>
                                        </p:tgtEl>
                                      </p:cBhvr>
                                    </p:animEffect>
                                    <p:set>
                                      <p:cBhvr>
                                        <p:cTn id="430" dur="1" fill="hold">
                                          <p:stCondLst>
                                            <p:cond delay="499"/>
                                          </p:stCondLst>
                                        </p:cTn>
                                        <p:tgtEl>
                                          <p:spTgt spid="18"/>
                                        </p:tgtEl>
                                        <p:attrNameLst>
                                          <p:attrName>style.visibility</p:attrName>
                                        </p:attrNameLst>
                                      </p:cBhvr>
                                      <p:to>
                                        <p:strVal val="hidden"/>
                                      </p:to>
                                    </p:set>
                                  </p:childTnLst>
                                </p:cTn>
                              </p:par>
                              <p:par>
                                <p:cTn id="431" presetID="10" presetClass="exit" presetSubtype="0" fill="hold" grpId="1" nodeType="withEffect">
                                  <p:stCondLst>
                                    <p:cond delay="0"/>
                                  </p:stCondLst>
                                  <p:childTnLst>
                                    <p:animEffect transition="out" filter="fade">
                                      <p:cBhvr>
                                        <p:cTn id="432" dur="500"/>
                                        <p:tgtEl>
                                          <p:spTgt spid="19"/>
                                        </p:tgtEl>
                                      </p:cBhvr>
                                    </p:animEffect>
                                    <p:set>
                                      <p:cBhvr>
                                        <p:cTn id="433" dur="1" fill="hold">
                                          <p:stCondLst>
                                            <p:cond delay="499"/>
                                          </p:stCondLst>
                                        </p:cTn>
                                        <p:tgtEl>
                                          <p:spTgt spid="19"/>
                                        </p:tgtEl>
                                        <p:attrNameLst>
                                          <p:attrName>style.visibility</p:attrName>
                                        </p:attrNameLst>
                                      </p:cBhvr>
                                      <p:to>
                                        <p:strVal val="hidden"/>
                                      </p:to>
                                    </p:set>
                                  </p:childTnLst>
                                </p:cTn>
                              </p:par>
                              <p:par>
                                <p:cTn id="434" presetID="10" presetClass="exit" presetSubtype="0" fill="hold" grpId="1" nodeType="withEffect">
                                  <p:stCondLst>
                                    <p:cond delay="0"/>
                                  </p:stCondLst>
                                  <p:childTnLst>
                                    <p:animEffect transition="out" filter="fade">
                                      <p:cBhvr>
                                        <p:cTn id="435" dur="500"/>
                                        <p:tgtEl>
                                          <p:spTgt spid="20"/>
                                        </p:tgtEl>
                                      </p:cBhvr>
                                    </p:animEffect>
                                    <p:set>
                                      <p:cBhvr>
                                        <p:cTn id="436" dur="1" fill="hold">
                                          <p:stCondLst>
                                            <p:cond delay="499"/>
                                          </p:stCondLst>
                                        </p:cTn>
                                        <p:tgtEl>
                                          <p:spTgt spid="20"/>
                                        </p:tgtEl>
                                        <p:attrNameLst>
                                          <p:attrName>style.visibility</p:attrName>
                                        </p:attrNameLst>
                                      </p:cBhvr>
                                      <p:to>
                                        <p:strVal val="hidden"/>
                                      </p:to>
                                    </p:set>
                                  </p:childTnLst>
                                </p:cTn>
                              </p:par>
                              <p:par>
                                <p:cTn id="437" presetID="10" presetClass="exit" presetSubtype="0" fill="hold" grpId="1" nodeType="withEffect">
                                  <p:stCondLst>
                                    <p:cond delay="0"/>
                                  </p:stCondLst>
                                  <p:childTnLst>
                                    <p:animEffect transition="out" filter="fade">
                                      <p:cBhvr>
                                        <p:cTn id="438" dur="500"/>
                                        <p:tgtEl>
                                          <p:spTgt spid="21"/>
                                        </p:tgtEl>
                                      </p:cBhvr>
                                    </p:animEffect>
                                    <p:set>
                                      <p:cBhvr>
                                        <p:cTn id="439" dur="1" fill="hold">
                                          <p:stCondLst>
                                            <p:cond delay="499"/>
                                          </p:stCondLst>
                                        </p:cTn>
                                        <p:tgtEl>
                                          <p:spTgt spid="21"/>
                                        </p:tgtEl>
                                        <p:attrNameLst>
                                          <p:attrName>style.visibility</p:attrName>
                                        </p:attrNameLst>
                                      </p:cBhvr>
                                      <p:to>
                                        <p:strVal val="hidden"/>
                                      </p:to>
                                    </p:set>
                                  </p:childTnLst>
                                </p:cTn>
                              </p:par>
                              <p:par>
                                <p:cTn id="440" presetID="10" presetClass="exit" presetSubtype="0" fill="hold" grpId="1" nodeType="withEffect">
                                  <p:stCondLst>
                                    <p:cond delay="0"/>
                                  </p:stCondLst>
                                  <p:childTnLst>
                                    <p:animEffect transition="out" filter="fade">
                                      <p:cBhvr>
                                        <p:cTn id="441" dur="500"/>
                                        <p:tgtEl>
                                          <p:spTgt spid="22"/>
                                        </p:tgtEl>
                                      </p:cBhvr>
                                    </p:animEffect>
                                    <p:set>
                                      <p:cBhvr>
                                        <p:cTn id="442" dur="1" fill="hold">
                                          <p:stCondLst>
                                            <p:cond delay="499"/>
                                          </p:stCondLst>
                                        </p:cTn>
                                        <p:tgtEl>
                                          <p:spTgt spid="22"/>
                                        </p:tgtEl>
                                        <p:attrNameLst>
                                          <p:attrName>style.visibility</p:attrName>
                                        </p:attrNameLst>
                                      </p:cBhvr>
                                      <p:to>
                                        <p:strVal val="hidden"/>
                                      </p:to>
                                    </p:set>
                                  </p:childTnLst>
                                </p:cTn>
                              </p:par>
                              <p:par>
                                <p:cTn id="443" presetID="10" presetClass="exit" presetSubtype="0" fill="hold" grpId="1" nodeType="withEffect">
                                  <p:stCondLst>
                                    <p:cond delay="0"/>
                                  </p:stCondLst>
                                  <p:childTnLst>
                                    <p:animEffect transition="out" filter="fade">
                                      <p:cBhvr>
                                        <p:cTn id="444" dur="500"/>
                                        <p:tgtEl>
                                          <p:spTgt spid="24"/>
                                        </p:tgtEl>
                                      </p:cBhvr>
                                    </p:animEffect>
                                    <p:set>
                                      <p:cBhvr>
                                        <p:cTn id="445" dur="1" fill="hold">
                                          <p:stCondLst>
                                            <p:cond delay="499"/>
                                          </p:stCondLst>
                                        </p:cTn>
                                        <p:tgtEl>
                                          <p:spTgt spid="24"/>
                                        </p:tgtEl>
                                        <p:attrNameLst>
                                          <p:attrName>style.visibility</p:attrName>
                                        </p:attrNameLst>
                                      </p:cBhvr>
                                      <p:to>
                                        <p:strVal val="hidden"/>
                                      </p:to>
                                    </p:set>
                                  </p:childTnLst>
                                </p:cTn>
                              </p:par>
                              <p:par>
                                <p:cTn id="446" presetID="10" presetClass="exit" presetSubtype="0" fill="hold" grpId="1" nodeType="withEffect">
                                  <p:stCondLst>
                                    <p:cond delay="0"/>
                                  </p:stCondLst>
                                  <p:childTnLst>
                                    <p:animEffect transition="out" filter="fade">
                                      <p:cBhvr>
                                        <p:cTn id="447" dur="500"/>
                                        <p:tgtEl>
                                          <p:spTgt spid="25"/>
                                        </p:tgtEl>
                                      </p:cBhvr>
                                    </p:animEffect>
                                    <p:set>
                                      <p:cBhvr>
                                        <p:cTn id="448" dur="1" fill="hold">
                                          <p:stCondLst>
                                            <p:cond delay="499"/>
                                          </p:stCondLst>
                                        </p:cTn>
                                        <p:tgtEl>
                                          <p:spTgt spid="25"/>
                                        </p:tgtEl>
                                        <p:attrNameLst>
                                          <p:attrName>style.visibility</p:attrName>
                                        </p:attrNameLst>
                                      </p:cBhvr>
                                      <p:to>
                                        <p:strVal val="hidden"/>
                                      </p:to>
                                    </p:set>
                                  </p:childTnLst>
                                </p:cTn>
                              </p:par>
                              <p:par>
                                <p:cTn id="449" presetID="10" presetClass="exit" presetSubtype="0" fill="hold" grpId="1" nodeType="withEffect">
                                  <p:stCondLst>
                                    <p:cond delay="0"/>
                                  </p:stCondLst>
                                  <p:childTnLst>
                                    <p:animEffect transition="out" filter="fade">
                                      <p:cBhvr>
                                        <p:cTn id="450" dur="500"/>
                                        <p:tgtEl>
                                          <p:spTgt spid="26"/>
                                        </p:tgtEl>
                                      </p:cBhvr>
                                    </p:animEffect>
                                    <p:set>
                                      <p:cBhvr>
                                        <p:cTn id="451" dur="1" fill="hold">
                                          <p:stCondLst>
                                            <p:cond delay="499"/>
                                          </p:stCondLst>
                                        </p:cTn>
                                        <p:tgtEl>
                                          <p:spTgt spid="26"/>
                                        </p:tgtEl>
                                        <p:attrNameLst>
                                          <p:attrName>style.visibility</p:attrName>
                                        </p:attrNameLst>
                                      </p:cBhvr>
                                      <p:to>
                                        <p:strVal val="hidden"/>
                                      </p:to>
                                    </p:set>
                                  </p:childTnLst>
                                </p:cTn>
                              </p:par>
                              <p:par>
                                <p:cTn id="452" presetID="10" presetClass="exit" presetSubtype="0" fill="hold" grpId="1" nodeType="withEffect">
                                  <p:stCondLst>
                                    <p:cond delay="0"/>
                                  </p:stCondLst>
                                  <p:childTnLst>
                                    <p:animEffect transition="out" filter="fade">
                                      <p:cBhvr>
                                        <p:cTn id="453" dur="500"/>
                                        <p:tgtEl>
                                          <p:spTgt spid="27"/>
                                        </p:tgtEl>
                                      </p:cBhvr>
                                    </p:animEffect>
                                    <p:set>
                                      <p:cBhvr>
                                        <p:cTn id="454" dur="1" fill="hold">
                                          <p:stCondLst>
                                            <p:cond delay="499"/>
                                          </p:stCondLst>
                                        </p:cTn>
                                        <p:tgtEl>
                                          <p:spTgt spid="27"/>
                                        </p:tgtEl>
                                        <p:attrNameLst>
                                          <p:attrName>style.visibility</p:attrName>
                                        </p:attrNameLst>
                                      </p:cBhvr>
                                      <p:to>
                                        <p:strVal val="hidden"/>
                                      </p:to>
                                    </p:set>
                                  </p:childTnLst>
                                </p:cTn>
                              </p:par>
                              <p:par>
                                <p:cTn id="455" presetID="10" presetClass="exit" presetSubtype="0" fill="hold" grpId="1" nodeType="withEffect">
                                  <p:stCondLst>
                                    <p:cond delay="0"/>
                                  </p:stCondLst>
                                  <p:childTnLst>
                                    <p:animEffect transition="out" filter="fade">
                                      <p:cBhvr>
                                        <p:cTn id="456" dur="500"/>
                                        <p:tgtEl>
                                          <p:spTgt spid="28"/>
                                        </p:tgtEl>
                                      </p:cBhvr>
                                    </p:animEffect>
                                    <p:set>
                                      <p:cBhvr>
                                        <p:cTn id="457" dur="1" fill="hold">
                                          <p:stCondLst>
                                            <p:cond delay="499"/>
                                          </p:stCondLst>
                                        </p:cTn>
                                        <p:tgtEl>
                                          <p:spTgt spid="28"/>
                                        </p:tgtEl>
                                        <p:attrNameLst>
                                          <p:attrName>style.visibility</p:attrName>
                                        </p:attrNameLst>
                                      </p:cBhvr>
                                      <p:to>
                                        <p:strVal val="hidden"/>
                                      </p:to>
                                    </p:set>
                                  </p:childTnLst>
                                </p:cTn>
                              </p:par>
                              <p:par>
                                <p:cTn id="458" presetID="10" presetClass="exit" presetSubtype="0" fill="hold" grpId="1" nodeType="withEffect">
                                  <p:stCondLst>
                                    <p:cond delay="0"/>
                                  </p:stCondLst>
                                  <p:childTnLst>
                                    <p:animEffect transition="out" filter="fade">
                                      <p:cBhvr>
                                        <p:cTn id="459" dur="500"/>
                                        <p:tgtEl>
                                          <p:spTgt spid="29"/>
                                        </p:tgtEl>
                                      </p:cBhvr>
                                    </p:animEffect>
                                    <p:set>
                                      <p:cBhvr>
                                        <p:cTn id="460" dur="1" fill="hold">
                                          <p:stCondLst>
                                            <p:cond delay="499"/>
                                          </p:stCondLst>
                                        </p:cTn>
                                        <p:tgtEl>
                                          <p:spTgt spid="29"/>
                                        </p:tgtEl>
                                        <p:attrNameLst>
                                          <p:attrName>style.visibility</p:attrName>
                                        </p:attrNameLst>
                                      </p:cBhvr>
                                      <p:to>
                                        <p:strVal val="hidden"/>
                                      </p:to>
                                    </p:set>
                                  </p:childTnLst>
                                </p:cTn>
                              </p:par>
                              <p:par>
                                <p:cTn id="461" presetID="10" presetClass="exit" presetSubtype="0" fill="hold" grpId="1" nodeType="withEffect">
                                  <p:stCondLst>
                                    <p:cond delay="0"/>
                                  </p:stCondLst>
                                  <p:childTnLst>
                                    <p:animEffect transition="out" filter="fade">
                                      <p:cBhvr>
                                        <p:cTn id="462" dur="500"/>
                                        <p:tgtEl>
                                          <p:spTgt spid="30"/>
                                        </p:tgtEl>
                                      </p:cBhvr>
                                    </p:animEffect>
                                    <p:set>
                                      <p:cBhvr>
                                        <p:cTn id="463" dur="1" fill="hold">
                                          <p:stCondLst>
                                            <p:cond delay="499"/>
                                          </p:stCondLst>
                                        </p:cTn>
                                        <p:tgtEl>
                                          <p:spTgt spid="30"/>
                                        </p:tgtEl>
                                        <p:attrNameLst>
                                          <p:attrName>style.visibility</p:attrName>
                                        </p:attrNameLst>
                                      </p:cBhvr>
                                      <p:to>
                                        <p:strVal val="hidden"/>
                                      </p:to>
                                    </p:set>
                                  </p:childTnLst>
                                </p:cTn>
                              </p:par>
                              <p:par>
                                <p:cTn id="464" presetID="10" presetClass="exit" presetSubtype="0" fill="hold" grpId="1" nodeType="withEffect">
                                  <p:stCondLst>
                                    <p:cond delay="0"/>
                                  </p:stCondLst>
                                  <p:childTnLst>
                                    <p:animEffect transition="out" filter="fade">
                                      <p:cBhvr>
                                        <p:cTn id="465" dur="500"/>
                                        <p:tgtEl>
                                          <p:spTgt spid="11"/>
                                        </p:tgtEl>
                                      </p:cBhvr>
                                    </p:animEffect>
                                    <p:set>
                                      <p:cBhvr>
                                        <p:cTn id="466" dur="1" fill="hold">
                                          <p:stCondLst>
                                            <p:cond delay="499"/>
                                          </p:stCondLst>
                                        </p:cTn>
                                        <p:tgtEl>
                                          <p:spTgt spid="11"/>
                                        </p:tgtEl>
                                        <p:attrNameLst>
                                          <p:attrName>style.visibility</p:attrName>
                                        </p:attrNameLst>
                                      </p:cBhvr>
                                      <p:to>
                                        <p:strVal val="hidden"/>
                                      </p:to>
                                    </p:set>
                                  </p:childTnLst>
                                </p:cTn>
                              </p:par>
                              <p:par>
                                <p:cTn id="467" presetID="10" presetClass="exit" presetSubtype="0" fill="hold" grpId="1" nodeType="withEffect">
                                  <p:stCondLst>
                                    <p:cond delay="0"/>
                                  </p:stCondLst>
                                  <p:childTnLst>
                                    <p:animEffect transition="out" filter="fade">
                                      <p:cBhvr>
                                        <p:cTn id="468" dur="500"/>
                                        <p:tgtEl>
                                          <p:spTgt spid="12"/>
                                        </p:tgtEl>
                                      </p:cBhvr>
                                    </p:animEffect>
                                    <p:set>
                                      <p:cBhvr>
                                        <p:cTn id="469" dur="1" fill="hold">
                                          <p:stCondLst>
                                            <p:cond delay="499"/>
                                          </p:stCondLst>
                                        </p:cTn>
                                        <p:tgtEl>
                                          <p:spTgt spid="12"/>
                                        </p:tgtEl>
                                        <p:attrNameLst>
                                          <p:attrName>style.visibility</p:attrName>
                                        </p:attrNameLst>
                                      </p:cBhvr>
                                      <p:to>
                                        <p:strVal val="hidden"/>
                                      </p:to>
                                    </p:set>
                                  </p:childTnLst>
                                </p:cTn>
                              </p:par>
                              <p:par>
                                <p:cTn id="470" presetID="10" presetClass="exit" presetSubtype="0" fill="hold" grpId="1" nodeType="withEffect">
                                  <p:stCondLst>
                                    <p:cond delay="0"/>
                                  </p:stCondLst>
                                  <p:childTnLst>
                                    <p:animEffect transition="out" filter="fade">
                                      <p:cBhvr>
                                        <p:cTn id="471" dur="500"/>
                                        <p:tgtEl>
                                          <p:spTgt spid="13"/>
                                        </p:tgtEl>
                                      </p:cBhvr>
                                    </p:animEffect>
                                    <p:set>
                                      <p:cBhvr>
                                        <p:cTn id="472" dur="1" fill="hold">
                                          <p:stCondLst>
                                            <p:cond delay="499"/>
                                          </p:stCondLst>
                                        </p:cTn>
                                        <p:tgtEl>
                                          <p:spTgt spid="13"/>
                                        </p:tgtEl>
                                        <p:attrNameLst>
                                          <p:attrName>style.visibility</p:attrName>
                                        </p:attrNameLst>
                                      </p:cBhvr>
                                      <p:to>
                                        <p:strVal val="hidden"/>
                                      </p:to>
                                    </p:set>
                                  </p:childTnLst>
                                </p:cTn>
                              </p:par>
                              <p:par>
                                <p:cTn id="473" presetID="10" presetClass="exit" presetSubtype="0" fill="hold" grpId="1" nodeType="withEffect">
                                  <p:stCondLst>
                                    <p:cond delay="0"/>
                                  </p:stCondLst>
                                  <p:childTnLst>
                                    <p:animEffect transition="out" filter="fade">
                                      <p:cBhvr>
                                        <p:cTn id="474" dur="500"/>
                                        <p:tgtEl>
                                          <p:spTgt spid="14"/>
                                        </p:tgtEl>
                                      </p:cBhvr>
                                    </p:animEffect>
                                    <p:set>
                                      <p:cBhvr>
                                        <p:cTn id="475" dur="1" fill="hold">
                                          <p:stCondLst>
                                            <p:cond delay="499"/>
                                          </p:stCondLst>
                                        </p:cTn>
                                        <p:tgtEl>
                                          <p:spTgt spid="14"/>
                                        </p:tgtEl>
                                        <p:attrNameLst>
                                          <p:attrName>style.visibility</p:attrName>
                                        </p:attrNameLst>
                                      </p:cBhvr>
                                      <p:to>
                                        <p:strVal val="hidden"/>
                                      </p:to>
                                    </p:set>
                                  </p:childTnLst>
                                </p:cTn>
                              </p:par>
                              <p:par>
                                <p:cTn id="476" presetID="10" presetClass="exit" presetSubtype="0" fill="hold" grpId="1" nodeType="withEffect">
                                  <p:stCondLst>
                                    <p:cond delay="0"/>
                                  </p:stCondLst>
                                  <p:childTnLst>
                                    <p:animEffect transition="out" filter="fade">
                                      <p:cBhvr>
                                        <p:cTn id="477" dur="500"/>
                                        <p:tgtEl>
                                          <p:spTgt spid="15"/>
                                        </p:tgtEl>
                                      </p:cBhvr>
                                    </p:animEffect>
                                    <p:set>
                                      <p:cBhvr>
                                        <p:cTn id="478" dur="1" fill="hold">
                                          <p:stCondLst>
                                            <p:cond delay="499"/>
                                          </p:stCondLst>
                                        </p:cTn>
                                        <p:tgtEl>
                                          <p:spTgt spid="15"/>
                                        </p:tgtEl>
                                        <p:attrNameLst>
                                          <p:attrName>style.visibility</p:attrName>
                                        </p:attrNameLst>
                                      </p:cBhvr>
                                      <p:to>
                                        <p:strVal val="hidden"/>
                                      </p:to>
                                    </p:set>
                                  </p:childTnLst>
                                </p:cTn>
                              </p:par>
                              <p:par>
                                <p:cTn id="479" presetID="10" presetClass="exit" presetSubtype="0" fill="hold" grpId="1" nodeType="withEffect">
                                  <p:stCondLst>
                                    <p:cond delay="0"/>
                                  </p:stCondLst>
                                  <p:childTnLst>
                                    <p:animEffect transition="out" filter="fade">
                                      <p:cBhvr>
                                        <p:cTn id="480" dur="500"/>
                                        <p:tgtEl>
                                          <p:spTgt spid="16"/>
                                        </p:tgtEl>
                                      </p:cBhvr>
                                    </p:animEffect>
                                    <p:set>
                                      <p:cBhvr>
                                        <p:cTn id="481" dur="1" fill="hold">
                                          <p:stCondLst>
                                            <p:cond delay="499"/>
                                          </p:stCondLst>
                                        </p:cTn>
                                        <p:tgtEl>
                                          <p:spTgt spid="16"/>
                                        </p:tgtEl>
                                        <p:attrNameLst>
                                          <p:attrName>style.visibility</p:attrName>
                                        </p:attrNameLst>
                                      </p:cBhvr>
                                      <p:to>
                                        <p:strVal val="hidden"/>
                                      </p:to>
                                    </p:set>
                                  </p:childTnLst>
                                </p:cTn>
                              </p:par>
                              <p:par>
                                <p:cTn id="482" presetID="10" presetClass="exit" presetSubtype="0" fill="hold" grpId="1" nodeType="withEffect">
                                  <p:stCondLst>
                                    <p:cond delay="0"/>
                                  </p:stCondLst>
                                  <p:childTnLst>
                                    <p:animEffect transition="out" filter="fade">
                                      <p:cBhvr>
                                        <p:cTn id="483" dur="500"/>
                                        <p:tgtEl>
                                          <p:spTgt spid="17"/>
                                        </p:tgtEl>
                                      </p:cBhvr>
                                    </p:animEffect>
                                    <p:set>
                                      <p:cBhvr>
                                        <p:cTn id="484" dur="1" fill="hold">
                                          <p:stCondLst>
                                            <p:cond delay="499"/>
                                          </p:stCondLst>
                                        </p:cTn>
                                        <p:tgtEl>
                                          <p:spTgt spid="17"/>
                                        </p:tgtEl>
                                        <p:attrNameLst>
                                          <p:attrName>style.visibility</p:attrName>
                                        </p:attrNameLst>
                                      </p:cBhvr>
                                      <p:to>
                                        <p:strVal val="hidden"/>
                                      </p:to>
                                    </p:set>
                                  </p:childTnLst>
                                </p:cTn>
                              </p:par>
                              <p:par>
                                <p:cTn id="485" presetID="10" presetClass="exit" presetSubtype="0" fill="hold" grpId="2" nodeType="withEffect">
                                  <p:stCondLst>
                                    <p:cond delay="0"/>
                                  </p:stCondLst>
                                  <p:childTnLst>
                                    <p:animEffect transition="out" filter="fade">
                                      <p:cBhvr>
                                        <p:cTn id="486" dur="500"/>
                                        <p:tgtEl>
                                          <p:spTgt spid="54"/>
                                        </p:tgtEl>
                                      </p:cBhvr>
                                    </p:animEffect>
                                    <p:set>
                                      <p:cBhvr>
                                        <p:cTn id="487" dur="1" fill="hold">
                                          <p:stCondLst>
                                            <p:cond delay="499"/>
                                          </p:stCondLst>
                                        </p:cTn>
                                        <p:tgtEl>
                                          <p:spTgt spid="54"/>
                                        </p:tgtEl>
                                        <p:attrNameLst>
                                          <p:attrName>style.visibility</p:attrName>
                                        </p:attrNameLst>
                                      </p:cBhvr>
                                      <p:to>
                                        <p:strVal val="hidden"/>
                                      </p:to>
                                    </p:set>
                                  </p:childTnLst>
                                </p:cTn>
                              </p:par>
                              <p:par>
                                <p:cTn id="488" presetID="10" presetClass="exit" presetSubtype="0" fill="hold" grpId="1" nodeType="withEffect">
                                  <p:stCondLst>
                                    <p:cond delay="0"/>
                                  </p:stCondLst>
                                  <p:childTnLst>
                                    <p:animEffect transition="out" filter="fade">
                                      <p:cBhvr>
                                        <p:cTn id="489" dur="500"/>
                                        <p:tgtEl>
                                          <p:spTgt spid="31"/>
                                        </p:tgtEl>
                                      </p:cBhvr>
                                    </p:animEffect>
                                    <p:set>
                                      <p:cBhvr>
                                        <p:cTn id="490" dur="1" fill="hold">
                                          <p:stCondLst>
                                            <p:cond delay="499"/>
                                          </p:stCondLst>
                                        </p:cTn>
                                        <p:tgtEl>
                                          <p:spTgt spid="31"/>
                                        </p:tgtEl>
                                        <p:attrNameLst>
                                          <p:attrName>style.visibility</p:attrName>
                                        </p:attrNameLst>
                                      </p:cBhvr>
                                      <p:to>
                                        <p:strVal val="hidden"/>
                                      </p:to>
                                    </p:set>
                                  </p:childTnLst>
                                </p:cTn>
                              </p:par>
                              <p:par>
                                <p:cTn id="491" presetID="10" presetClass="exit" presetSubtype="0" fill="hold" grpId="2" nodeType="withEffect">
                                  <p:stCondLst>
                                    <p:cond delay="0"/>
                                  </p:stCondLst>
                                  <p:childTnLst>
                                    <p:animEffect transition="out" filter="fade">
                                      <p:cBhvr>
                                        <p:cTn id="492" dur="500"/>
                                        <p:tgtEl>
                                          <p:spTgt spid="55"/>
                                        </p:tgtEl>
                                      </p:cBhvr>
                                    </p:animEffect>
                                    <p:set>
                                      <p:cBhvr>
                                        <p:cTn id="493" dur="1" fill="hold">
                                          <p:stCondLst>
                                            <p:cond delay="499"/>
                                          </p:stCondLst>
                                        </p:cTn>
                                        <p:tgtEl>
                                          <p:spTgt spid="55"/>
                                        </p:tgtEl>
                                        <p:attrNameLst>
                                          <p:attrName>style.visibility</p:attrName>
                                        </p:attrNameLst>
                                      </p:cBhvr>
                                      <p:to>
                                        <p:strVal val="hidden"/>
                                      </p:to>
                                    </p:set>
                                  </p:childTnLst>
                                </p:cTn>
                              </p:par>
                              <p:par>
                                <p:cTn id="494" presetID="10" presetClass="exit" presetSubtype="0" fill="hold" grpId="2" nodeType="withEffect">
                                  <p:stCondLst>
                                    <p:cond delay="0"/>
                                  </p:stCondLst>
                                  <p:childTnLst>
                                    <p:animEffect transition="out" filter="fade">
                                      <p:cBhvr>
                                        <p:cTn id="495" dur="500"/>
                                        <p:tgtEl>
                                          <p:spTgt spid="58"/>
                                        </p:tgtEl>
                                      </p:cBhvr>
                                    </p:animEffect>
                                    <p:set>
                                      <p:cBhvr>
                                        <p:cTn id="496" dur="1" fill="hold">
                                          <p:stCondLst>
                                            <p:cond delay="499"/>
                                          </p:stCondLst>
                                        </p:cTn>
                                        <p:tgtEl>
                                          <p:spTgt spid="58"/>
                                        </p:tgtEl>
                                        <p:attrNameLst>
                                          <p:attrName>style.visibility</p:attrName>
                                        </p:attrNameLst>
                                      </p:cBhvr>
                                      <p:to>
                                        <p:strVal val="hidden"/>
                                      </p:to>
                                    </p:set>
                                  </p:childTnLst>
                                </p:cTn>
                              </p:par>
                              <p:par>
                                <p:cTn id="497" presetID="10" presetClass="exit" presetSubtype="0" fill="hold" grpId="2" nodeType="withEffect">
                                  <p:stCondLst>
                                    <p:cond delay="0"/>
                                  </p:stCondLst>
                                  <p:childTnLst>
                                    <p:animEffect transition="out" filter="fade">
                                      <p:cBhvr>
                                        <p:cTn id="498" dur="500"/>
                                        <p:tgtEl>
                                          <p:spTgt spid="66"/>
                                        </p:tgtEl>
                                      </p:cBhvr>
                                    </p:animEffect>
                                    <p:set>
                                      <p:cBhvr>
                                        <p:cTn id="499" dur="1" fill="hold">
                                          <p:stCondLst>
                                            <p:cond delay="499"/>
                                          </p:stCondLst>
                                        </p:cTn>
                                        <p:tgtEl>
                                          <p:spTgt spid="66"/>
                                        </p:tgtEl>
                                        <p:attrNameLst>
                                          <p:attrName>style.visibility</p:attrName>
                                        </p:attrNameLst>
                                      </p:cBhvr>
                                      <p:to>
                                        <p:strVal val="hidden"/>
                                      </p:to>
                                    </p:set>
                                  </p:childTnLst>
                                </p:cTn>
                              </p:par>
                              <p:par>
                                <p:cTn id="500" presetID="10" presetClass="exit" presetSubtype="0" fill="hold" grpId="2" nodeType="withEffect">
                                  <p:stCondLst>
                                    <p:cond delay="0"/>
                                  </p:stCondLst>
                                  <p:childTnLst>
                                    <p:animEffect transition="out" filter="fade">
                                      <p:cBhvr>
                                        <p:cTn id="501" dur="500"/>
                                        <p:tgtEl>
                                          <p:spTgt spid="67"/>
                                        </p:tgtEl>
                                      </p:cBhvr>
                                    </p:animEffect>
                                    <p:set>
                                      <p:cBhvr>
                                        <p:cTn id="502" dur="1" fill="hold">
                                          <p:stCondLst>
                                            <p:cond delay="499"/>
                                          </p:stCondLst>
                                        </p:cTn>
                                        <p:tgtEl>
                                          <p:spTgt spid="67"/>
                                        </p:tgtEl>
                                        <p:attrNameLst>
                                          <p:attrName>style.visibility</p:attrName>
                                        </p:attrNameLst>
                                      </p:cBhvr>
                                      <p:to>
                                        <p:strVal val="hidden"/>
                                      </p:to>
                                    </p:set>
                                  </p:childTnLst>
                                </p:cTn>
                              </p:par>
                              <p:par>
                                <p:cTn id="503" presetID="10" presetClass="exit" presetSubtype="0" fill="hold" grpId="1" nodeType="withEffect">
                                  <p:stCondLst>
                                    <p:cond delay="0"/>
                                  </p:stCondLst>
                                  <p:childTnLst>
                                    <p:animEffect transition="out" filter="fade">
                                      <p:cBhvr>
                                        <p:cTn id="504" dur="500"/>
                                        <p:tgtEl>
                                          <p:spTgt spid="32"/>
                                        </p:tgtEl>
                                      </p:cBhvr>
                                    </p:animEffect>
                                    <p:set>
                                      <p:cBhvr>
                                        <p:cTn id="505" dur="1" fill="hold">
                                          <p:stCondLst>
                                            <p:cond delay="499"/>
                                          </p:stCondLst>
                                        </p:cTn>
                                        <p:tgtEl>
                                          <p:spTgt spid="32"/>
                                        </p:tgtEl>
                                        <p:attrNameLst>
                                          <p:attrName>style.visibility</p:attrName>
                                        </p:attrNameLst>
                                      </p:cBhvr>
                                      <p:to>
                                        <p:strVal val="hidden"/>
                                      </p:to>
                                    </p:set>
                                  </p:childTnLst>
                                </p:cTn>
                              </p:par>
                              <p:par>
                                <p:cTn id="506" presetID="10" presetClass="exit" presetSubtype="0" fill="hold" grpId="1" nodeType="withEffect">
                                  <p:stCondLst>
                                    <p:cond delay="0"/>
                                  </p:stCondLst>
                                  <p:childTnLst>
                                    <p:animEffect transition="out" filter="fade">
                                      <p:cBhvr>
                                        <p:cTn id="507" dur="500"/>
                                        <p:tgtEl>
                                          <p:spTgt spid="33"/>
                                        </p:tgtEl>
                                      </p:cBhvr>
                                    </p:animEffect>
                                    <p:set>
                                      <p:cBhvr>
                                        <p:cTn id="508" dur="1" fill="hold">
                                          <p:stCondLst>
                                            <p:cond delay="499"/>
                                          </p:stCondLst>
                                        </p:cTn>
                                        <p:tgtEl>
                                          <p:spTgt spid="33"/>
                                        </p:tgtEl>
                                        <p:attrNameLst>
                                          <p:attrName>style.visibility</p:attrName>
                                        </p:attrNameLst>
                                      </p:cBhvr>
                                      <p:to>
                                        <p:strVal val="hidden"/>
                                      </p:to>
                                    </p:set>
                                  </p:childTnLst>
                                </p:cTn>
                              </p:par>
                              <p:par>
                                <p:cTn id="509" presetID="10" presetClass="exit" presetSubtype="0" fill="hold" grpId="1" nodeType="withEffect">
                                  <p:stCondLst>
                                    <p:cond delay="0"/>
                                  </p:stCondLst>
                                  <p:childTnLst>
                                    <p:animEffect transition="out" filter="fade">
                                      <p:cBhvr>
                                        <p:cTn id="510" dur="500"/>
                                        <p:tgtEl>
                                          <p:spTgt spid="34"/>
                                        </p:tgtEl>
                                      </p:cBhvr>
                                    </p:animEffect>
                                    <p:set>
                                      <p:cBhvr>
                                        <p:cTn id="511" dur="1" fill="hold">
                                          <p:stCondLst>
                                            <p:cond delay="499"/>
                                          </p:stCondLst>
                                        </p:cTn>
                                        <p:tgtEl>
                                          <p:spTgt spid="34"/>
                                        </p:tgtEl>
                                        <p:attrNameLst>
                                          <p:attrName>style.visibility</p:attrName>
                                        </p:attrNameLst>
                                      </p:cBhvr>
                                      <p:to>
                                        <p:strVal val="hidden"/>
                                      </p:to>
                                    </p:set>
                                  </p:childTnLst>
                                </p:cTn>
                              </p:par>
                              <p:par>
                                <p:cTn id="512" presetID="10" presetClass="exit" presetSubtype="0" fill="hold" grpId="1" nodeType="withEffect">
                                  <p:stCondLst>
                                    <p:cond delay="0"/>
                                  </p:stCondLst>
                                  <p:childTnLst>
                                    <p:animEffect transition="out" filter="fade">
                                      <p:cBhvr>
                                        <p:cTn id="513" dur="500"/>
                                        <p:tgtEl>
                                          <p:spTgt spid="35"/>
                                        </p:tgtEl>
                                      </p:cBhvr>
                                    </p:animEffect>
                                    <p:set>
                                      <p:cBhvr>
                                        <p:cTn id="514" dur="1" fill="hold">
                                          <p:stCondLst>
                                            <p:cond delay="499"/>
                                          </p:stCondLst>
                                        </p:cTn>
                                        <p:tgtEl>
                                          <p:spTgt spid="35"/>
                                        </p:tgtEl>
                                        <p:attrNameLst>
                                          <p:attrName>style.visibility</p:attrName>
                                        </p:attrNameLst>
                                      </p:cBhvr>
                                      <p:to>
                                        <p:strVal val="hidden"/>
                                      </p:to>
                                    </p:set>
                                  </p:childTnLst>
                                </p:cTn>
                              </p:par>
                              <p:par>
                                <p:cTn id="515" presetID="10" presetClass="exit" presetSubtype="0" fill="hold" nodeType="withEffect">
                                  <p:stCondLst>
                                    <p:cond delay="0"/>
                                  </p:stCondLst>
                                  <p:childTnLst>
                                    <p:animEffect transition="out" filter="fade">
                                      <p:cBhvr>
                                        <p:cTn id="516" dur="500"/>
                                        <p:tgtEl>
                                          <p:spTgt spid="36"/>
                                        </p:tgtEl>
                                      </p:cBhvr>
                                    </p:animEffect>
                                    <p:set>
                                      <p:cBhvr>
                                        <p:cTn id="517" dur="1" fill="hold">
                                          <p:stCondLst>
                                            <p:cond delay="499"/>
                                          </p:stCondLst>
                                        </p:cTn>
                                        <p:tgtEl>
                                          <p:spTgt spid="36"/>
                                        </p:tgtEl>
                                        <p:attrNameLst>
                                          <p:attrName>style.visibility</p:attrName>
                                        </p:attrNameLst>
                                      </p:cBhvr>
                                      <p:to>
                                        <p:strVal val="hidden"/>
                                      </p:to>
                                    </p:set>
                                  </p:childTnLst>
                                </p:cTn>
                              </p:par>
                              <p:par>
                                <p:cTn id="518" presetID="10" presetClass="exit" presetSubtype="0" fill="hold" grpId="2" nodeType="withEffect">
                                  <p:stCondLst>
                                    <p:cond delay="0"/>
                                  </p:stCondLst>
                                  <p:childTnLst>
                                    <p:animEffect transition="out" filter="fade">
                                      <p:cBhvr>
                                        <p:cTn id="519" dur="500"/>
                                        <p:tgtEl>
                                          <p:spTgt spid="62"/>
                                        </p:tgtEl>
                                      </p:cBhvr>
                                    </p:animEffect>
                                    <p:set>
                                      <p:cBhvr>
                                        <p:cTn id="520" dur="1" fill="hold">
                                          <p:stCondLst>
                                            <p:cond delay="499"/>
                                          </p:stCondLst>
                                        </p:cTn>
                                        <p:tgtEl>
                                          <p:spTgt spid="62"/>
                                        </p:tgtEl>
                                        <p:attrNameLst>
                                          <p:attrName>style.visibility</p:attrName>
                                        </p:attrNameLst>
                                      </p:cBhvr>
                                      <p:to>
                                        <p:strVal val="hidden"/>
                                      </p:to>
                                    </p:set>
                                  </p:childTnLst>
                                </p:cTn>
                              </p:par>
                              <p:par>
                                <p:cTn id="521" presetID="10" presetClass="exit" presetSubtype="0" fill="hold" nodeType="withEffect">
                                  <p:stCondLst>
                                    <p:cond delay="0"/>
                                  </p:stCondLst>
                                  <p:childTnLst>
                                    <p:animEffect transition="out" filter="fade">
                                      <p:cBhvr>
                                        <p:cTn id="522" dur="500"/>
                                        <p:tgtEl>
                                          <p:spTgt spid="37"/>
                                        </p:tgtEl>
                                      </p:cBhvr>
                                    </p:animEffect>
                                    <p:set>
                                      <p:cBhvr>
                                        <p:cTn id="523" dur="1" fill="hold">
                                          <p:stCondLst>
                                            <p:cond delay="499"/>
                                          </p:stCondLst>
                                        </p:cTn>
                                        <p:tgtEl>
                                          <p:spTgt spid="37"/>
                                        </p:tgtEl>
                                        <p:attrNameLst>
                                          <p:attrName>style.visibility</p:attrName>
                                        </p:attrNameLst>
                                      </p:cBhvr>
                                      <p:to>
                                        <p:strVal val="hidden"/>
                                      </p:to>
                                    </p:set>
                                  </p:childTnLst>
                                </p:cTn>
                              </p:par>
                              <p:par>
                                <p:cTn id="524" presetID="10" presetClass="exit" presetSubtype="0" fill="hold" nodeType="withEffect">
                                  <p:stCondLst>
                                    <p:cond delay="0"/>
                                  </p:stCondLst>
                                  <p:childTnLst>
                                    <p:animEffect transition="out" filter="fade">
                                      <p:cBhvr>
                                        <p:cTn id="525" dur="500"/>
                                        <p:tgtEl>
                                          <p:spTgt spid="2"/>
                                        </p:tgtEl>
                                      </p:cBhvr>
                                    </p:animEffect>
                                    <p:set>
                                      <p:cBhvr>
                                        <p:cTn id="526" dur="1" fill="hold">
                                          <p:stCondLst>
                                            <p:cond delay="499"/>
                                          </p:stCondLst>
                                        </p:cTn>
                                        <p:tgtEl>
                                          <p:spTgt spid="2"/>
                                        </p:tgtEl>
                                        <p:attrNameLst>
                                          <p:attrName>style.visibility</p:attrName>
                                        </p:attrNameLst>
                                      </p:cBhvr>
                                      <p:to>
                                        <p:strVal val="hidden"/>
                                      </p:to>
                                    </p:set>
                                  </p:childTnLst>
                                </p:cTn>
                              </p:par>
                              <p:par>
                                <p:cTn id="527" presetID="10" presetClass="exit" presetSubtype="0" fill="hold" nodeType="withEffect">
                                  <p:stCondLst>
                                    <p:cond delay="0"/>
                                  </p:stCondLst>
                                  <p:childTnLst>
                                    <p:animEffect transition="out" filter="fade">
                                      <p:cBhvr>
                                        <p:cTn id="528" dur="500"/>
                                        <p:tgtEl>
                                          <p:spTgt spid="3"/>
                                        </p:tgtEl>
                                      </p:cBhvr>
                                    </p:animEffect>
                                    <p:set>
                                      <p:cBhvr>
                                        <p:cTn id="529" dur="1" fill="hold">
                                          <p:stCondLst>
                                            <p:cond delay="499"/>
                                          </p:stCondLst>
                                        </p:cTn>
                                        <p:tgtEl>
                                          <p:spTgt spid="3"/>
                                        </p:tgtEl>
                                        <p:attrNameLst>
                                          <p:attrName>style.visibility</p:attrName>
                                        </p:attrNameLst>
                                      </p:cBhvr>
                                      <p:to>
                                        <p:strVal val="hidden"/>
                                      </p:to>
                                    </p:set>
                                  </p:childTnLst>
                                </p:cTn>
                              </p:par>
                              <p:par>
                                <p:cTn id="530" presetID="10" presetClass="exit" presetSubtype="0" fill="hold" grpId="1" nodeType="withEffect">
                                  <p:stCondLst>
                                    <p:cond delay="0"/>
                                  </p:stCondLst>
                                  <p:childTnLst>
                                    <p:animEffect transition="out" filter="fade">
                                      <p:cBhvr>
                                        <p:cTn id="531" dur="500"/>
                                        <p:tgtEl>
                                          <p:spTgt spid="38"/>
                                        </p:tgtEl>
                                      </p:cBhvr>
                                    </p:animEffect>
                                    <p:set>
                                      <p:cBhvr>
                                        <p:cTn id="532" dur="1" fill="hold">
                                          <p:stCondLst>
                                            <p:cond delay="499"/>
                                          </p:stCondLst>
                                        </p:cTn>
                                        <p:tgtEl>
                                          <p:spTgt spid="38"/>
                                        </p:tgtEl>
                                        <p:attrNameLst>
                                          <p:attrName>style.visibility</p:attrName>
                                        </p:attrNameLst>
                                      </p:cBhvr>
                                      <p:to>
                                        <p:strVal val="hidden"/>
                                      </p:to>
                                    </p:set>
                                  </p:childTnLst>
                                </p:cTn>
                              </p:par>
                              <p:par>
                                <p:cTn id="533" presetID="10" presetClass="exit" presetSubtype="0" fill="hold" grpId="2" nodeType="withEffect">
                                  <p:stCondLst>
                                    <p:cond delay="0"/>
                                  </p:stCondLst>
                                  <p:childTnLst>
                                    <p:animEffect transition="out" filter="fade">
                                      <p:cBhvr>
                                        <p:cTn id="534" dur="500"/>
                                        <p:tgtEl>
                                          <p:spTgt spid="63"/>
                                        </p:tgtEl>
                                      </p:cBhvr>
                                    </p:animEffect>
                                    <p:set>
                                      <p:cBhvr>
                                        <p:cTn id="535" dur="1" fill="hold">
                                          <p:stCondLst>
                                            <p:cond delay="499"/>
                                          </p:stCondLst>
                                        </p:cTn>
                                        <p:tgtEl>
                                          <p:spTgt spid="63"/>
                                        </p:tgtEl>
                                        <p:attrNameLst>
                                          <p:attrName>style.visibility</p:attrName>
                                        </p:attrNameLst>
                                      </p:cBhvr>
                                      <p:to>
                                        <p:strVal val="hidden"/>
                                      </p:to>
                                    </p:set>
                                  </p:childTnLst>
                                </p:cTn>
                              </p:par>
                              <p:par>
                                <p:cTn id="536" presetID="10" presetClass="exit" presetSubtype="0" fill="hold" nodeType="withEffect">
                                  <p:stCondLst>
                                    <p:cond delay="0"/>
                                  </p:stCondLst>
                                  <p:childTnLst>
                                    <p:animEffect transition="out" filter="fade">
                                      <p:cBhvr>
                                        <p:cTn id="537" dur="500"/>
                                        <p:tgtEl>
                                          <p:spTgt spid="39"/>
                                        </p:tgtEl>
                                      </p:cBhvr>
                                    </p:animEffect>
                                    <p:set>
                                      <p:cBhvr>
                                        <p:cTn id="538" dur="1" fill="hold">
                                          <p:stCondLst>
                                            <p:cond delay="499"/>
                                          </p:stCondLst>
                                        </p:cTn>
                                        <p:tgtEl>
                                          <p:spTgt spid="39"/>
                                        </p:tgtEl>
                                        <p:attrNameLst>
                                          <p:attrName>style.visibility</p:attrName>
                                        </p:attrNameLst>
                                      </p:cBhvr>
                                      <p:to>
                                        <p:strVal val="hidden"/>
                                      </p:to>
                                    </p:set>
                                  </p:childTnLst>
                                </p:cTn>
                              </p:par>
                              <p:par>
                                <p:cTn id="539" presetID="10" presetClass="exit" presetSubtype="0" fill="hold" grpId="1" nodeType="withEffect">
                                  <p:stCondLst>
                                    <p:cond delay="0"/>
                                  </p:stCondLst>
                                  <p:childTnLst>
                                    <p:animEffect transition="out" filter="fade">
                                      <p:cBhvr>
                                        <p:cTn id="540" dur="500"/>
                                        <p:tgtEl>
                                          <p:spTgt spid="40"/>
                                        </p:tgtEl>
                                      </p:cBhvr>
                                    </p:animEffect>
                                    <p:set>
                                      <p:cBhvr>
                                        <p:cTn id="541" dur="1" fill="hold">
                                          <p:stCondLst>
                                            <p:cond delay="499"/>
                                          </p:stCondLst>
                                        </p:cTn>
                                        <p:tgtEl>
                                          <p:spTgt spid="40"/>
                                        </p:tgtEl>
                                        <p:attrNameLst>
                                          <p:attrName>style.visibility</p:attrName>
                                        </p:attrNameLst>
                                      </p:cBhvr>
                                      <p:to>
                                        <p:strVal val="hidden"/>
                                      </p:to>
                                    </p:set>
                                  </p:childTnLst>
                                </p:cTn>
                              </p:par>
                              <p:par>
                                <p:cTn id="542" presetID="10" presetClass="exit" presetSubtype="0" fill="hold" grpId="2" nodeType="withEffect">
                                  <p:stCondLst>
                                    <p:cond delay="0"/>
                                  </p:stCondLst>
                                  <p:childTnLst>
                                    <p:animEffect transition="out" filter="fade">
                                      <p:cBhvr>
                                        <p:cTn id="543" dur="500"/>
                                        <p:tgtEl>
                                          <p:spTgt spid="65"/>
                                        </p:tgtEl>
                                      </p:cBhvr>
                                    </p:animEffect>
                                    <p:set>
                                      <p:cBhvr>
                                        <p:cTn id="544" dur="1" fill="hold">
                                          <p:stCondLst>
                                            <p:cond delay="499"/>
                                          </p:stCondLst>
                                        </p:cTn>
                                        <p:tgtEl>
                                          <p:spTgt spid="65"/>
                                        </p:tgtEl>
                                        <p:attrNameLst>
                                          <p:attrName>style.visibility</p:attrName>
                                        </p:attrNameLst>
                                      </p:cBhvr>
                                      <p:to>
                                        <p:strVal val="hidden"/>
                                      </p:to>
                                    </p:set>
                                  </p:childTnLst>
                                </p:cTn>
                              </p:par>
                              <p:par>
                                <p:cTn id="545" presetID="10" presetClass="exit" presetSubtype="0" fill="hold" grpId="1" nodeType="withEffect">
                                  <p:stCondLst>
                                    <p:cond delay="0"/>
                                  </p:stCondLst>
                                  <p:childTnLst>
                                    <p:animEffect transition="out" filter="fade">
                                      <p:cBhvr>
                                        <p:cTn id="546" dur="500"/>
                                        <p:tgtEl>
                                          <p:spTgt spid="4"/>
                                        </p:tgtEl>
                                      </p:cBhvr>
                                    </p:animEffect>
                                    <p:set>
                                      <p:cBhvr>
                                        <p:cTn id="547" dur="1" fill="hold">
                                          <p:stCondLst>
                                            <p:cond delay="499"/>
                                          </p:stCondLst>
                                        </p:cTn>
                                        <p:tgtEl>
                                          <p:spTgt spid="4"/>
                                        </p:tgtEl>
                                        <p:attrNameLst>
                                          <p:attrName>style.visibility</p:attrName>
                                        </p:attrNameLst>
                                      </p:cBhvr>
                                      <p:to>
                                        <p:strVal val="hidden"/>
                                      </p:to>
                                    </p:set>
                                  </p:childTnLst>
                                </p:cTn>
                              </p:par>
                              <p:par>
                                <p:cTn id="548" presetID="10" presetClass="exit" presetSubtype="0" fill="hold" grpId="0" nodeType="withEffect">
                                  <p:stCondLst>
                                    <p:cond delay="0"/>
                                  </p:stCondLst>
                                  <p:childTnLst>
                                    <p:animEffect transition="out" filter="fade">
                                      <p:cBhvr>
                                        <p:cTn id="549" dur="500"/>
                                        <p:tgtEl>
                                          <p:spTgt spid="41"/>
                                        </p:tgtEl>
                                      </p:cBhvr>
                                    </p:animEffect>
                                    <p:set>
                                      <p:cBhvr>
                                        <p:cTn id="550" dur="1" fill="hold">
                                          <p:stCondLst>
                                            <p:cond delay="499"/>
                                          </p:stCondLst>
                                        </p:cTn>
                                        <p:tgtEl>
                                          <p:spTgt spid="41"/>
                                        </p:tgtEl>
                                        <p:attrNameLst>
                                          <p:attrName>style.visibility</p:attrName>
                                        </p:attrNameLst>
                                      </p:cBhvr>
                                      <p:to>
                                        <p:strVal val="hidden"/>
                                      </p:to>
                                    </p:set>
                                  </p:childTnLst>
                                </p:cTn>
                              </p:par>
                              <p:par>
                                <p:cTn id="551" presetID="10" presetClass="exit" presetSubtype="0" fill="hold" grpId="1" nodeType="withEffect">
                                  <p:stCondLst>
                                    <p:cond delay="0"/>
                                  </p:stCondLst>
                                  <p:childTnLst>
                                    <p:animEffect transition="out" filter="fade">
                                      <p:cBhvr>
                                        <p:cTn id="552" dur="500"/>
                                        <p:tgtEl>
                                          <p:spTgt spid="42"/>
                                        </p:tgtEl>
                                      </p:cBhvr>
                                    </p:animEffect>
                                    <p:set>
                                      <p:cBhvr>
                                        <p:cTn id="553" dur="1" fill="hold">
                                          <p:stCondLst>
                                            <p:cond delay="499"/>
                                          </p:stCondLst>
                                        </p:cTn>
                                        <p:tgtEl>
                                          <p:spTgt spid="42"/>
                                        </p:tgtEl>
                                        <p:attrNameLst>
                                          <p:attrName>style.visibility</p:attrName>
                                        </p:attrNameLst>
                                      </p:cBhvr>
                                      <p:to>
                                        <p:strVal val="hidden"/>
                                      </p:to>
                                    </p:set>
                                  </p:childTnLst>
                                </p:cTn>
                              </p:par>
                            </p:childTnLst>
                          </p:cTn>
                        </p:par>
                        <p:par>
                          <p:cTn id="554" fill="hold">
                            <p:stCondLst>
                              <p:cond delay="500"/>
                            </p:stCondLst>
                            <p:childTnLst>
                              <p:par>
                                <p:cTn id="555" presetID="22" presetClass="entr" presetSubtype="8" fill="hold" grpId="0" nodeType="afterEffect">
                                  <p:stCondLst>
                                    <p:cond delay="0"/>
                                  </p:stCondLst>
                                  <p:childTnLst>
                                    <p:set>
                                      <p:cBhvr>
                                        <p:cTn id="556" dur="1" fill="hold">
                                          <p:stCondLst>
                                            <p:cond delay="0"/>
                                          </p:stCondLst>
                                        </p:cTn>
                                        <p:tgtEl>
                                          <p:spTgt spid="79"/>
                                        </p:tgtEl>
                                        <p:attrNameLst>
                                          <p:attrName>style.visibility</p:attrName>
                                        </p:attrNameLst>
                                      </p:cBhvr>
                                      <p:to>
                                        <p:strVal val="visible"/>
                                      </p:to>
                                    </p:set>
                                    <p:animEffect transition="in" filter="wipe(left)">
                                      <p:cBhvr>
                                        <p:cTn id="557" dur="500"/>
                                        <p:tgtEl>
                                          <p:spTgt spid="79"/>
                                        </p:tgtEl>
                                      </p:cBhvr>
                                    </p:animEffect>
                                  </p:childTnLst>
                                </p:cTn>
                              </p:par>
                              <p:par>
                                <p:cTn id="558" presetID="22" presetClass="entr" presetSubtype="8" fill="hold" grpId="0" nodeType="withEffect">
                                  <p:stCondLst>
                                    <p:cond delay="0"/>
                                  </p:stCondLst>
                                  <p:childTnLst>
                                    <p:set>
                                      <p:cBhvr>
                                        <p:cTn id="559" dur="1" fill="hold">
                                          <p:stCondLst>
                                            <p:cond delay="0"/>
                                          </p:stCondLst>
                                        </p:cTn>
                                        <p:tgtEl>
                                          <p:spTgt spid="81"/>
                                        </p:tgtEl>
                                        <p:attrNameLst>
                                          <p:attrName>style.visibility</p:attrName>
                                        </p:attrNameLst>
                                      </p:cBhvr>
                                      <p:to>
                                        <p:strVal val="visible"/>
                                      </p:to>
                                    </p:set>
                                    <p:animEffect transition="in" filter="wipe(left)">
                                      <p:cBhvr>
                                        <p:cTn id="560" dur="500"/>
                                        <p:tgtEl>
                                          <p:spTgt spid="81"/>
                                        </p:tgtEl>
                                      </p:cBhvr>
                                    </p:animEffect>
                                  </p:childTnLst>
                                </p:cTn>
                              </p:par>
                              <p:par>
                                <p:cTn id="561" presetID="22" presetClass="entr" presetSubtype="8" fill="hold" grpId="0" nodeType="withEffect">
                                  <p:stCondLst>
                                    <p:cond delay="0"/>
                                  </p:stCondLst>
                                  <p:childTnLst>
                                    <p:set>
                                      <p:cBhvr>
                                        <p:cTn id="562" dur="1" fill="hold">
                                          <p:stCondLst>
                                            <p:cond delay="0"/>
                                          </p:stCondLst>
                                        </p:cTn>
                                        <p:tgtEl>
                                          <p:spTgt spid="82"/>
                                        </p:tgtEl>
                                        <p:attrNameLst>
                                          <p:attrName>style.visibility</p:attrName>
                                        </p:attrNameLst>
                                      </p:cBhvr>
                                      <p:to>
                                        <p:strVal val="visible"/>
                                      </p:to>
                                    </p:set>
                                    <p:animEffect transition="in" filter="wipe(left)">
                                      <p:cBhvr>
                                        <p:cTn id="563" dur="500"/>
                                        <p:tgtEl>
                                          <p:spTgt spid="82"/>
                                        </p:tgtEl>
                                      </p:cBhvr>
                                    </p:animEffect>
                                  </p:childTnLst>
                                </p:cTn>
                              </p:par>
                              <p:par>
                                <p:cTn id="564" presetID="22" presetClass="entr" presetSubtype="8" fill="hold" grpId="0" nodeType="withEffect">
                                  <p:stCondLst>
                                    <p:cond delay="0"/>
                                  </p:stCondLst>
                                  <p:childTnLst>
                                    <p:set>
                                      <p:cBhvr>
                                        <p:cTn id="565" dur="1" fill="hold">
                                          <p:stCondLst>
                                            <p:cond delay="0"/>
                                          </p:stCondLst>
                                        </p:cTn>
                                        <p:tgtEl>
                                          <p:spTgt spid="83"/>
                                        </p:tgtEl>
                                        <p:attrNameLst>
                                          <p:attrName>style.visibility</p:attrName>
                                        </p:attrNameLst>
                                      </p:cBhvr>
                                      <p:to>
                                        <p:strVal val="visible"/>
                                      </p:to>
                                    </p:set>
                                    <p:animEffect transition="in" filter="wipe(left)">
                                      <p:cBhvr>
                                        <p:cTn id="566" dur="500"/>
                                        <p:tgtEl>
                                          <p:spTgt spid="83"/>
                                        </p:tgtEl>
                                      </p:cBhvr>
                                    </p:animEffect>
                                  </p:childTnLst>
                                </p:cTn>
                              </p:par>
                              <p:par>
                                <p:cTn id="567" presetID="22" presetClass="entr" presetSubtype="8" fill="hold" grpId="0" nodeType="withEffect">
                                  <p:stCondLst>
                                    <p:cond delay="0"/>
                                  </p:stCondLst>
                                  <p:childTnLst>
                                    <p:set>
                                      <p:cBhvr>
                                        <p:cTn id="568" dur="1" fill="hold">
                                          <p:stCondLst>
                                            <p:cond delay="0"/>
                                          </p:stCondLst>
                                        </p:cTn>
                                        <p:tgtEl>
                                          <p:spTgt spid="84"/>
                                        </p:tgtEl>
                                        <p:attrNameLst>
                                          <p:attrName>style.visibility</p:attrName>
                                        </p:attrNameLst>
                                      </p:cBhvr>
                                      <p:to>
                                        <p:strVal val="visible"/>
                                      </p:to>
                                    </p:set>
                                    <p:animEffect transition="in" filter="wipe(left)">
                                      <p:cBhvr>
                                        <p:cTn id="5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8" grpId="1" animBg="1"/>
      <p:bldP spid="208" grpId="2" animBg="1"/>
      <p:bldP spid="202" grpId="0" animBg="1"/>
      <p:bldP spid="202" grpId="1" animBg="1"/>
      <p:bldP spid="202" grpId="2" animBg="1"/>
      <p:bldP spid="163" grpId="0" animBg="1"/>
      <p:bldP spid="163" grpId="1" animBg="1"/>
      <p:bldP spid="162" grpId="0" animBg="1"/>
      <p:bldP spid="162" grpId="1" animBg="1"/>
      <p:bldP spid="161" grpId="0" animBg="1"/>
      <p:bldP spid="161" grpId="1" animBg="1"/>
      <p:bldP spid="51" grpId="0" animBg="1"/>
      <p:bldP spid="51" grpId="1" animBg="1"/>
      <p:bldP spid="51" grpId="2" animBg="1"/>
      <p:bldP spid="6" grpId="0"/>
      <p:bldP spid="7" grpId="0"/>
      <p:bldP spid="9" grpId="0"/>
      <p:bldP spid="8" grpId="0"/>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p:bldP spid="31" grpId="1"/>
      <p:bldP spid="32" grpId="0"/>
      <p:bldP spid="32" grpId="1"/>
      <p:bldP spid="33" grpId="0"/>
      <p:bldP spid="33" grpId="1"/>
      <p:bldP spid="34" grpId="0"/>
      <p:bldP spid="34" grpId="1"/>
      <p:bldP spid="35" grpId="0" animBg="1"/>
      <p:bldP spid="35" grpId="1" animBg="1"/>
      <p:bldP spid="41" grpId="0"/>
      <p:bldP spid="42" grpId="0"/>
      <p:bldP spid="42" grpId="1"/>
      <p:bldP spid="49" grpId="0" animBg="1"/>
      <p:bldP spid="49" grpId="1" animBg="1"/>
      <p:bldP spid="49" grpId="2" animBg="1"/>
      <p:bldP spid="52" grpId="0" animBg="1"/>
      <p:bldP spid="52" grpId="1" animBg="1"/>
      <p:bldP spid="52" grpId="2" animBg="1"/>
      <p:bldP spid="54" grpId="0" animBg="1"/>
      <p:bldP spid="54" grpId="1" animBg="1"/>
      <p:bldP spid="54" grpId="2" animBg="1"/>
      <p:bldP spid="58" grpId="0" animBg="1"/>
      <p:bldP spid="58" grpId="1" animBg="1"/>
      <p:bldP spid="58" grpId="2" animBg="1"/>
      <p:bldP spid="59" grpId="0" animBg="1"/>
      <p:bldP spid="59" grpId="1" animBg="1"/>
      <p:bldP spid="59" grpId="2" animBg="1"/>
      <p:bldP spid="60" grpId="0" animBg="1"/>
      <p:bldP spid="60" grpId="1" animBg="1"/>
      <p:bldP spid="60" grpId="2" animBg="1"/>
      <p:bldP spid="62" grpId="0" animBg="1"/>
      <p:bldP spid="62" grpId="1" animBg="1"/>
      <p:bldP spid="62" grpId="2" animBg="1"/>
      <p:bldP spid="64" grpId="0" animBg="1"/>
      <p:bldP spid="64" grpId="1" animBg="1"/>
      <p:bldP spid="64" grpId="2" animBg="1"/>
      <p:bldP spid="65" grpId="0" animBg="1"/>
      <p:bldP spid="65" grpId="1" animBg="1"/>
      <p:bldP spid="65" grpId="2" animBg="1"/>
      <p:bldP spid="67" grpId="0" animBg="1"/>
      <p:bldP spid="67" grpId="1" animBg="1"/>
      <p:bldP spid="67" grpId="2" animBg="1"/>
      <p:bldP spid="66" grpId="0" animBg="1"/>
      <p:bldP spid="66" grpId="1" animBg="1"/>
      <p:bldP spid="66" grpId="2" animBg="1"/>
      <p:bldP spid="55" grpId="0" animBg="1"/>
      <p:bldP spid="55" grpId="1" animBg="1"/>
      <p:bldP spid="55" grpId="2" animBg="1"/>
      <p:bldP spid="63" grpId="0" animBg="1"/>
      <p:bldP spid="63" grpId="1" animBg="1"/>
      <p:bldP spid="63" grpId="2" animBg="1"/>
      <p:bldP spid="50" grpId="0" animBg="1"/>
      <p:bldP spid="50" grpId="1" animBg="1"/>
      <p:bldP spid="50" grpId="2" animBg="1"/>
      <p:bldP spid="47" grpId="0" animBg="1"/>
      <p:bldP spid="47" grpId="1" animBg="1"/>
      <p:bldP spid="47" grpId="2" animBg="1"/>
      <p:bldP spid="79" grpId="0"/>
      <p:bldP spid="81" grpId="0"/>
      <p:bldP spid="82" grpId="0"/>
      <p:bldP spid="83" grpId="0"/>
      <p:bldP spid="84" grpId="0"/>
      <p:bldP spid="168" grpId="0" animBg="1"/>
      <p:bldP spid="168" grpId="1" animBg="1"/>
      <p:bldP spid="168" grpId="2" animBg="1"/>
      <p:bldP spid="173" grpId="0" animBg="1"/>
      <p:bldP spid="173" grpId="1" animBg="1"/>
      <p:bldP spid="173" grpId="2" animBg="1"/>
      <p:bldP spid="174" grpId="0" animBg="1"/>
      <p:bldP spid="174" grpId="1" animBg="1"/>
      <p:bldP spid="174" grpId="2" animBg="1"/>
      <p:bldP spid="38" grpId="0"/>
      <p:bldP spid="38" grpId="1"/>
      <p:bldP spid="40" grpId="0"/>
      <p:bldP spid="40" grpId="1"/>
      <p:bldP spid="175" grpId="0" animBg="1"/>
      <p:bldP spid="175" grpId="1" animBg="1"/>
      <p:bldP spid="175" grpId="2" animBg="1"/>
      <p:bldP spid="176" grpId="0" animBg="1"/>
      <p:bldP spid="176" grpId="1" animBg="1"/>
      <p:bldP spid="176" grpId="2" animBg="1"/>
      <p:bldP spid="177" grpId="0" animBg="1"/>
      <p:bldP spid="177" grpId="1" animBg="1"/>
      <p:bldP spid="177" grpId="2" animBg="1"/>
      <p:bldP spid="5" grpId="0"/>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ounded Rectangle 182"/>
          <p:cNvSpPr/>
          <p:nvPr/>
        </p:nvSpPr>
        <p:spPr>
          <a:xfrm>
            <a:off x="6525474" y="2056138"/>
            <a:ext cx="124469" cy="226733"/>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r>
              <a:rPr lang="en-US" kern="0" dirty="0" smtClean="0">
                <a:solidFill>
                  <a:prstClr val="black"/>
                </a:solidFill>
              </a:rPr>
              <a:t>1</a:t>
            </a:r>
            <a:endParaRPr lang="en-US" kern="0" dirty="0">
              <a:solidFill>
                <a:prstClr val="black"/>
              </a:solidFill>
            </a:endParaRPr>
          </a:p>
        </p:txBody>
      </p:sp>
      <p:sp>
        <p:nvSpPr>
          <p:cNvPr id="185" name="Rounded Rectangle 184"/>
          <p:cNvSpPr/>
          <p:nvPr/>
        </p:nvSpPr>
        <p:spPr>
          <a:xfrm>
            <a:off x="6031524" y="2043339"/>
            <a:ext cx="172768" cy="252332"/>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r>
              <a:rPr lang="en-US" kern="0" dirty="0" smtClean="0">
                <a:solidFill>
                  <a:prstClr val="black"/>
                </a:solidFill>
              </a:rPr>
              <a:t>1</a:t>
            </a:r>
            <a:endParaRPr lang="en-US" kern="0" dirty="0">
              <a:solidFill>
                <a:prstClr val="black"/>
              </a:solidFill>
            </a:endParaRPr>
          </a:p>
        </p:txBody>
      </p:sp>
      <p:sp>
        <p:nvSpPr>
          <p:cNvPr id="184" name="Rounded Rectangle 183"/>
          <p:cNvSpPr/>
          <p:nvPr/>
        </p:nvSpPr>
        <p:spPr>
          <a:xfrm>
            <a:off x="1742195" y="2509249"/>
            <a:ext cx="138034" cy="222183"/>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82" name="Rounded Rectangle 181"/>
          <p:cNvSpPr/>
          <p:nvPr/>
        </p:nvSpPr>
        <p:spPr>
          <a:xfrm>
            <a:off x="878637" y="2515200"/>
            <a:ext cx="138034" cy="222183"/>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81" name="Rounded Rectangle 180"/>
          <p:cNvSpPr/>
          <p:nvPr/>
        </p:nvSpPr>
        <p:spPr>
          <a:xfrm>
            <a:off x="1761972" y="2212062"/>
            <a:ext cx="251044" cy="250122"/>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80" name="Rounded Rectangle 179"/>
          <p:cNvSpPr/>
          <p:nvPr/>
        </p:nvSpPr>
        <p:spPr>
          <a:xfrm>
            <a:off x="908219" y="2212062"/>
            <a:ext cx="251044" cy="250122"/>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79" name="Rounded Rectangle 178"/>
          <p:cNvSpPr/>
          <p:nvPr/>
        </p:nvSpPr>
        <p:spPr>
          <a:xfrm>
            <a:off x="1623938" y="2212062"/>
            <a:ext cx="138034" cy="250122"/>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sp>
        <p:nvSpPr>
          <p:cNvPr id="178" name="Rounded Rectangle 177"/>
          <p:cNvSpPr/>
          <p:nvPr/>
        </p:nvSpPr>
        <p:spPr>
          <a:xfrm>
            <a:off x="762296" y="2216254"/>
            <a:ext cx="138034" cy="250122"/>
          </a:xfrm>
          <a:prstGeom prst="roundRect">
            <a:avLst/>
          </a:prstGeom>
          <a:solidFill>
            <a:srgbClr val="FFFF00"/>
          </a:solidFill>
          <a:ln w="12700" cap="flat" cmpd="sng" algn="ctr">
            <a:solidFill>
              <a:schemeClr val="bg1"/>
            </a:solidFill>
            <a:prstDash val="solid"/>
          </a:ln>
          <a:effectLst>
            <a:glow rad="12700">
              <a:schemeClr val="bg1"/>
            </a:glow>
          </a:effectLst>
        </p:spPr>
        <p:txBody>
          <a:bodyPr rtlCol="0" anchor="ctr"/>
          <a:lstStyle/>
          <a:p>
            <a:pPr algn="ctr"/>
            <a:endParaRPr lang="en-IN" kern="0">
              <a:solidFill>
                <a:prstClr val="white"/>
              </a:solidFill>
            </a:endParaRPr>
          </a:p>
        </p:txBody>
      </p:sp>
      <p:cxnSp>
        <p:nvCxnSpPr>
          <p:cNvPr id="100" name="Straight Connector 99"/>
          <p:cNvCxnSpPr/>
          <p:nvPr/>
        </p:nvCxnSpPr>
        <p:spPr>
          <a:xfrm>
            <a:off x="5865043" y="1734254"/>
            <a:ext cx="0" cy="2538560"/>
          </a:xfrm>
          <a:prstGeom prst="line">
            <a:avLst/>
          </a:prstGeom>
          <a:ln w="285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3797" y="648043"/>
            <a:ext cx="484428" cy="338554"/>
          </a:xfrm>
          <a:prstGeom prst="rect">
            <a:avLst/>
          </a:prstGeom>
        </p:spPr>
        <p:txBody>
          <a:bodyPr wrap="none">
            <a:spAutoFit/>
          </a:bodyPr>
          <a:lstStyle/>
          <a:p>
            <a:r>
              <a:rPr lang="en-US" sz="1600" b="1" dirty="0" smtClean="0">
                <a:solidFill>
                  <a:srgbClr val="0000FF"/>
                </a:solidFill>
                <a:latin typeface="Bookman Old Style" pitchFamily="18" charset="0"/>
                <a:ea typeface="Arial" charset="0"/>
                <a:cs typeface="Arial" charset="0"/>
              </a:rPr>
              <a:t>Q) </a:t>
            </a:r>
          </a:p>
        </p:txBody>
      </p:sp>
      <p:sp>
        <p:nvSpPr>
          <p:cNvPr id="9" name="Rectangle 8"/>
          <p:cNvSpPr/>
          <p:nvPr/>
        </p:nvSpPr>
        <p:spPr>
          <a:xfrm>
            <a:off x="885524" y="1403748"/>
            <a:ext cx="5730217" cy="338554"/>
          </a:xfrm>
          <a:prstGeom prst="rect">
            <a:avLst/>
          </a:prstGeom>
        </p:spPr>
        <p:txBody>
          <a:bodyPr wrap="square">
            <a:spAutoFit/>
          </a:bodyPr>
          <a:lstStyle/>
          <a:p>
            <a:r>
              <a:rPr lang="en-US" sz="1600" dirty="0" smtClean="0">
                <a:solidFill>
                  <a:prstClr val="black"/>
                </a:solidFill>
                <a:latin typeface="Bookman Old Style" pitchFamily="18" charset="0"/>
              </a:rPr>
              <a:t>Let the side of the smaller regular hexagon be x cm.</a:t>
            </a:r>
            <a:endParaRPr lang="en-US" sz="1600" kern="0" dirty="0">
              <a:solidFill>
                <a:prstClr val="black"/>
              </a:solidFill>
              <a:latin typeface="Bookman Old Style" pitchFamily="18" charset="0"/>
            </a:endParaRPr>
          </a:p>
        </p:txBody>
      </p:sp>
      <p:sp>
        <p:nvSpPr>
          <p:cNvPr id="8" name="Rectangle 7"/>
          <p:cNvSpPr/>
          <p:nvPr/>
        </p:nvSpPr>
        <p:spPr>
          <a:xfrm>
            <a:off x="621655" y="1645509"/>
            <a:ext cx="6137676" cy="338554"/>
          </a:xfrm>
          <a:prstGeom prst="rect">
            <a:avLst/>
          </a:prstGeom>
        </p:spPr>
        <p:txBody>
          <a:bodyPr wrap="square">
            <a:spAutoFit/>
          </a:bodyPr>
          <a:lstStyle/>
          <a:p>
            <a:r>
              <a:rPr lang="en-US" sz="1600" dirty="0">
                <a:solidFill>
                  <a:prstClr val="black"/>
                </a:solidFill>
                <a:latin typeface="Bookman Old Style" pitchFamily="18" charset="0"/>
              </a:rPr>
              <a:t>The side of the bigger regular hexagon is (x + 1) cm.</a:t>
            </a:r>
          </a:p>
        </p:txBody>
      </p:sp>
      <p:graphicFrame>
        <p:nvGraphicFramePr>
          <p:cNvPr id="29698" name="Object 2"/>
          <p:cNvGraphicFramePr>
            <a:graphicFrameLocks noChangeAspect="1"/>
          </p:cNvGraphicFramePr>
          <p:nvPr>
            <p:extLst>
              <p:ext uri="{D42A27DB-BD31-4B8C-83A1-F6EECF244321}">
                <p14:modId xmlns:p14="http://schemas.microsoft.com/office/powerpoint/2010/main" val="4010319157"/>
              </p:ext>
            </p:extLst>
          </p:nvPr>
        </p:nvGraphicFramePr>
        <p:xfrm>
          <a:off x="496119" y="1738215"/>
          <a:ext cx="298450" cy="203597"/>
        </p:xfrm>
        <a:graphic>
          <a:graphicData uri="http://schemas.openxmlformats.org/presentationml/2006/ole">
            <mc:AlternateContent xmlns:mc="http://schemas.openxmlformats.org/markup-compatibility/2006">
              <mc:Choice xmlns:v="urn:schemas-microsoft-com:vml" Requires="v">
                <p:oleObj spid="_x0000_s7182" name="Equation" r:id="rId3" imgW="139518" imgH="126835" progId="Equation.DSMT4">
                  <p:embed/>
                </p:oleObj>
              </mc:Choice>
              <mc:Fallback>
                <p:oleObj name="Equation" r:id="rId3" imgW="139518" imgH="1268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19" y="1738215"/>
                        <a:ext cx="298450" cy="20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Rectangle 78"/>
          <p:cNvSpPr/>
          <p:nvPr/>
        </p:nvSpPr>
        <p:spPr>
          <a:xfrm>
            <a:off x="467544" y="1918112"/>
            <a:ext cx="2929458" cy="338554"/>
          </a:xfrm>
          <a:prstGeom prst="rect">
            <a:avLst/>
          </a:prstGeom>
        </p:spPr>
        <p:txBody>
          <a:bodyPr wrap="square">
            <a:spAutoFit/>
          </a:bodyPr>
          <a:lstStyle/>
          <a:p>
            <a:r>
              <a:rPr lang="en-US" sz="1600" dirty="0" smtClean="0">
                <a:solidFill>
                  <a:prstClr val="black"/>
                </a:solidFill>
                <a:latin typeface="Bookman Old Style" pitchFamily="18" charset="0"/>
              </a:rPr>
              <a:t>As per the given condition</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81" name="Rectangle 80"/>
              <p:cNvSpPr/>
              <p:nvPr/>
            </p:nvSpPr>
            <p:spPr>
              <a:xfrm>
                <a:off x="685726" y="2144018"/>
                <a:ext cx="720080" cy="610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dirty="0" smtClean="0">
                              <a:solidFill>
                                <a:prstClr val="black"/>
                              </a:solidFill>
                              <a:latin typeface="Cambria Math" panose="02040503050406030204" pitchFamily="18" charset="0"/>
                            </a:rPr>
                          </m:ctrlPr>
                        </m:fPr>
                        <m:num>
                          <m:r>
                            <a:rPr lang="en-US" sz="1600" dirty="0">
                              <a:solidFill>
                                <a:prstClr val="black"/>
                              </a:solidFill>
                              <a:latin typeface="Cambria Math"/>
                            </a:rPr>
                            <m:t>3</m:t>
                          </m:r>
                          <m:rad>
                            <m:radPr>
                              <m:degHide m:val="on"/>
                              <m:ctrlPr>
                                <a:rPr lang="en-US" sz="1600" i="1" dirty="0">
                                  <a:solidFill>
                                    <a:prstClr val="black"/>
                                  </a:solidFill>
                                  <a:latin typeface="Cambria Math" panose="02040503050406030204" pitchFamily="18" charset="0"/>
                                </a:rPr>
                              </m:ctrlPr>
                            </m:radPr>
                            <m:deg/>
                            <m:e>
                              <m:r>
                                <a:rPr lang="en-US" sz="1600" dirty="0">
                                  <a:solidFill>
                                    <a:prstClr val="black"/>
                                  </a:solidFill>
                                  <a:latin typeface="Cambria Math"/>
                                </a:rPr>
                                <m:t>3</m:t>
                              </m:r>
                            </m:e>
                          </m:rad>
                        </m:num>
                        <m:den>
                          <m:r>
                            <a:rPr lang="en-US" sz="1600" dirty="0" smtClean="0">
                              <a:solidFill>
                                <a:prstClr val="black"/>
                              </a:solidFill>
                              <a:latin typeface="Cambria Math"/>
                            </a:rPr>
                            <m:t>2</m:t>
                          </m:r>
                        </m:den>
                      </m:f>
                      <m:r>
                        <m:rPr>
                          <m:sty m:val="p"/>
                        </m:rPr>
                        <a:rPr lang="en-US" sz="1600" dirty="0">
                          <a:solidFill>
                            <a:prstClr val="black"/>
                          </a:solidFill>
                          <a:latin typeface="Cambria Math"/>
                        </a:rPr>
                        <m:t>x</m:t>
                      </m:r>
                      <m:r>
                        <a:rPr lang="en-US" sz="1600" baseline="30000" dirty="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81" name="Rectangle 80"/>
              <p:cNvSpPr>
                <a:spLocks noRot="1" noChangeAspect="1" noMove="1" noResize="1" noEditPoints="1" noAdjustHandles="1" noChangeArrowheads="1" noChangeShapeType="1" noTextEdit="1"/>
              </p:cNvSpPr>
              <p:nvPr/>
            </p:nvSpPr>
            <p:spPr>
              <a:xfrm>
                <a:off x="685726" y="2144018"/>
                <a:ext cx="720080" cy="61036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1295748" y="2300124"/>
                <a:ext cx="36951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a:solidFill>
                            <a:prstClr val="black"/>
                          </a:solidFill>
                          <a:latin typeface="Cambria Math"/>
                        </a:rPr>
                        <m:t>×</m:t>
                      </m:r>
                    </m:oMath>
                  </m:oMathPara>
                </a14:m>
                <a:endParaRPr lang="en-US" sz="1600" dirty="0">
                  <a:solidFill>
                    <a:prstClr val="black"/>
                  </a:solidFill>
                  <a:latin typeface="Bookman Old Style" pitchFamily="18" charset="0"/>
                </a:endParaRPr>
              </a:p>
            </p:txBody>
          </p:sp>
        </mc:Choice>
        <mc:Fallback xmlns="">
          <p:sp>
            <p:nvSpPr>
              <p:cNvPr id="82" name="Rectangle 81"/>
              <p:cNvSpPr>
                <a:spLocks noRot="1" noChangeAspect="1" noMove="1" noResize="1" noEditPoints="1" noAdjustHandles="1" noChangeArrowheads="1" noChangeShapeType="1" noTextEdit="1"/>
              </p:cNvSpPr>
              <p:nvPr/>
            </p:nvSpPr>
            <p:spPr>
              <a:xfrm>
                <a:off x="1295748" y="2300124"/>
                <a:ext cx="369515" cy="33855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p:cNvSpPr/>
              <p:nvPr/>
            </p:nvSpPr>
            <p:spPr>
              <a:xfrm>
                <a:off x="1477814" y="2144018"/>
                <a:ext cx="1419372" cy="610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dirty="0" smtClean="0">
                              <a:solidFill>
                                <a:prstClr val="black"/>
                              </a:solidFill>
                              <a:latin typeface="Cambria Math" panose="02040503050406030204" pitchFamily="18" charset="0"/>
                            </a:rPr>
                          </m:ctrlPr>
                        </m:fPr>
                        <m:num>
                          <m:r>
                            <a:rPr lang="en-US" sz="1600" dirty="0">
                              <a:solidFill>
                                <a:prstClr val="black"/>
                              </a:solidFill>
                              <a:latin typeface="Cambria Math"/>
                            </a:rPr>
                            <m:t>3</m:t>
                          </m:r>
                          <m:rad>
                            <m:radPr>
                              <m:degHide m:val="on"/>
                              <m:ctrlPr>
                                <a:rPr lang="en-US" sz="1600" i="1" dirty="0">
                                  <a:solidFill>
                                    <a:prstClr val="black"/>
                                  </a:solidFill>
                                  <a:latin typeface="Cambria Math" panose="02040503050406030204" pitchFamily="18" charset="0"/>
                                </a:rPr>
                              </m:ctrlPr>
                            </m:radPr>
                            <m:deg/>
                            <m:e>
                              <m:r>
                                <a:rPr lang="en-US" sz="1600" dirty="0">
                                  <a:solidFill>
                                    <a:prstClr val="black"/>
                                  </a:solidFill>
                                  <a:latin typeface="Cambria Math"/>
                                </a:rPr>
                                <m:t>3</m:t>
                              </m:r>
                            </m:e>
                          </m:rad>
                        </m:num>
                        <m:den>
                          <m:r>
                            <a:rPr lang="en-US" sz="1600" dirty="0" smtClean="0">
                              <a:solidFill>
                                <a:prstClr val="black"/>
                              </a:solidFill>
                              <a:latin typeface="Cambria Math"/>
                            </a:rPr>
                            <m:t>2</m:t>
                          </m:r>
                        </m:den>
                      </m:f>
                      <m:d>
                        <m:dPr>
                          <m:ctrlPr>
                            <a:rPr lang="en-US" sz="1600" i="1" dirty="0" smtClean="0">
                              <a:solidFill>
                                <a:prstClr val="black"/>
                              </a:solidFill>
                              <a:latin typeface="Cambria Math" panose="02040503050406030204" pitchFamily="18" charset="0"/>
                            </a:rPr>
                          </m:ctrlPr>
                        </m:dPr>
                        <m:e>
                          <m:r>
                            <m:rPr>
                              <m:sty m:val="p"/>
                            </m:rPr>
                            <a:rPr lang="en-US" sz="1600" dirty="0">
                              <a:solidFill>
                                <a:prstClr val="black"/>
                              </a:solidFill>
                              <a:latin typeface="Cambria Math"/>
                            </a:rPr>
                            <m:t>x</m:t>
                          </m:r>
                          <m:r>
                            <a:rPr lang="en-US" sz="1600" dirty="0" smtClean="0">
                              <a:solidFill>
                                <a:prstClr val="black"/>
                              </a:solidFill>
                              <a:latin typeface="Cambria Math"/>
                            </a:rPr>
                            <m:t>+1</m:t>
                          </m:r>
                        </m:e>
                      </m:d>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83" name="Rectangle 82"/>
              <p:cNvSpPr>
                <a:spLocks noRot="1" noChangeAspect="1" noMove="1" noResize="1" noEditPoints="1" noAdjustHandles="1" noChangeArrowheads="1" noChangeShapeType="1" noTextEdit="1"/>
              </p:cNvSpPr>
              <p:nvPr/>
            </p:nvSpPr>
            <p:spPr>
              <a:xfrm>
                <a:off x="1477814" y="2144018"/>
                <a:ext cx="1419372" cy="61036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2703193" y="2302945"/>
                <a:ext cx="72836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=243</m:t>
                      </m:r>
                    </m:oMath>
                  </m:oMathPara>
                </a14:m>
                <a:endParaRPr lang="en-US" sz="1600" baseline="30000" dirty="0">
                  <a:solidFill>
                    <a:prstClr val="black"/>
                  </a:solidFill>
                  <a:latin typeface="Bookman Old Style" pitchFamily="18" charset="0"/>
                </a:endParaRPr>
              </a:p>
            </p:txBody>
          </p:sp>
        </mc:Choice>
        <mc:Fallback xmlns="">
          <p:sp>
            <p:nvSpPr>
              <p:cNvPr id="84" name="Rectangle 83"/>
              <p:cNvSpPr>
                <a:spLocks noRot="1" noChangeAspect="1" noMove="1" noResize="1" noEditPoints="1" noAdjustHandles="1" noChangeArrowheads="1" noChangeShapeType="1" noTextEdit="1"/>
              </p:cNvSpPr>
              <p:nvPr/>
            </p:nvSpPr>
            <p:spPr>
              <a:xfrm>
                <a:off x="2703193" y="2302945"/>
                <a:ext cx="728362" cy="332912"/>
              </a:xfrm>
              <a:prstGeom prst="rect">
                <a:avLst/>
              </a:prstGeom>
              <a:blipFill rotWithShape="1">
                <a:blip r:embed="rId8"/>
                <a:stretch>
                  <a:fillRect/>
                </a:stretch>
              </a:blipFill>
            </p:spPr>
            <p:txBody>
              <a:bodyPr/>
              <a:lstStyle/>
              <a:p>
                <a:r>
                  <a:rPr lang="en-US">
                    <a:noFill/>
                  </a:rPr>
                  <a:t> </a:t>
                </a:r>
              </a:p>
            </p:txBody>
          </p:sp>
        </mc:Fallback>
      </mc:AlternateContent>
      <p:sp>
        <p:nvSpPr>
          <p:cNvPr id="85" name="Rectangle 84"/>
          <p:cNvSpPr/>
          <p:nvPr/>
        </p:nvSpPr>
        <p:spPr>
          <a:xfrm>
            <a:off x="454844" y="2746308"/>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86" name="Rectangle 85"/>
              <p:cNvSpPr/>
              <p:nvPr/>
            </p:nvSpPr>
            <p:spPr>
              <a:xfrm>
                <a:off x="623245" y="2672247"/>
                <a:ext cx="46123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9</m:t>
                      </m:r>
                    </m:oMath>
                  </m:oMathPara>
                </a14:m>
                <a:endParaRPr lang="en-US" sz="1600" baseline="30000" dirty="0">
                  <a:solidFill>
                    <a:prstClr val="black"/>
                  </a:solidFill>
                  <a:latin typeface="Bookman Old Style" pitchFamily="18" charset="0"/>
                </a:endParaRPr>
              </a:p>
            </p:txBody>
          </p:sp>
        </mc:Choice>
        <mc:Fallback xmlns="">
          <p:sp>
            <p:nvSpPr>
              <p:cNvPr id="86" name="Rectangle 85"/>
              <p:cNvSpPr>
                <a:spLocks noRot="1" noChangeAspect="1" noMove="1" noResize="1" noEditPoints="1" noAdjustHandles="1" noChangeArrowheads="1" noChangeShapeType="1" noTextEdit="1"/>
              </p:cNvSpPr>
              <p:nvPr/>
            </p:nvSpPr>
            <p:spPr>
              <a:xfrm>
                <a:off x="623245" y="2672247"/>
                <a:ext cx="461232" cy="33291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1631355" y="2749129"/>
                <a:ext cx="957754"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600" i="1" dirty="0">
                              <a:solidFill>
                                <a:prstClr val="black"/>
                              </a:solidFill>
                              <a:latin typeface="Cambria Math" panose="02040503050406030204" pitchFamily="18" charset="0"/>
                            </a:rPr>
                          </m:ctrlPr>
                        </m:dPr>
                        <m:e>
                          <m:r>
                            <m:rPr>
                              <m:sty m:val="p"/>
                            </m:rPr>
                            <a:rPr lang="en-US" sz="1600" dirty="0">
                              <a:solidFill>
                                <a:prstClr val="black"/>
                              </a:solidFill>
                              <a:latin typeface="Cambria Math"/>
                            </a:rPr>
                            <m:t>x</m:t>
                          </m:r>
                          <m:r>
                            <a:rPr lang="en-US" sz="1600" dirty="0">
                              <a:solidFill>
                                <a:prstClr val="black"/>
                              </a:solidFill>
                              <a:latin typeface="Cambria Math"/>
                            </a:rPr>
                            <m:t>+1</m:t>
                          </m:r>
                        </m:e>
                      </m:d>
                      <m:r>
                        <a:rPr lang="en-US" sz="1600" baseline="30000" dirty="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87" name="Rectangle 86"/>
              <p:cNvSpPr>
                <a:spLocks noRot="1" noChangeAspect="1" noMove="1" noResize="1" noEditPoints="1" noAdjustHandles="1" noChangeArrowheads="1" noChangeShapeType="1" noTextEdit="1"/>
              </p:cNvSpPr>
              <p:nvPr/>
            </p:nvSpPr>
            <p:spPr>
              <a:xfrm>
                <a:off x="1631355" y="2749129"/>
                <a:ext cx="957754" cy="33291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2423443" y="2749129"/>
                <a:ext cx="72836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=243</m:t>
                      </m:r>
                    </m:oMath>
                  </m:oMathPara>
                </a14:m>
                <a:endParaRPr lang="en-US" sz="1600" baseline="30000" dirty="0">
                  <a:solidFill>
                    <a:prstClr val="black"/>
                  </a:solidFill>
                  <a:latin typeface="Bookman Old Style" pitchFamily="18" charset="0"/>
                </a:endParaRPr>
              </a:p>
            </p:txBody>
          </p:sp>
        </mc:Choice>
        <mc:Fallback xmlns="">
          <p:sp>
            <p:nvSpPr>
              <p:cNvPr id="88" name="Rectangle 87"/>
              <p:cNvSpPr>
                <a:spLocks noRot="1" noChangeAspect="1" noMove="1" noResize="1" noEditPoints="1" noAdjustHandles="1" noChangeArrowheads="1" noChangeShapeType="1" noTextEdit="1"/>
              </p:cNvSpPr>
              <p:nvPr/>
            </p:nvSpPr>
            <p:spPr>
              <a:xfrm>
                <a:off x="2423443" y="2749129"/>
                <a:ext cx="728362" cy="332912"/>
              </a:xfrm>
              <a:prstGeom prst="rect">
                <a:avLst/>
              </a:prstGeom>
              <a:blipFill rotWithShape="1">
                <a:blip r:embed="rId11"/>
                <a:stretch>
                  <a:fillRect/>
                </a:stretch>
              </a:blipFill>
            </p:spPr>
            <p:txBody>
              <a:bodyPr/>
              <a:lstStyle/>
              <a:p>
                <a:r>
                  <a:rPr lang="en-US">
                    <a:noFill/>
                  </a:rPr>
                  <a:t> </a:t>
                </a:r>
              </a:p>
            </p:txBody>
          </p:sp>
        </mc:Fallback>
      </mc:AlternateContent>
      <p:sp>
        <p:nvSpPr>
          <p:cNvPr id="89" name="Rectangle 88"/>
          <p:cNvSpPr/>
          <p:nvPr/>
        </p:nvSpPr>
        <p:spPr>
          <a:xfrm>
            <a:off x="454844" y="3128716"/>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90" name="Rectangle 89"/>
              <p:cNvSpPr/>
              <p:nvPr/>
            </p:nvSpPr>
            <p:spPr>
              <a:xfrm>
                <a:off x="621655" y="3134037"/>
                <a:ext cx="1274770" cy="3332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dirty="0" smtClean="0">
                              <a:solidFill>
                                <a:prstClr val="black"/>
                              </a:solidFill>
                              <a:latin typeface="Cambria Math" panose="02040503050406030204" pitchFamily="18" charset="0"/>
                            </a:rPr>
                          </m:ctrlPr>
                        </m:dPr>
                        <m:e>
                          <m:r>
                            <m:rPr>
                              <m:sty m:val="p"/>
                            </m:rPr>
                            <a:rPr lang="en-US" sz="1600" dirty="0" smtClean="0">
                              <a:solidFill>
                                <a:prstClr val="black"/>
                              </a:solidFill>
                              <a:latin typeface="Cambria Math"/>
                            </a:rPr>
                            <m:t>x</m:t>
                          </m:r>
                          <m:d>
                            <m:dPr>
                              <m:ctrlPr>
                                <a:rPr lang="en-US" sz="1600" i="1" dirty="0" smtClean="0">
                                  <a:solidFill>
                                    <a:prstClr val="black"/>
                                  </a:solidFill>
                                  <a:latin typeface="Cambria Math" panose="02040503050406030204" pitchFamily="18" charset="0"/>
                                </a:rPr>
                              </m:ctrlPr>
                            </m:dPr>
                            <m:e>
                              <m:r>
                                <m:rPr>
                                  <m:sty m:val="p"/>
                                </m:rPr>
                                <a:rPr lang="en-US" sz="1600" dirty="0" smtClean="0">
                                  <a:solidFill>
                                    <a:prstClr val="black"/>
                                  </a:solidFill>
                                  <a:latin typeface="Cambria Math"/>
                                </a:rPr>
                                <m:t>x</m:t>
                              </m:r>
                              <m:r>
                                <a:rPr lang="en-US" sz="1600" dirty="0" smtClean="0">
                                  <a:solidFill>
                                    <a:prstClr val="black"/>
                                  </a:solidFill>
                                  <a:latin typeface="Cambria Math"/>
                                </a:rPr>
                                <m:t>+1</m:t>
                              </m:r>
                            </m:e>
                          </m:d>
                        </m:e>
                      </m:d>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90" name="Rectangle 89"/>
              <p:cNvSpPr>
                <a:spLocks noRot="1" noChangeAspect="1" noMove="1" noResize="1" noEditPoints="1" noAdjustHandles="1" noChangeArrowheads="1" noChangeShapeType="1" noTextEdit="1"/>
              </p:cNvSpPr>
              <p:nvPr/>
            </p:nvSpPr>
            <p:spPr>
              <a:xfrm>
                <a:off x="621655" y="3134037"/>
                <a:ext cx="1274770" cy="333233"/>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1700865" y="3131537"/>
                <a:ext cx="72836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=243</m:t>
                      </m:r>
                    </m:oMath>
                  </m:oMathPara>
                </a14:m>
                <a:endParaRPr lang="en-US" sz="1600" baseline="30000" dirty="0">
                  <a:solidFill>
                    <a:prstClr val="black"/>
                  </a:solidFill>
                  <a:latin typeface="Bookman Old Style" pitchFamily="18" charset="0"/>
                </a:endParaRPr>
              </a:p>
            </p:txBody>
          </p:sp>
        </mc:Choice>
        <mc:Fallback xmlns="">
          <p:sp>
            <p:nvSpPr>
              <p:cNvPr id="91" name="Rectangle 90"/>
              <p:cNvSpPr>
                <a:spLocks noRot="1" noChangeAspect="1" noMove="1" noResize="1" noEditPoints="1" noAdjustHandles="1" noChangeArrowheads="1" noChangeShapeType="1" noTextEdit="1"/>
              </p:cNvSpPr>
              <p:nvPr/>
            </p:nvSpPr>
            <p:spPr>
              <a:xfrm>
                <a:off x="1700865" y="3131537"/>
                <a:ext cx="728362" cy="33291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2344795" y="2991222"/>
                <a:ext cx="940245" cy="5540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a:solidFill>
                            <a:prstClr val="black"/>
                          </a:solidFill>
                          <a:latin typeface="Cambria Math"/>
                          <a:ea typeface="Cambria Math"/>
                        </a:rPr>
                        <m:t>× </m:t>
                      </m:r>
                      <m:f>
                        <m:fPr>
                          <m:ctrlPr>
                            <a:rPr lang="en-US" sz="1600" i="1" dirty="0">
                              <a:solidFill>
                                <a:prstClr val="black"/>
                              </a:solidFill>
                              <a:latin typeface="Cambria Math" panose="02040503050406030204" pitchFamily="18" charset="0"/>
                              <a:ea typeface="Cambria Math"/>
                            </a:rPr>
                          </m:ctrlPr>
                        </m:fPr>
                        <m:num>
                          <m:r>
                            <a:rPr lang="en-US" sz="1600" i="1" dirty="0">
                              <a:solidFill>
                                <a:prstClr val="black"/>
                              </a:solidFill>
                              <a:latin typeface="Cambria Math"/>
                              <a:ea typeface="Cambria Math"/>
                            </a:rPr>
                            <m:t>4</m:t>
                          </m:r>
                        </m:num>
                        <m:den>
                          <m:r>
                            <a:rPr lang="en-US" sz="1600" i="1" dirty="0">
                              <a:solidFill>
                                <a:prstClr val="black"/>
                              </a:solidFill>
                              <a:latin typeface="Cambria Math"/>
                              <a:ea typeface="Cambria Math"/>
                            </a:rPr>
                            <m:t>9 ×3</m:t>
                          </m:r>
                        </m:den>
                      </m:f>
                    </m:oMath>
                  </m:oMathPara>
                </a14:m>
                <a:endParaRPr lang="en-US" sz="1600" baseline="30000" dirty="0">
                  <a:solidFill>
                    <a:prstClr val="black"/>
                  </a:solidFill>
                  <a:latin typeface="Bookman Old Style" pitchFamily="18" charset="0"/>
                </a:endParaRPr>
              </a:p>
            </p:txBody>
          </p:sp>
        </mc:Choice>
        <mc:Fallback xmlns="">
          <p:sp>
            <p:nvSpPr>
              <p:cNvPr id="92" name="Rectangle 91"/>
              <p:cNvSpPr>
                <a:spLocks noRot="1" noChangeAspect="1" noMove="1" noResize="1" noEditPoints="1" noAdjustHandles="1" noChangeArrowheads="1" noChangeShapeType="1" noTextEdit="1"/>
              </p:cNvSpPr>
              <p:nvPr/>
            </p:nvSpPr>
            <p:spPr>
              <a:xfrm>
                <a:off x="2344795" y="2991222"/>
                <a:ext cx="940245" cy="554062"/>
              </a:xfrm>
              <a:prstGeom prst="rect">
                <a:avLst/>
              </a:prstGeom>
              <a:blipFill rotWithShape="1">
                <a:blip r:embed="rId14"/>
                <a:stretch>
                  <a:fillRect/>
                </a:stretch>
              </a:blipFill>
            </p:spPr>
            <p:txBody>
              <a:bodyPr/>
              <a:lstStyle/>
              <a:p>
                <a:r>
                  <a:rPr lang="en-US">
                    <a:noFill/>
                  </a:rPr>
                  <a:t> </a:t>
                </a:r>
              </a:p>
            </p:txBody>
          </p:sp>
        </mc:Fallback>
      </mc:AlternateContent>
      <p:sp>
        <p:nvSpPr>
          <p:cNvPr id="93" name="Rectangle 92"/>
          <p:cNvSpPr/>
          <p:nvPr/>
        </p:nvSpPr>
        <p:spPr>
          <a:xfrm>
            <a:off x="454844" y="3459128"/>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94" name="Rectangle 93"/>
              <p:cNvSpPr/>
              <p:nvPr/>
            </p:nvSpPr>
            <p:spPr>
              <a:xfrm>
                <a:off x="621655" y="3464449"/>
                <a:ext cx="1274770" cy="3332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dirty="0" smtClean="0">
                              <a:solidFill>
                                <a:prstClr val="black"/>
                              </a:solidFill>
                              <a:latin typeface="Cambria Math" panose="02040503050406030204" pitchFamily="18" charset="0"/>
                            </a:rPr>
                          </m:ctrlPr>
                        </m:dPr>
                        <m:e>
                          <m:r>
                            <m:rPr>
                              <m:sty m:val="p"/>
                            </m:rPr>
                            <a:rPr lang="en-US" sz="1600" dirty="0" smtClean="0">
                              <a:solidFill>
                                <a:prstClr val="black"/>
                              </a:solidFill>
                              <a:latin typeface="Cambria Math"/>
                            </a:rPr>
                            <m:t>x</m:t>
                          </m:r>
                          <m:d>
                            <m:dPr>
                              <m:ctrlPr>
                                <a:rPr lang="en-US" sz="1600" i="1" dirty="0" smtClean="0">
                                  <a:solidFill>
                                    <a:prstClr val="black"/>
                                  </a:solidFill>
                                  <a:latin typeface="Cambria Math" panose="02040503050406030204" pitchFamily="18" charset="0"/>
                                </a:rPr>
                              </m:ctrlPr>
                            </m:dPr>
                            <m:e>
                              <m:r>
                                <m:rPr>
                                  <m:sty m:val="p"/>
                                </m:rPr>
                                <a:rPr lang="en-US" sz="1600" dirty="0" smtClean="0">
                                  <a:solidFill>
                                    <a:prstClr val="black"/>
                                  </a:solidFill>
                                  <a:latin typeface="Cambria Math"/>
                                </a:rPr>
                                <m:t>x</m:t>
                              </m:r>
                              <m:r>
                                <a:rPr lang="en-US" sz="1600" dirty="0" smtClean="0">
                                  <a:solidFill>
                                    <a:prstClr val="black"/>
                                  </a:solidFill>
                                  <a:latin typeface="Cambria Math"/>
                                </a:rPr>
                                <m:t>+1</m:t>
                              </m:r>
                            </m:e>
                          </m:d>
                        </m:e>
                      </m:d>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94" name="Rectangle 93"/>
              <p:cNvSpPr>
                <a:spLocks noRot="1" noChangeAspect="1" noMove="1" noResize="1" noEditPoints="1" noAdjustHandles="1" noChangeArrowheads="1" noChangeShapeType="1" noTextEdit="1"/>
              </p:cNvSpPr>
              <p:nvPr/>
            </p:nvSpPr>
            <p:spPr>
              <a:xfrm>
                <a:off x="621655" y="3464449"/>
                <a:ext cx="1274770" cy="33323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1662765" y="3464770"/>
                <a:ext cx="728362" cy="332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dirty="0" smtClean="0">
                          <a:solidFill>
                            <a:prstClr val="black"/>
                          </a:solidFill>
                          <a:latin typeface="Cambria Math"/>
                        </a:rPr>
                        <m:t>=36</m:t>
                      </m:r>
                    </m:oMath>
                  </m:oMathPara>
                </a14:m>
                <a:endParaRPr lang="en-US" sz="1600" baseline="30000" dirty="0">
                  <a:solidFill>
                    <a:prstClr val="black"/>
                  </a:solidFill>
                  <a:latin typeface="Bookman Old Style" pitchFamily="18" charset="0"/>
                </a:endParaRPr>
              </a:p>
            </p:txBody>
          </p:sp>
        </mc:Choice>
        <mc:Fallback xmlns="">
          <p:sp>
            <p:nvSpPr>
              <p:cNvPr id="95" name="Rectangle 94"/>
              <p:cNvSpPr>
                <a:spLocks noRot="1" noChangeAspect="1" noMove="1" noResize="1" noEditPoints="1" noAdjustHandles="1" noChangeArrowheads="1" noChangeShapeType="1" noTextEdit="1"/>
              </p:cNvSpPr>
              <p:nvPr/>
            </p:nvSpPr>
            <p:spPr>
              <a:xfrm>
                <a:off x="1662765" y="3464770"/>
                <a:ext cx="728362" cy="33291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51818" y="3727559"/>
                <a:ext cx="4104456"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prstClr val="black"/>
                          </a:solidFill>
                          <a:latin typeface="Cambria Math"/>
                        </a:rPr>
                        <m:t>Taking</m:t>
                      </m:r>
                      <m:r>
                        <a:rPr lang="en-US" sz="1600" dirty="0">
                          <a:solidFill>
                            <a:prstClr val="black"/>
                          </a:solidFill>
                          <a:latin typeface="Cambria Math"/>
                        </a:rPr>
                        <m:t> </m:t>
                      </m:r>
                      <m:r>
                        <m:rPr>
                          <m:sty m:val="p"/>
                        </m:rPr>
                        <a:rPr lang="en-US" sz="1600" dirty="0">
                          <a:solidFill>
                            <a:prstClr val="black"/>
                          </a:solidFill>
                          <a:latin typeface="Cambria Math"/>
                        </a:rPr>
                        <m:t>square</m:t>
                      </m:r>
                      <m:r>
                        <a:rPr lang="en-US" sz="1600" dirty="0">
                          <a:solidFill>
                            <a:prstClr val="black"/>
                          </a:solidFill>
                          <a:latin typeface="Cambria Math"/>
                        </a:rPr>
                        <m:t> </m:t>
                      </m:r>
                      <m:r>
                        <m:rPr>
                          <m:sty m:val="p"/>
                        </m:rPr>
                        <a:rPr lang="en-US" sz="1600" dirty="0">
                          <a:solidFill>
                            <a:prstClr val="black"/>
                          </a:solidFill>
                          <a:latin typeface="Cambria Math"/>
                        </a:rPr>
                        <m:t>root</m:t>
                      </m:r>
                      <m:r>
                        <a:rPr lang="en-US" sz="1600" dirty="0">
                          <a:solidFill>
                            <a:prstClr val="black"/>
                          </a:solidFill>
                          <a:latin typeface="Cambria Math"/>
                        </a:rPr>
                        <m:t> </m:t>
                      </m:r>
                      <m:r>
                        <m:rPr>
                          <m:sty m:val="p"/>
                        </m:rPr>
                        <a:rPr lang="en-US" sz="1600" dirty="0">
                          <a:solidFill>
                            <a:prstClr val="black"/>
                          </a:solidFill>
                          <a:latin typeface="Cambria Math"/>
                        </a:rPr>
                        <m:t>on</m:t>
                      </m:r>
                      <m:r>
                        <a:rPr lang="en-US" sz="1600" dirty="0">
                          <a:solidFill>
                            <a:prstClr val="black"/>
                          </a:solidFill>
                          <a:latin typeface="Cambria Math"/>
                        </a:rPr>
                        <m:t> </m:t>
                      </m:r>
                      <m:r>
                        <m:rPr>
                          <m:sty m:val="p"/>
                        </m:rPr>
                        <a:rPr lang="en-US" sz="1600" dirty="0">
                          <a:solidFill>
                            <a:prstClr val="black"/>
                          </a:solidFill>
                          <a:latin typeface="Cambria Math"/>
                        </a:rPr>
                        <m:t>both</m:t>
                      </m:r>
                      <m:r>
                        <a:rPr lang="en-US" sz="1600" dirty="0">
                          <a:solidFill>
                            <a:prstClr val="black"/>
                          </a:solidFill>
                          <a:latin typeface="Cambria Math"/>
                        </a:rPr>
                        <m:t> </m:t>
                      </m:r>
                      <m:r>
                        <m:rPr>
                          <m:sty m:val="p"/>
                        </m:rPr>
                        <a:rPr lang="en-US" sz="1600" dirty="0">
                          <a:solidFill>
                            <a:prstClr val="black"/>
                          </a:solidFill>
                          <a:latin typeface="Cambria Math"/>
                        </a:rPr>
                        <m:t>the</m:t>
                      </m:r>
                      <m:r>
                        <a:rPr lang="en-US" sz="1600" dirty="0">
                          <a:solidFill>
                            <a:prstClr val="black"/>
                          </a:solidFill>
                          <a:latin typeface="Cambria Math"/>
                        </a:rPr>
                        <m:t> </m:t>
                      </m:r>
                      <m:r>
                        <m:rPr>
                          <m:sty m:val="p"/>
                        </m:rPr>
                        <a:rPr lang="en-US" sz="1600" dirty="0">
                          <a:solidFill>
                            <a:prstClr val="black"/>
                          </a:solidFill>
                          <a:latin typeface="Cambria Math"/>
                        </a:rPr>
                        <m:t>sides</m:t>
                      </m:r>
                      <m:r>
                        <a:rPr lang="en-US" sz="1600" dirty="0">
                          <a:solidFill>
                            <a:prstClr val="black"/>
                          </a:solidFill>
                          <a:latin typeface="Cambria Math"/>
                        </a:rPr>
                        <m:t>, </m:t>
                      </m:r>
                      <m:r>
                        <m:rPr>
                          <m:sty m:val="p"/>
                        </m:rPr>
                        <a:rPr lang="en-US" sz="1600" dirty="0">
                          <a:solidFill>
                            <a:prstClr val="black"/>
                          </a:solidFill>
                          <a:latin typeface="Cambria Math"/>
                        </a:rPr>
                        <m:t>we</m:t>
                      </m:r>
                      <m:r>
                        <a:rPr lang="en-US" sz="1600" dirty="0">
                          <a:solidFill>
                            <a:prstClr val="black"/>
                          </a:solidFill>
                          <a:latin typeface="Cambria Math"/>
                        </a:rPr>
                        <m:t> </m:t>
                      </m:r>
                      <m:r>
                        <m:rPr>
                          <m:sty m:val="p"/>
                        </m:rPr>
                        <a:rPr lang="en-US" sz="1600" dirty="0">
                          <a:solidFill>
                            <a:prstClr val="black"/>
                          </a:solidFill>
                          <a:latin typeface="Cambria Math"/>
                        </a:rPr>
                        <m:t>get</m:t>
                      </m:r>
                      <m:r>
                        <a:rPr lang="en-US" sz="1600" dirty="0">
                          <a:solidFill>
                            <a:prstClr val="black"/>
                          </a:solidFill>
                          <a:latin typeface="Cambria Math"/>
                        </a:rPr>
                        <m:t>,</m:t>
                      </m:r>
                    </m:oMath>
                  </m:oMathPara>
                </a14:m>
                <a:endParaRPr lang="en-US" sz="1600" dirty="0">
                  <a:solidFill>
                    <a:prstClr val="black"/>
                  </a:solidFill>
                  <a:latin typeface="Bookman Old Style" pitchFamily="18" charset="0"/>
                </a:endParaRPr>
              </a:p>
            </p:txBody>
          </p:sp>
        </mc:Choice>
        <mc:Fallback xmlns="">
          <p:sp>
            <p:nvSpPr>
              <p:cNvPr id="96" name="Rectangle 95"/>
              <p:cNvSpPr>
                <a:spLocks noRot="1" noChangeAspect="1" noMove="1" noResize="1" noEditPoints="1" noAdjustHandles="1" noChangeArrowheads="1" noChangeShapeType="1" noTextEdit="1"/>
              </p:cNvSpPr>
              <p:nvPr/>
            </p:nvSpPr>
            <p:spPr>
              <a:xfrm>
                <a:off x="651818" y="3727559"/>
                <a:ext cx="4104456" cy="338554"/>
              </a:xfrm>
              <a:prstGeom prst="rect">
                <a:avLst/>
              </a:prstGeom>
              <a:blipFill rotWithShape="1">
                <a:blip r:embed="rId17"/>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641364" y="3965550"/>
                <a:ext cx="982574"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dirty="0" smtClean="0">
                          <a:solidFill>
                            <a:prstClr val="black"/>
                          </a:solidFill>
                          <a:latin typeface="Cambria Math"/>
                        </a:rPr>
                        <m:t>x</m:t>
                      </m:r>
                      <m:r>
                        <a:rPr lang="en-US" sz="1600" dirty="0" smtClean="0">
                          <a:solidFill>
                            <a:prstClr val="black"/>
                          </a:solidFill>
                          <a:latin typeface="Cambria Math"/>
                        </a:rPr>
                        <m:t>(</m:t>
                      </m:r>
                      <m:r>
                        <m:rPr>
                          <m:sty m:val="p"/>
                        </m:rPr>
                        <a:rPr lang="en-US" sz="1600" dirty="0" smtClean="0">
                          <a:solidFill>
                            <a:prstClr val="black"/>
                          </a:solidFill>
                          <a:latin typeface="Cambria Math"/>
                        </a:rPr>
                        <m:t>x</m:t>
                      </m:r>
                      <m:r>
                        <a:rPr lang="en-US" sz="1600" dirty="0" smtClean="0">
                          <a:solidFill>
                            <a:prstClr val="black"/>
                          </a:solidFill>
                          <a:latin typeface="Cambria Math"/>
                        </a:rPr>
                        <m:t>+1)</m:t>
                      </m:r>
                    </m:oMath>
                  </m:oMathPara>
                </a14:m>
                <a:endParaRPr lang="en-US" sz="1600" dirty="0">
                  <a:solidFill>
                    <a:prstClr val="black"/>
                  </a:solidFill>
                  <a:latin typeface="Bookman Old Style" pitchFamily="18" charset="0"/>
                </a:endParaRPr>
              </a:p>
            </p:txBody>
          </p:sp>
        </mc:Choice>
        <mc:Fallback xmlns="">
          <p:sp>
            <p:nvSpPr>
              <p:cNvPr id="97" name="Rectangle 96"/>
              <p:cNvSpPr>
                <a:spLocks noRot="1" noChangeAspect="1" noMove="1" noResize="1" noEditPoints="1" noAdjustHandles="1" noChangeArrowheads="1" noChangeShapeType="1" noTextEdit="1"/>
              </p:cNvSpPr>
              <p:nvPr/>
            </p:nvSpPr>
            <p:spPr>
              <a:xfrm>
                <a:off x="641364" y="3965550"/>
                <a:ext cx="982574" cy="338554"/>
              </a:xfrm>
              <a:prstGeom prst="rect">
                <a:avLst/>
              </a:prstGeom>
              <a:blipFill rotWithShape="1">
                <a:blip r:embed="rId1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p:cNvSpPr/>
              <p:nvPr/>
            </p:nvSpPr>
            <p:spPr>
              <a:xfrm>
                <a:off x="1475656" y="3965550"/>
                <a:ext cx="67111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smtClean="0">
                          <a:solidFill>
                            <a:prstClr val="black"/>
                          </a:solidFill>
                          <a:latin typeface="Cambria Math"/>
                        </a:rPr>
                        <m:t>= </m:t>
                      </m:r>
                      <m:r>
                        <a:rPr lang="en-US" sz="1600" i="1" dirty="0" smtClean="0">
                          <a:solidFill>
                            <a:prstClr val="black"/>
                          </a:solidFill>
                          <a:latin typeface="Cambria Math"/>
                          <a:ea typeface="Cambria Math"/>
                        </a:rPr>
                        <m:t>±6</m:t>
                      </m:r>
                    </m:oMath>
                  </m:oMathPara>
                </a14:m>
                <a:endParaRPr lang="en-US" sz="1600" dirty="0">
                  <a:solidFill>
                    <a:prstClr val="black"/>
                  </a:solidFill>
                  <a:latin typeface="Bookman Old Style" pitchFamily="18" charset="0"/>
                </a:endParaRPr>
              </a:p>
            </p:txBody>
          </p:sp>
        </mc:Choice>
        <mc:Fallback xmlns="">
          <p:sp>
            <p:nvSpPr>
              <p:cNvPr id="98" name="Rectangle 97"/>
              <p:cNvSpPr>
                <a:spLocks noRot="1" noChangeAspect="1" noMove="1" noResize="1" noEditPoints="1" noAdjustHandles="1" noChangeArrowheads="1" noChangeShapeType="1" noTextEdit="1"/>
              </p:cNvSpPr>
              <p:nvPr/>
            </p:nvSpPr>
            <p:spPr>
              <a:xfrm>
                <a:off x="1475656" y="3965550"/>
                <a:ext cx="671112" cy="338554"/>
              </a:xfrm>
              <a:prstGeom prst="rect">
                <a:avLst/>
              </a:prstGeom>
              <a:blipFill rotWithShape="1">
                <a:blip r:embed="rId19"/>
                <a:stretch>
                  <a:fillRect r="-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651818" y="4250265"/>
                <a:ext cx="3731324" cy="579133"/>
              </a:xfrm>
              <a:prstGeom prst="rect">
                <a:avLst/>
              </a:prstGeom>
            </p:spPr>
            <p:txBody>
              <a:bodyPr wrap="square">
                <a:spAutoFit/>
              </a:bodyPr>
              <a:lstStyle/>
              <a:p>
                <a:pPr>
                  <a:tabLst>
                    <a:tab pos="571500" algn="l"/>
                    <a:tab pos="863600" algn="l"/>
                  </a:tabLst>
                </a:pPr>
                <a14:m>
                  <m:oMathPara xmlns:m="http://schemas.openxmlformats.org/officeDocument/2006/math">
                    <m:oMathParaPr>
                      <m:jc m:val="centerGroup"/>
                    </m:oMathParaPr>
                    <m:oMath xmlns:m="http://schemas.openxmlformats.org/officeDocument/2006/math">
                      <m:r>
                        <m:rPr>
                          <m:sty m:val="p"/>
                        </m:rPr>
                        <a:rPr lang="en-US" sz="1600" dirty="0">
                          <a:solidFill>
                            <a:prstClr val="black"/>
                          </a:solidFill>
                          <a:latin typeface="Cambria Math"/>
                        </a:rPr>
                        <m:t>x</m:t>
                      </m:r>
                      <m:d>
                        <m:dPr>
                          <m:ctrlPr>
                            <a:rPr lang="en-US" sz="1600" i="1" dirty="0">
                              <a:solidFill>
                                <a:prstClr val="black"/>
                              </a:solidFill>
                              <a:latin typeface="Cambria Math" panose="02040503050406030204" pitchFamily="18" charset="0"/>
                            </a:rPr>
                          </m:ctrlPr>
                        </m:dPr>
                        <m:e>
                          <m:r>
                            <m:rPr>
                              <m:sty m:val="p"/>
                            </m:rPr>
                            <a:rPr lang="en-US" sz="1600" dirty="0">
                              <a:solidFill>
                                <a:prstClr val="black"/>
                              </a:solidFill>
                              <a:latin typeface="Cambria Math"/>
                            </a:rPr>
                            <m:t>x</m:t>
                          </m:r>
                          <m:r>
                            <a:rPr lang="en-US" sz="1600" dirty="0">
                              <a:solidFill>
                                <a:prstClr val="black"/>
                              </a:solidFill>
                              <a:latin typeface="Cambria Math"/>
                            </a:rPr>
                            <m:t>+1</m:t>
                          </m:r>
                        </m:e>
                      </m:d>
                      <m:r>
                        <a:rPr lang="en-US" sz="1600" dirty="0">
                          <a:solidFill>
                            <a:prstClr val="black"/>
                          </a:solidFill>
                          <a:latin typeface="Cambria Math"/>
                        </a:rPr>
                        <m:t>= –6 </m:t>
                      </m:r>
                      <m:r>
                        <m:rPr>
                          <m:sty m:val="p"/>
                        </m:rPr>
                        <a:rPr lang="en-US" sz="1600" dirty="0">
                          <a:solidFill>
                            <a:prstClr val="black"/>
                          </a:solidFill>
                          <a:latin typeface="Cambria Math"/>
                        </a:rPr>
                        <m:t>is</m:t>
                      </m:r>
                      <m:r>
                        <a:rPr lang="en-US" sz="1600" dirty="0">
                          <a:solidFill>
                            <a:prstClr val="black"/>
                          </a:solidFill>
                          <a:latin typeface="Cambria Math"/>
                        </a:rPr>
                        <m:t> </m:t>
                      </m:r>
                      <m:r>
                        <m:rPr>
                          <m:sty m:val="p"/>
                        </m:rPr>
                        <a:rPr lang="en-US" sz="1600" dirty="0">
                          <a:solidFill>
                            <a:prstClr val="black"/>
                          </a:solidFill>
                          <a:latin typeface="Cambria Math"/>
                        </a:rPr>
                        <m:t>not</m:t>
                      </m:r>
                      <m:r>
                        <a:rPr lang="en-US" sz="1600" dirty="0">
                          <a:solidFill>
                            <a:prstClr val="black"/>
                          </a:solidFill>
                          <a:latin typeface="Cambria Math"/>
                        </a:rPr>
                        <m:t> </m:t>
                      </m:r>
                      <m:r>
                        <m:rPr>
                          <m:sty m:val="p"/>
                        </m:rPr>
                        <a:rPr lang="en-US" sz="1600" dirty="0">
                          <a:solidFill>
                            <a:prstClr val="black"/>
                          </a:solidFill>
                          <a:latin typeface="Cambria Math"/>
                        </a:rPr>
                        <m:t>acceptable</m:t>
                      </m:r>
                      <m:r>
                        <a:rPr lang="en-US" sz="1600" dirty="0">
                          <a:solidFill>
                            <a:prstClr val="black"/>
                          </a:solidFill>
                          <a:latin typeface="Cambria Math"/>
                        </a:rPr>
                        <m:t> </m:t>
                      </m:r>
                      <m:r>
                        <m:rPr>
                          <m:sty m:val="p"/>
                        </m:rPr>
                        <a:rPr lang="en-US" sz="1600" dirty="0">
                          <a:solidFill>
                            <a:prstClr val="black"/>
                          </a:solidFill>
                          <a:latin typeface="Cambria Math"/>
                        </a:rPr>
                        <m:t>because</m:t>
                      </m:r>
                      <m:r>
                        <a:rPr lang="en-US" sz="1600" dirty="0">
                          <a:solidFill>
                            <a:prstClr val="black"/>
                          </a:solidFill>
                          <a:latin typeface="Cambria Math"/>
                        </a:rPr>
                        <m:t> </m:t>
                      </m:r>
                    </m:oMath>
                  </m:oMathPara>
                </a14:m>
                <a:endParaRPr lang="en-US" sz="1600" dirty="0">
                  <a:solidFill>
                    <a:prstClr val="black"/>
                  </a:solidFill>
                  <a:latin typeface="Bookman Old Style" pitchFamily="18" charset="0"/>
                </a:endParaRPr>
              </a:p>
              <a:p>
                <a:pPr/>
                <a14:m>
                  <m:oMathPara xmlns:m="http://schemas.openxmlformats.org/officeDocument/2006/math">
                    <m:oMathParaPr>
                      <m:jc m:val="centerGroup"/>
                    </m:oMathParaPr>
                    <m:oMath xmlns:m="http://schemas.openxmlformats.org/officeDocument/2006/math">
                      <m:r>
                        <m:rPr>
                          <m:sty m:val="p"/>
                        </m:rPr>
                        <a:rPr lang="en-US" sz="1600" dirty="0">
                          <a:solidFill>
                            <a:prstClr val="black"/>
                          </a:solidFill>
                          <a:latin typeface="Cambria Math"/>
                        </a:rPr>
                        <m:t>product</m:t>
                      </m:r>
                      <m:r>
                        <a:rPr lang="en-US" sz="1600" dirty="0">
                          <a:solidFill>
                            <a:prstClr val="black"/>
                          </a:solidFill>
                          <a:latin typeface="Cambria Math"/>
                        </a:rPr>
                        <m:t> </m:t>
                      </m:r>
                      <m:r>
                        <m:rPr>
                          <m:sty m:val="p"/>
                        </m:rPr>
                        <a:rPr lang="en-US" sz="1600" dirty="0">
                          <a:solidFill>
                            <a:prstClr val="black"/>
                          </a:solidFill>
                          <a:latin typeface="Cambria Math"/>
                        </a:rPr>
                        <m:t>of</m:t>
                      </m:r>
                      <m:r>
                        <a:rPr lang="en-US" sz="1600" dirty="0">
                          <a:solidFill>
                            <a:prstClr val="black"/>
                          </a:solidFill>
                          <a:latin typeface="Cambria Math"/>
                        </a:rPr>
                        <m:t> </m:t>
                      </m:r>
                      <m:r>
                        <m:rPr>
                          <m:sty m:val="p"/>
                        </m:rPr>
                        <a:rPr lang="en-US" sz="1600" dirty="0">
                          <a:solidFill>
                            <a:prstClr val="black"/>
                          </a:solidFill>
                          <a:latin typeface="Cambria Math"/>
                        </a:rPr>
                        <m:t>sides</m:t>
                      </m:r>
                      <m:r>
                        <a:rPr lang="en-US" sz="1600" dirty="0">
                          <a:solidFill>
                            <a:prstClr val="black"/>
                          </a:solidFill>
                          <a:latin typeface="Cambria Math"/>
                        </a:rPr>
                        <m:t> </m:t>
                      </m:r>
                      <m:r>
                        <m:rPr>
                          <m:sty m:val="p"/>
                        </m:rPr>
                        <a:rPr lang="en-US" sz="1600" dirty="0">
                          <a:solidFill>
                            <a:prstClr val="black"/>
                          </a:solidFill>
                          <a:latin typeface="Cambria Math"/>
                        </a:rPr>
                        <m:t>of</m:t>
                      </m:r>
                      <m:r>
                        <a:rPr lang="en-US" sz="1600" dirty="0">
                          <a:solidFill>
                            <a:prstClr val="black"/>
                          </a:solidFill>
                          <a:latin typeface="Cambria Math"/>
                        </a:rPr>
                        <m:t> </m:t>
                      </m:r>
                      <m:r>
                        <m:rPr>
                          <m:sty m:val="p"/>
                        </m:rPr>
                        <a:rPr lang="en-US" sz="1600" dirty="0">
                          <a:solidFill>
                            <a:prstClr val="black"/>
                          </a:solidFill>
                          <a:latin typeface="Cambria Math"/>
                        </a:rPr>
                        <m:t>a</m:t>
                      </m:r>
                      <m:r>
                        <a:rPr lang="en-US" sz="1600" dirty="0">
                          <a:solidFill>
                            <a:prstClr val="black"/>
                          </a:solidFill>
                          <a:latin typeface="Cambria Math"/>
                        </a:rPr>
                        <m:t> </m:t>
                      </m:r>
                      <m:r>
                        <m:rPr>
                          <m:sty m:val="p"/>
                        </m:rPr>
                        <a:rPr lang="en-US" sz="1600" dirty="0">
                          <a:solidFill>
                            <a:prstClr val="black"/>
                          </a:solidFill>
                          <a:latin typeface="Cambria Math"/>
                        </a:rPr>
                        <m:t>hexagon</m:t>
                      </m:r>
                      <m:r>
                        <a:rPr lang="en-US" sz="1600" dirty="0">
                          <a:solidFill>
                            <a:prstClr val="black"/>
                          </a:solidFill>
                          <a:latin typeface="Cambria Math"/>
                        </a:rPr>
                        <m:t> </m:t>
                      </m:r>
                      <m:r>
                        <m:rPr>
                          <m:sty m:val="p"/>
                        </m:rPr>
                        <a:rPr lang="en-US" sz="1600" dirty="0">
                          <a:solidFill>
                            <a:prstClr val="black"/>
                          </a:solidFill>
                          <a:latin typeface="Cambria Math"/>
                        </a:rPr>
                        <m:t>cannot</m:t>
                      </m:r>
                      <m:r>
                        <a:rPr lang="en-US" sz="1600" dirty="0">
                          <a:solidFill>
                            <a:prstClr val="black"/>
                          </a:solidFill>
                          <a:latin typeface="Cambria Math"/>
                        </a:rPr>
                        <m:t> </m:t>
                      </m:r>
                      <m:r>
                        <m:rPr>
                          <m:sty m:val="p"/>
                        </m:rPr>
                        <a:rPr lang="en-US" sz="1600" dirty="0">
                          <a:solidFill>
                            <a:prstClr val="black"/>
                          </a:solidFill>
                          <a:latin typeface="Cambria Math"/>
                        </a:rPr>
                        <m:t>be</m:t>
                      </m:r>
                      <m:r>
                        <a:rPr lang="en-US" sz="1600" dirty="0">
                          <a:solidFill>
                            <a:prstClr val="black"/>
                          </a:solidFill>
                          <a:latin typeface="Cambria Math"/>
                        </a:rPr>
                        <m:t> </m:t>
                      </m:r>
                      <m:r>
                        <m:rPr>
                          <m:sty m:val="p"/>
                        </m:rPr>
                        <a:rPr lang="en-US" sz="1600" dirty="0">
                          <a:solidFill>
                            <a:prstClr val="black"/>
                          </a:solidFill>
                          <a:latin typeface="Cambria Math"/>
                        </a:rPr>
                        <m:t>negative</m:t>
                      </m:r>
                    </m:oMath>
                  </m:oMathPara>
                </a14:m>
                <a:endParaRPr lang="en-US" sz="1600" dirty="0">
                  <a:solidFill>
                    <a:prstClr val="black"/>
                  </a:solidFill>
                  <a:latin typeface="Bookman Old Style" pitchFamily="18" charset="0"/>
                </a:endParaRPr>
              </a:p>
            </p:txBody>
          </p:sp>
        </mc:Choice>
        <mc:Fallback xmlns="">
          <p:sp>
            <p:nvSpPr>
              <p:cNvPr id="99" name="Rectangle 98"/>
              <p:cNvSpPr>
                <a:spLocks noRot="1" noChangeAspect="1" noMove="1" noResize="1" noEditPoints="1" noAdjustHandles="1" noChangeArrowheads="1" noChangeShapeType="1" noTextEdit="1"/>
              </p:cNvSpPr>
              <p:nvPr/>
            </p:nvSpPr>
            <p:spPr>
              <a:xfrm>
                <a:off x="651818" y="4250265"/>
                <a:ext cx="3731324" cy="579133"/>
              </a:xfrm>
              <a:prstGeom prst="rect">
                <a:avLst/>
              </a:prstGeom>
              <a:blipFill rotWithShape="1">
                <a:blip r:embed="rId20"/>
                <a:stretch>
                  <a:fillRect l="-163" r="-17157" b="-7368"/>
                </a:stretch>
              </a:blipFill>
            </p:spPr>
            <p:txBody>
              <a:bodyPr/>
              <a:lstStyle/>
              <a:p>
                <a:r>
                  <a:rPr lang="en-US">
                    <a:noFill/>
                  </a:rPr>
                  <a:t> </a:t>
                </a:r>
              </a:p>
            </p:txBody>
          </p:sp>
        </mc:Fallback>
      </mc:AlternateContent>
      <p:sp>
        <p:nvSpPr>
          <p:cNvPr id="103" name="Rectangle 102"/>
          <p:cNvSpPr/>
          <p:nvPr/>
        </p:nvSpPr>
        <p:spPr>
          <a:xfrm>
            <a:off x="5796136" y="1635646"/>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04" name="Rectangle 103"/>
              <p:cNvSpPr/>
              <p:nvPr/>
            </p:nvSpPr>
            <p:spPr>
              <a:xfrm>
                <a:off x="6064051" y="1635646"/>
                <a:ext cx="982574"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dirty="0" smtClean="0">
                          <a:solidFill>
                            <a:prstClr val="black"/>
                          </a:solidFill>
                          <a:latin typeface="Cambria Math"/>
                        </a:rPr>
                        <m:t>x</m:t>
                      </m:r>
                      <m:r>
                        <a:rPr lang="en-US" sz="1600" dirty="0" smtClean="0">
                          <a:solidFill>
                            <a:prstClr val="black"/>
                          </a:solidFill>
                          <a:latin typeface="Cambria Math"/>
                        </a:rPr>
                        <m:t>(</m:t>
                      </m:r>
                      <m:r>
                        <m:rPr>
                          <m:sty m:val="p"/>
                        </m:rPr>
                        <a:rPr lang="en-US" sz="1600" dirty="0" smtClean="0">
                          <a:solidFill>
                            <a:prstClr val="black"/>
                          </a:solidFill>
                          <a:latin typeface="Cambria Math"/>
                        </a:rPr>
                        <m:t>x</m:t>
                      </m:r>
                      <m:r>
                        <a:rPr lang="en-US" sz="1600" dirty="0" smtClean="0">
                          <a:solidFill>
                            <a:prstClr val="black"/>
                          </a:solidFill>
                          <a:latin typeface="Cambria Math"/>
                        </a:rPr>
                        <m:t>+1)</m:t>
                      </m:r>
                    </m:oMath>
                  </m:oMathPara>
                </a14:m>
                <a:endParaRPr lang="en-US" sz="1600" dirty="0">
                  <a:solidFill>
                    <a:prstClr val="black"/>
                  </a:solidFill>
                  <a:latin typeface="Bookman Old Style" pitchFamily="18" charset="0"/>
                </a:endParaRPr>
              </a:p>
            </p:txBody>
          </p:sp>
        </mc:Choice>
        <mc:Fallback xmlns="">
          <p:sp>
            <p:nvSpPr>
              <p:cNvPr id="104" name="Rectangle 103"/>
              <p:cNvSpPr>
                <a:spLocks noRot="1" noChangeAspect="1" noMove="1" noResize="1" noEditPoints="1" noAdjustHandles="1" noChangeArrowheads="1" noChangeShapeType="1" noTextEdit="1"/>
              </p:cNvSpPr>
              <p:nvPr/>
            </p:nvSpPr>
            <p:spPr>
              <a:xfrm>
                <a:off x="6064051" y="1635646"/>
                <a:ext cx="982574" cy="338554"/>
              </a:xfrm>
              <a:prstGeom prst="rect">
                <a:avLst/>
              </a:prstGeom>
              <a:blipFill rotWithShape="1">
                <a:blip r:embed="rId21"/>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6841771" y="1635646"/>
                <a:ext cx="67111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smtClean="0">
                          <a:solidFill>
                            <a:prstClr val="black"/>
                          </a:solidFill>
                          <a:latin typeface="Cambria Math"/>
                        </a:rPr>
                        <m:t>= </m:t>
                      </m:r>
                      <m:r>
                        <a:rPr lang="en-US" sz="1600" i="1" dirty="0" smtClean="0">
                          <a:solidFill>
                            <a:prstClr val="black"/>
                          </a:solidFill>
                          <a:latin typeface="Cambria Math"/>
                          <a:ea typeface="Cambria Math"/>
                        </a:rPr>
                        <m:t>6</m:t>
                      </m:r>
                    </m:oMath>
                  </m:oMathPara>
                </a14:m>
                <a:endParaRPr lang="en-US" sz="1600" dirty="0">
                  <a:solidFill>
                    <a:prstClr val="black"/>
                  </a:solidFill>
                  <a:latin typeface="Bookman Old Style" pitchFamily="18" charset="0"/>
                </a:endParaRPr>
              </a:p>
            </p:txBody>
          </p:sp>
        </mc:Choice>
        <mc:Fallback xmlns="">
          <p:sp>
            <p:nvSpPr>
              <p:cNvPr id="105" name="Rectangle 104"/>
              <p:cNvSpPr>
                <a:spLocks noRot="1" noChangeAspect="1" noMove="1" noResize="1" noEditPoints="1" noAdjustHandles="1" noChangeArrowheads="1" noChangeShapeType="1" noTextEdit="1"/>
              </p:cNvSpPr>
              <p:nvPr/>
            </p:nvSpPr>
            <p:spPr>
              <a:xfrm>
                <a:off x="6841771" y="1635646"/>
                <a:ext cx="671112" cy="338554"/>
              </a:xfrm>
              <a:prstGeom prst="rect">
                <a:avLst/>
              </a:prstGeom>
              <a:blipFill rotWithShape="1">
                <a:blip r:embed="rId22"/>
                <a:stretch>
                  <a:fillRect/>
                </a:stretch>
              </a:blipFill>
            </p:spPr>
            <p:txBody>
              <a:bodyPr/>
              <a:lstStyle/>
              <a:p>
                <a:r>
                  <a:rPr lang="en-US">
                    <a:noFill/>
                  </a:rPr>
                  <a:t> </a:t>
                </a:r>
              </a:p>
            </p:txBody>
          </p:sp>
        </mc:Fallback>
      </mc:AlternateContent>
      <p:sp>
        <p:nvSpPr>
          <p:cNvPr id="106" name="Rectangle 105"/>
          <p:cNvSpPr/>
          <p:nvPr/>
        </p:nvSpPr>
        <p:spPr>
          <a:xfrm>
            <a:off x="5796136" y="1817761"/>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07" name="Rectangle 106"/>
              <p:cNvSpPr/>
              <p:nvPr/>
            </p:nvSpPr>
            <p:spPr>
              <a:xfrm>
                <a:off x="6068432" y="1817761"/>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107" name="Rectangle 106"/>
              <p:cNvSpPr>
                <a:spLocks noRot="1" noChangeAspect="1" noMove="1" noResize="1" noEditPoints="1" noAdjustHandles="1" noChangeArrowheads="1" noChangeShapeType="1" noTextEdit="1"/>
              </p:cNvSpPr>
              <p:nvPr/>
            </p:nvSpPr>
            <p:spPr>
              <a:xfrm>
                <a:off x="6068432" y="1817761"/>
                <a:ext cx="416707" cy="338554"/>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Rectangle 107"/>
              <p:cNvSpPr/>
              <p:nvPr/>
            </p:nvSpPr>
            <p:spPr>
              <a:xfrm>
                <a:off x="6788512" y="1817761"/>
                <a:ext cx="67111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smtClean="0">
                          <a:solidFill>
                            <a:prstClr val="black"/>
                          </a:solidFill>
                          <a:latin typeface="Cambria Math"/>
                        </a:rPr>
                        <m:t>= </m:t>
                      </m:r>
                      <m:r>
                        <a:rPr lang="en-US" sz="1600" i="1" dirty="0" smtClean="0">
                          <a:solidFill>
                            <a:prstClr val="black"/>
                          </a:solidFill>
                          <a:latin typeface="Cambria Math"/>
                          <a:ea typeface="Cambria Math"/>
                        </a:rPr>
                        <m:t>6</m:t>
                      </m:r>
                    </m:oMath>
                  </m:oMathPara>
                </a14:m>
                <a:endParaRPr lang="en-US" sz="1600" dirty="0">
                  <a:solidFill>
                    <a:prstClr val="black"/>
                  </a:solidFill>
                  <a:latin typeface="Bookman Old Style" pitchFamily="18" charset="0"/>
                </a:endParaRPr>
              </a:p>
            </p:txBody>
          </p:sp>
        </mc:Choice>
        <mc:Fallback xmlns="">
          <p:sp>
            <p:nvSpPr>
              <p:cNvPr id="108" name="Rectangle 107"/>
              <p:cNvSpPr>
                <a:spLocks noRot="1" noChangeAspect="1" noMove="1" noResize="1" noEditPoints="1" noAdjustHandles="1" noChangeArrowheads="1" noChangeShapeType="1" noTextEdit="1"/>
              </p:cNvSpPr>
              <p:nvPr/>
            </p:nvSpPr>
            <p:spPr>
              <a:xfrm>
                <a:off x="6788512" y="1817761"/>
                <a:ext cx="671112" cy="338554"/>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a:off x="6304780" y="1817761"/>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 </m:t>
                      </m:r>
                      <m:r>
                        <m:rPr>
                          <m:sty m:val="p"/>
                        </m:rPr>
                        <a:rPr lang="en-US" sz="1600" dirty="0" smtClean="0">
                          <a:solidFill>
                            <a:prstClr val="black"/>
                          </a:solidFill>
                          <a:latin typeface="Cambria Math"/>
                        </a:rPr>
                        <m:t>x</m:t>
                      </m:r>
                    </m:oMath>
                  </m:oMathPara>
                </a14:m>
                <a:endParaRPr lang="en-US" sz="1600" baseline="30000" dirty="0">
                  <a:solidFill>
                    <a:prstClr val="black"/>
                  </a:solidFill>
                  <a:latin typeface="Bookman Old Style" pitchFamily="18" charset="0"/>
                </a:endParaRPr>
              </a:p>
            </p:txBody>
          </p:sp>
        </mc:Choice>
        <mc:Fallback xmlns="">
          <p:sp>
            <p:nvSpPr>
              <p:cNvPr id="109" name="Rectangle 108"/>
              <p:cNvSpPr>
                <a:spLocks noRot="1" noChangeAspect="1" noMove="1" noResize="1" noEditPoints="1" noAdjustHandles="1" noChangeArrowheads="1" noChangeShapeType="1" noTextEdit="1"/>
              </p:cNvSpPr>
              <p:nvPr/>
            </p:nvSpPr>
            <p:spPr>
              <a:xfrm>
                <a:off x="6304780" y="1817761"/>
                <a:ext cx="416707" cy="338554"/>
              </a:xfrm>
              <a:prstGeom prst="rect">
                <a:avLst/>
              </a:prstGeom>
              <a:blipFill rotWithShape="1">
                <a:blip r:embed="rId25"/>
                <a:stretch>
                  <a:fillRect r="-4348"/>
                </a:stretch>
              </a:blipFill>
            </p:spPr>
            <p:txBody>
              <a:bodyPr/>
              <a:lstStyle/>
              <a:p>
                <a:r>
                  <a:rPr lang="en-US">
                    <a:noFill/>
                  </a:rPr>
                  <a:t> </a:t>
                </a:r>
              </a:p>
            </p:txBody>
          </p:sp>
        </mc:Fallback>
      </mc:AlternateContent>
      <p:sp>
        <p:nvSpPr>
          <p:cNvPr id="112" name="Rectangle 111"/>
          <p:cNvSpPr/>
          <p:nvPr/>
        </p:nvSpPr>
        <p:spPr>
          <a:xfrm>
            <a:off x="5796136" y="2005775"/>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13" name="Rectangle 112"/>
              <p:cNvSpPr/>
              <p:nvPr/>
            </p:nvSpPr>
            <p:spPr>
              <a:xfrm>
                <a:off x="6079487" y="2005775"/>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113" name="Rectangle 112"/>
              <p:cNvSpPr>
                <a:spLocks noRot="1" noChangeAspect="1" noMove="1" noResize="1" noEditPoints="1" noAdjustHandles="1" noChangeArrowheads="1" noChangeShapeType="1" noTextEdit="1"/>
              </p:cNvSpPr>
              <p:nvPr/>
            </p:nvSpPr>
            <p:spPr>
              <a:xfrm>
                <a:off x="6079487" y="2005775"/>
                <a:ext cx="416707" cy="338554"/>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Rectangle 113"/>
              <p:cNvSpPr/>
              <p:nvPr/>
            </p:nvSpPr>
            <p:spPr>
              <a:xfrm>
                <a:off x="6323647" y="2005775"/>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  </m:t>
                      </m:r>
                      <m:r>
                        <m:rPr>
                          <m:sty m:val="p"/>
                        </m:rPr>
                        <a:rPr lang="en-US" sz="1600" dirty="0" smtClean="0">
                          <a:solidFill>
                            <a:prstClr val="black"/>
                          </a:solidFill>
                          <a:latin typeface="Cambria Math"/>
                        </a:rPr>
                        <m:t>x</m:t>
                      </m:r>
                    </m:oMath>
                  </m:oMathPara>
                </a14:m>
                <a:endParaRPr lang="en-US" sz="1600" baseline="30000" dirty="0">
                  <a:solidFill>
                    <a:prstClr val="black"/>
                  </a:solidFill>
                  <a:latin typeface="Bookman Old Style" pitchFamily="18" charset="0"/>
                </a:endParaRPr>
              </a:p>
            </p:txBody>
          </p:sp>
        </mc:Choice>
        <mc:Fallback xmlns="">
          <p:sp>
            <p:nvSpPr>
              <p:cNvPr id="114" name="Rectangle 113"/>
              <p:cNvSpPr>
                <a:spLocks noRot="1" noChangeAspect="1" noMove="1" noResize="1" noEditPoints="1" noAdjustHandles="1" noChangeArrowheads="1" noChangeShapeType="1" noTextEdit="1"/>
              </p:cNvSpPr>
              <p:nvPr/>
            </p:nvSpPr>
            <p:spPr>
              <a:xfrm>
                <a:off x="6323647" y="2005775"/>
                <a:ext cx="416707" cy="338554"/>
              </a:xfrm>
              <a:prstGeom prst="rect">
                <a:avLst/>
              </a:prstGeom>
              <a:blipFill rotWithShape="1">
                <a:blip r:embed="rId27"/>
                <a:stretch>
                  <a:fillRect r="-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Rectangle 114"/>
              <p:cNvSpPr/>
              <p:nvPr/>
            </p:nvSpPr>
            <p:spPr>
              <a:xfrm>
                <a:off x="6691358" y="2005775"/>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–6</m:t>
                      </m:r>
                    </m:oMath>
                  </m:oMathPara>
                </a14:m>
                <a:endParaRPr lang="en-US" sz="1600" baseline="30000" dirty="0">
                  <a:solidFill>
                    <a:prstClr val="black"/>
                  </a:solidFill>
                  <a:latin typeface="Bookman Old Style" pitchFamily="18" charset="0"/>
                </a:endParaRPr>
              </a:p>
            </p:txBody>
          </p:sp>
        </mc:Choice>
        <mc:Fallback xmlns="">
          <p:sp>
            <p:nvSpPr>
              <p:cNvPr id="115" name="Rectangle 114"/>
              <p:cNvSpPr>
                <a:spLocks noRot="1" noChangeAspect="1" noMove="1" noResize="1" noEditPoints="1" noAdjustHandles="1" noChangeArrowheads="1" noChangeShapeType="1" noTextEdit="1"/>
              </p:cNvSpPr>
              <p:nvPr/>
            </p:nvSpPr>
            <p:spPr>
              <a:xfrm>
                <a:off x="6691358" y="2005775"/>
                <a:ext cx="416707" cy="338554"/>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6899711" y="2005775"/>
                <a:ext cx="73032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dirty="0" smtClean="0">
                          <a:solidFill>
                            <a:prstClr val="black"/>
                          </a:solidFill>
                          <a:latin typeface="Cambria Math"/>
                        </a:rPr>
                        <m:t>=</m:t>
                      </m:r>
                      <m:r>
                        <a:rPr lang="en-US" sz="1600" i="1" dirty="0" smtClean="0">
                          <a:solidFill>
                            <a:prstClr val="black"/>
                          </a:solidFill>
                          <a:latin typeface="Cambria Math"/>
                          <a:ea typeface="Cambria Math"/>
                        </a:rPr>
                        <m:t>0</m:t>
                      </m:r>
                    </m:oMath>
                  </m:oMathPara>
                </a14:m>
                <a:endParaRPr lang="en-US" sz="1600" dirty="0">
                  <a:solidFill>
                    <a:prstClr val="black"/>
                  </a:solidFill>
                  <a:latin typeface="Bookman Old Style" pitchFamily="18" charset="0"/>
                </a:endParaRPr>
              </a:p>
            </p:txBody>
          </p:sp>
        </mc:Choice>
        <mc:Fallback xmlns="">
          <p:sp>
            <p:nvSpPr>
              <p:cNvPr id="116" name="Rectangle 115"/>
              <p:cNvSpPr>
                <a:spLocks noRot="1" noChangeAspect="1" noMove="1" noResize="1" noEditPoints="1" noAdjustHandles="1" noChangeArrowheads="1" noChangeShapeType="1" noTextEdit="1"/>
              </p:cNvSpPr>
              <p:nvPr/>
            </p:nvSpPr>
            <p:spPr>
              <a:xfrm>
                <a:off x="6899711" y="2005775"/>
                <a:ext cx="730325" cy="338554"/>
              </a:xfrm>
              <a:prstGeom prst="rect">
                <a:avLst/>
              </a:prstGeom>
              <a:blipFill rotWithShape="1">
                <a:blip r:embed="rId29"/>
                <a:stretch>
                  <a:fillRect/>
                </a:stretch>
              </a:blipFill>
            </p:spPr>
            <p:txBody>
              <a:bodyPr/>
              <a:lstStyle/>
              <a:p>
                <a:r>
                  <a:rPr lang="en-US">
                    <a:noFill/>
                  </a:rPr>
                  <a:t> </a:t>
                </a:r>
              </a:p>
            </p:txBody>
          </p:sp>
        </mc:Fallback>
      </mc:AlternateContent>
      <p:sp>
        <p:nvSpPr>
          <p:cNvPr id="117" name="Rectangle 116"/>
          <p:cNvSpPr/>
          <p:nvPr/>
        </p:nvSpPr>
        <p:spPr>
          <a:xfrm>
            <a:off x="5796136" y="2221799"/>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18" name="Rectangle 117"/>
              <p:cNvSpPr/>
              <p:nvPr/>
            </p:nvSpPr>
            <p:spPr>
              <a:xfrm>
                <a:off x="6079487" y="2221799"/>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baseline="300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118" name="Rectangle 117"/>
              <p:cNvSpPr>
                <a:spLocks noRot="1" noChangeAspect="1" noMove="1" noResize="1" noEditPoints="1" noAdjustHandles="1" noChangeArrowheads="1" noChangeShapeType="1" noTextEdit="1"/>
              </p:cNvSpPr>
              <p:nvPr/>
            </p:nvSpPr>
            <p:spPr>
              <a:xfrm>
                <a:off x="6079487" y="2221799"/>
                <a:ext cx="416707" cy="338554"/>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6323647" y="2221799"/>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+3</m:t>
                      </m:r>
                      <m:r>
                        <m:rPr>
                          <m:sty m:val="p"/>
                        </m:rPr>
                        <a:rPr lang="en-US" sz="1600" dirty="0" smtClean="0">
                          <a:solidFill>
                            <a:prstClr val="black"/>
                          </a:solidFill>
                          <a:latin typeface="Cambria Math"/>
                        </a:rPr>
                        <m:t>x</m:t>
                      </m:r>
                    </m:oMath>
                  </m:oMathPara>
                </a14:m>
                <a:endParaRPr lang="en-US" sz="1600" baseline="30000" dirty="0">
                  <a:solidFill>
                    <a:prstClr val="black"/>
                  </a:solidFill>
                  <a:latin typeface="Bookman Old Style" pitchFamily="18" charset="0"/>
                </a:endParaRPr>
              </a:p>
            </p:txBody>
          </p:sp>
        </mc:Choice>
        <mc:Fallback xmlns="">
          <p:sp>
            <p:nvSpPr>
              <p:cNvPr id="119" name="Rectangle 118"/>
              <p:cNvSpPr>
                <a:spLocks noRot="1" noChangeAspect="1" noMove="1" noResize="1" noEditPoints="1" noAdjustHandles="1" noChangeArrowheads="1" noChangeShapeType="1" noTextEdit="1"/>
              </p:cNvSpPr>
              <p:nvPr/>
            </p:nvSpPr>
            <p:spPr>
              <a:xfrm>
                <a:off x="6323647" y="2221799"/>
                <a:ext cx="416707" cy="338554"/>
              </a:xfrm>
              <a:prstGeom prst="rect">
                <a:avLst/>
              </a:prstGeom>
              <a:blipFill rotWithShape="1">
                <a:blip r:embed="rId31"/>
                <a:stretch>
                  <a:fillRect r="-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p:cNvSpPr/>
              <p:nvPr/>
            </p:nvSpPr>
            <p:spPr>
              <a:xfrm>
                <a:off x="6718034" y="2221799"/>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–2</m:t>
                      </m:r>
                      <m:r>
                        <m:rPr>
                          <m:sty m:val="p"/>
                        </m:rPr>
                        <a:rPr lang="en-US" sz="1600" dirty="0" smtClean="0">
                          <a:solidFill>
                            <a:prstClr val="black"/>
                          </a:solidFill>
                          <a:latin typeface="Cambria Math"/>
                        </a:rPr>
                        <m:t>x</m:t>
                      </m:r>
                    </m:oMath>
                  </m:oMathPara>
                </a14:m>
                <a:endParaRPr lang="en-US" sz="1600" baseline="30000" dirty="0">
                  <a:solidFill>
                    <a:prstClr val="black"/>
                  </a:solidFill>
                  <a:latin typeface="Bookman Old Style" pitchFamily="18" charset="0"/>
                </a:endParaRPr>
              </a:p>
            </p:txBody>
          </p:sp>
        </mc:Choice>
        <mc:Fallback xmlns="">
          <p:sp>
            <p:nvSpPr>
              <p:cNvPr id="120" name="Rectangle 119"/>
              <p:cNvSpPr>
                <a:spLocks noRot="1" noChangeAspect="1" noMove="1" noResize="1" noEditPoints="1" noAdjustHandles="1" noChangeArrowheads="1" noChangeShapeType="1" noTextEdit="1"/>
              </p:cNvSpPr>
              <p:nvPr/>
            </p:nvSpPr>
            <p:spPr>
              <a:xfrm>
                <a:off x="6718034" y="2221799"/>
                <a:ext cx="416707" cy="338554"/>
              </a:xfrm>
              <a:prstGeom prst="rect">
                <a:avLst/>
              </a:prstGeom>
              <a:blipFill rotWithShape="1">
                <a:blip r:embed="rId32"/>
                <a:stretch>
                  <a:fillRect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p:cNvSpPr/>
              <p:nvPr/>
            </p:nvSpPr>
            <p:spPr>
              <a:xfrm>
                <a:off x="7097124" y="2221799"/>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–6</m:t>
                      </m:r>
                    </m:oMath>
                  </m:oMathPara>
                </a14:m>
                <a:endParaRPr lang="en-US" sz="1600" baseline="30000" dirty="0">
                  <a:solidFill>
                    <a:prstClr val="black"/>
                  </a:solidFill>
                  <a:latin typeface="Bookman Old Style" pitchFamily="18" charset="0"/>
                </a:endParaRPr>
              </a:p>
            </p:txBody>
          </p:sp>
        </mc:Choice>
        <mc:Fallback xmlns="">
          <p:sp>
            <p:nvSpPr>
              <p:cNvPr id="121" name="Rectangle 120"/>
              <p:cNvSpPr>
                <a:spLocks noRot="1" noChangeAspect="1" noMove="1" noResize="1" noEditPoints="1" noAdjustHandles="1" noChangeArrowheads="1" noChangeShapeType="1" noTextEdit="1"/>
              </p:cNvSpPr>
              <p:nvPr/>
            </p:nvSpPr>
            <p:spPr>
              <a:xfrm>
                <a:off x="7097124" y="2221799"/>
                <a:ext cx="416707" cy="338554"/>
              </a:xfrm>
              <a:prstGeom prst="rect">
                <a:avLst/>
              </a:prstGeom>
              <a:blipFill rotWithShape="1">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7495695" y="2221799"/>
                <a:ext cx="416707"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=0</m:t>
                      </m:r>
                    </m:oMath>
                  </m:oMathPara>
                </a14:m>
                <a:endParaRPr lang="en-US" sz="1600" baseline="30000" dirty="0">
                  <a:solidFill>
                    <a:prstClr val="black"/>
                  </a:solidFill>
                  <a:latin typeface="Bookman Old Style" pitchFamily="18" charset="0"/>
                </a:endParaRPr>
              </a:p>
            </p:txBody>
          </p:sp>
        </mc:Choice>
        <mc:Fallback xmlns="">
          <p:sp>
            <p:nvSpPr>
              <p:cNvPr id="122" name="Rectangle 121"/>
              <p:cNvSpPr>
                <a:spLocks noRot="1" noChangeAspect="1" noMove="1" noResize="1" noEditPoints="1" noAdjustHandles="1" noChangeArrowheads="1" noChangeShapeType="1" noTextEdit="1"/>
              </p:cNvSpPr>
              <p:nvPr/>
            </p:nvSpPr>
            <p:spPr>
              <a:xfrm>
                <a:off x="7495695" y="2221799"/>
                <a:ext cx="416707" cy="338554"/>
              </a:xfrm>
              <a:prstGeom prst="rect">
                <a:avLst/>
              </a:prstGeom>
              <a:blipFill rotWithShape="1">
                <a:blip r:embed="rId34"/>
                <a:stretch>
                  <a:fillRect r="-14706"/>
                </a:stretch>
              </a:blipFill>
            </p:spPr>
            <p:txBody>
              <a:bodyPr/>
              <a:lstStyle/>
              <a:p>
                <a:r>
                  <a:rPr lang="en-US">
                    <a:noFill/>
                  </a:rPr>
                  <a:t> </a:t>
                </a:r>
              </a:p>
            </p:txBody>
          </p:sp>
        </mc:Fallback>
      </mc:AlternateContent>
      <p:sp>
        <p:nvSpPr>
          <p:cNvPr id="123" name="Rectangle 122"/>
          <p:cNvSpPr/>
          <p:nvPr/>
        </p:nvSpPr>
        <p:spPr>
          <a:xfrm>
            <a:off x="5807191" y="2433060"/>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24" name="Rectangle 123"/>
              <p:cNvSpPr/>
              <p:nvPr/>
            </p:nvSpPr>
            <p:spPr>
              <a:xfrm>
                <a:off x="6079487" y="2433060"/>
                <a:ext cx="312590"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oMath>
                  </m:oMathPara>
                </a14:m>
                <a:endParaRPr lang="en-US" sz="1600" baseline="30000" dirty="0">
                  <a:solidFill>
                    <a:prstClr val="black"/>
                  </a:solidFill>
                  <a:latin typeface="Bookman Old Style" pitchFamily="18" charset="0"/>
                </a:endParaRPr>
              </a:p>
            </p:txBody>
          </p:sp>
        </mc:Choice>
        <mc:Fallback xmlns="">
          <p:sp>
            <p:nvSpPr>
              <p:cNvPr id="124" name="Rectangle 123"/>
              <p:cNvSpPr>
                <a:spLocks noRot="1" noChangeAspect="1" noMove="1" noResize="1" noEditPoints="1" noAdjustHandles="1" noChangeArrowheads="1" noChangeShapeType="1" noTextEdit="1"/>
              </p:cNvSpPr>
              <p:nvPr/>
            </p:nvSpPr>
            <p:spPr>
              <a:xfrm>
                <a:off x="6079487" y="2433060"/>
                <a:ext cx="312590" cy="332912"/>
              </a:xfrm>
              <a:prstGeom prst="rect">
                <a:avLst/>
              </a:prstGeom>
              <a:blipFill rotWithShape="1">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6915008" y="2433060"/>
                <a:ext cx="46718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125" name="Rectangle 124"/>
              <p:cNvSpPr>
                <a:spLocks noRot="1" noChangeAspect="1" noMove="1" noResize="1" noEditPoints="1" noAdjustHandles="1" noChangeArrowheads="1" noChangeShapeType="1" noTextEdit="1"/>
              </p:cNvSpPr>
              <p:nvPr/>
            </p:nvSpPr>
            <p:spPr>
              <a:xfrm>
                <a:off x="6915008" y="2433060"/>
                <a:ext cx="467181" cy="332912"/>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a:off x="7837760" y="2433060"/>
                <a:ext cx="462516"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=0</m:t>
                      </m:r>
                    </m:oMath>
                  </m:oMathPara>
                </a14:m>
                <a:endParaRPr lang="en-US" sz="1600" baseline="30000" dirty="0">
                  <a:solidFill>
                    <a:prstClr val="black"/>
                  </a:solidFill>
                  <a:latin typeface="Bookman Old Style" pitchFamily="18" charset="0"/>
                </a:endParaRPr>
              </a:p>
            </p:txBody>
          </p:sp>
        </mc:Choice>
        <mc:Fallback xmlns="">
          <p:sp>
            <p:nvSpPr>
              <p:cNvPr id="126" name="Rectangle 125"/>
              <p:cNvSpPr>
                <a:spLocks noRot="1" noChangeAspect="1" noMove="1" noResize="1" noEditPoints="1" noAdjustHandles="1" noChangeArrowheads="1" noChangeShapeType="1" noTextEdit="1"/>
              </p:cNvSpPr>
              <p:nvPr/>
            </p:nvSpPr>
            <p:spPr>
              <a:xfrm>
                <a:off x="7837760" y="2433060"/>
                <a:ext cx="462516" cy="332912"/>
              </a:xfrm>
              <a:prstGeom prst="rect">
                <a:avLst/>
              </a:prstGeom>
              <a:blipFill rotWithShape="1">
                <a:blip r:embed="rId37"/>
                <a:stretch>
                  <a:fillRect r="-2632"/>
                </a:stretch>
              </a:blipFill>
            </p:spPr>
            <p:txBody>
              <a:bodyPr/>
              <a:lstStyle/>
              <a:p>
                <a:r>
                  <a:rPr lang="en-US">
                    <a:noFill/>
                  </a:rPr>
                  <a:t> </a:t>
                </a:r>
              </a:p>
            </p:txBody>
          </p:sp>
        </mc:Fallback>
      </mc:AlternateContent>
      <p:sp>
        <p:nvSpPr>
          <p:cNvPr id="127" name="Rectangle 126"/>
          <p:cNvSpPr/>
          <p:nvPr/>
        </p:nvSpPr>
        <p:spPr>
          <a:xfrm>
            <a:off x="5807191" y="2852127"/>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28" name="Rectangle 127"/>
              <p:cNvSpPr/>
              <p:nvPr/>
            </p:nvSpPr>
            <p:spPr>
              <a:xfrm>
                <a:off x="6557924" y="2648520"/>
                <a:ext cx="87211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m:t>
                      </m:r>
                      <m:r>
                        <m:rPr>
                          <m:sty m:val="p"/>
                        </m:rPr>
                        <a:rPr lang="en-US" sz="1600" dirty="0" smtClean="0">
                          <a:solidFill>
                            <a:prstClr val="black"/>
                          </a:solidFill>
                          <a:latin typeface="Cambria Math"/>
                        </a:rPr>
                        <m:t>x</m:t>
                      </m:r>
                      <m:r>
                        <a:rPr lang="en-US" sz="1600" dirty="0" smtClean="0">
                          <a:solidFill>
                            <a:prstClr val="black"/>
                          </a:solidFill>
                          <a:latin typeface="Cambria Math"/>
                        </a:rPr>
                        <m:t>+3)</m:t>
                      </m:r>
                    </m:oMath>
                  </m:oMathPara>
                </a14:m>
                <a:endParaRPr lang="en-US" sz="1600" baseline="30000" dirty="0">
                  <a:solidFill>
                    <a:prstClr val="black"/>
                  </a:solidFill>
                  <a:latin typeface="Bookman Old Style" pitchFamily="18" charset="0"/>
                </a:endParaRPr>
              </a:p>
            </p:txBody>
          </p:sp>
        </mc:Choice>
        <mc:Fallback xmlns="">
          <p:sp>
            <p:nvSpPr>
              <p:cNvPr id="128" name="Rectangle 127"/>
              <p:cNvSpPr>
                <a:spLocks noRot="1" noChangeAspect="1" noMove="1" noResize="1" noEditPoints="1" noAdjustHandles="1" noChangeArrowheads="1" noChangeShapeType="1" noTextEdit="1"/>
              </p:cNvSpPr>
              <p:nvPr/>
            </p:nvSpPr>
            <p:spPr>
              <a:xfrm>
                <a:off x="6557924" y="2648520"/>
                <a:ext cx="872111" cy="332912"/>
              </a:xfrm>
              <a:prstGeom prst="rect">
                <a:avLst/>
              </a:prstGeom>
              <a:blipFill rotWithShape="1">
                <a:blip r:embed="rId38"/>
                <a:stretch>
                  <a:fillRect l="-699"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7213992" y="2648520"/>
                <a:ext cx="87211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m:t>
                      </m:r>
                      <m:r>
                        <m:rPr>
                          <m:sty m:val="p"/>
                        </m:rPr>
                        <a:rPr lang="en-US" sz="1600" dirty="0" smtClean="0">
                          <a:solidFill>
                            <a:prstClr val="black"/>
                          </a:solidFill>
                          <a:latin typeface="Cambria Math"/>
                        </a:rPr>
                        <m:t>x</m:t>
                      </m:r>
                      <m:r>
                        <a:rPr lang="en-US" sz="1600" dirty="0" smtClean="0">
                          <a:solidFill>
                            <a:prstClr val="black"/>
                          </a:solidFill>
                          <a:latin typeface="Cambria Math"/>
                        </a:rPr>
                        <m:t> –2)</m:t>
                      </m:r>
                    </m:oMath>
                  </m:oMathPara>
                </a14:m>
                <a:endParaRPr lang="en-US" sz="1600" baseline="30000" dirty="0">
                  <a:solidFill>
                    <a:prstClr val="black"/>
                  </a:solidFill>
                  <a:latin typeface="Bookman Old Style" pitchFamily="18" charset="0"/>
                </a:endParaRPr>
              </a:p>
            </p:txBody>
          </p:sp>
        </mc:Choice>
        <mc:Fallback xmlns="">
          <p:sp>
            <p:nvSpPr>
              <p:cNvPr id="129" name="Rectangle 128"/>
              <p:cNvSpPr>
                <a:spLocks noRot="1" noChangeAspect="1" noMove="1" noResize="1" noEditPoints="1" noAdjustHandles="1" noChangeArrowheads="1" noChangeShapeType="1" noTextEdit="1"/>
              </p:cNvSpPr>
              <p:nvPr/>
            </p:nvSpPr>
            <p:spPr>
              <a:xfrm>
                <a:off x="7213992" y="2648520"/>
                <a:ext cx="872111" cy="332912"/>
              </a:xfrm>
              <a:prstGeom prst="rect">
                <a:avLst/>
              </a:prstGeom>
              <a:blipFill rotWithShape="1">
                <a:blip r:embed="rId39"/>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7840938" y="2648520"/>
                <a:ext cx="595664"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=0</m:t>
                      </m:r>
                    </m:oMath>
                  </m:oMathPara>
                </a14:m>
                <a:endParaRPr lang="en-US" sz="1600" baseline="30000" dirty="0">
                  <a:solidFill>
                    <a:prstClr val="black"/>
                  </a:solidFill>
                  <a:latin typeface="Bookman Old Style" pitchFamily="18" charset="0"/>
                </a:endParaRPr>
              </a:p>
            </p:txBody>
          </p:sp>
        </mc:Choice>
        <mc:Fallback xmlns="">
          <p:sp>
            <p:nvSpPr>
              <p:cNvPr id="130" name="Rectangle 129"/>
              <p:cNvSpPr>
                <a:spLocks noRot="1" noChangeAspect="1" noMove="1" noResize="1" noEditPoints="1" noAdjustHandles="1" noChangeArrowheads="1" noChangeShapeType="1" noTextEdit="1"/>
              </p:cNvSpPr>
              <p:nvPr/>
            </p:nvSpPr>
            <p:spPr>
              <a:xfrm>
                <a:off x="7840938" y="2648520"/>
                <a:ext cx="595664" cy="332912"/>
              </a:xfrm>
              <a:prstGeom prst="rect">
                <a:avLst/>
              </a:prstGeom>
              <a:blipFill rotWithShape="1">
                <a:blip r:embed="rId40"/>
                <a:stretch>
                  <a:fillRect/>
                </a:stretch>
              </a:blipFill>
            </p:spPr>
            <p:txBody>
              <a:bodyPr/>
              <a:lstStyle/>
              <a:p>
                <a:r>
                  <a:rPr lang="en-US">
                    <a:noFill/>
                  </a:rPr>
                  <a:t> </a:t>
                </a:r>
              </a:p>
            </p:txBody>
          </p:sp>
        </mc:Fallback>
      </mc:AlternateContent>
      <p:sp>
        <p:nvSpPr>
          <p:cNvPr id="131" name="Rectangle 130"/>
          <p:cNvSpPr/>
          <p:nvPr/>
        </p:nvSpPr>
        <p:spPr>
          <a:xfrm>
            <a:off x="5807191" y="3063406"/>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32" name="Rectangle 131"/>
              <p:cNvSpPr/>
              <p:nvPr/>
            </p:nvSpPr>
            <p:spPr>
              <a:xfrm>
                <a:off x="6065419" y="3063406"/>
                <a:ext cx="87211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dirty="0" smtClean="0">
                          <a:solidFill>
                            <a:prstClr val="black"/>
                          </a:solidFill>
                          <a:latin typeface="Cambria Math"/>
                        </a:rPr>
                        <m:t>= –3</m:t>
                      </m:r>
                    </m:oMath>
                  </m:oMathPara>
                </a14:m>
                <a:endParaRPr lang="en-US" sz="1600" baseline="30000" dirty="0">
                  <a:solidFill>
                    <a:prstClr val="black"/>
                  </a:solidFill>
                  <a:latin typeface="Bookman Old Style" pitchFamily="18" charset="0"/>
                </a:endParaRPr>
              </a:p>
            </p:txBody>
          </p:sp>
        </mc:Choice>
        <mc:Fallback xmlns="">
          <p:sp>
            <p:nvSpPr>
              <p:cNvPr id="132" name="Rectangle 131"/>
              <p:cNvSpPr>
                <a:spLocks noRot="1" noChangeAspect="1" noMove="1" noResize="1" noEditPoints="1" noAdjustHandles="1" noChangeArrowheads="1" noChangeShapeType="1" noTextEdit="1"/>
              </p:cNvSpPr>
              <p:nvPr/>
            </p:nvSpPr>
            <p:spPr>
              <a:xfrm>
                <a:off x="6065419" y="3063406"/>
                <a:ext cx="872111" cy="332912"/>
              </a:xfrm>
              <a:prstGeom prst="rect">
                <a:avLst/>
              </a:prstGeom>
              <a:blipFill rotWithShape="1">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6785430" y="3063406"/>
                <a:ext cx="36986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or</m:t>
                      </m:r>
                    </m:oMath>
                  </m:oMathPara>
                </a14:m>
                <a:endParaRPr lang="en-US" sz="1600" baseline="30000" dirty="0">
                  <a:solidFill>
                    <a:prstClr val="black"/>
                  </a:solidFill>
                  <a:latin typeface="Bookman Old Style" pitchFamily="18" charset="0"/>
                </a:endParaRPr>
              </a:p>
            </p:txBody>
          </p:sp>
        </mc:Choice>
        <mc:Fallback xmlns="">
          <p:sp>
            <p:nvSpPr>
              <p:cNvPr id="133" name="Rectangle 132"/>
              <p:cNvSpPr>
                <a:spLocks noRot="1" noChangeAspect="1" noMove="1" noResize="1" noEditPoints="1" noAdjustHandles="1" noChangeArrowheads="1" noChangeShapeType="1" noTextEdit="1"/>
              </p:cNvSpPr>
              <p:nvPr/>
            </p:nvSpPr>
            <p:spPr>
              <a:xfrm>
                <a:off x="6785430" y="3063406"/>
                <a:ext cx="369861" cy="332912"/>
              </a:xfrm>
              <a:prstGeom prst="rect">
                <a:avLst/>
              </a:prstGeom>
              <a:blipFill rotWithShape="1">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p:cNvSpPr/>
              <p:nvPr/>
            </p:nvSpPr>
            <p:spPr>
              <a:xfrm>
                <a:off x="7087599" y="3063406"/>
                <a:ext cx="872111"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dirty="0" smtClean="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134" name="Rectangle 133"/>
              <p:cNvSpPr>
                <a:spLocks noRot="1" noChangeAspect="1" noMove="1" noResize="1" noEditPoints="1" noAdjustHandles="1" noChangeArrowheads="1" noChangeShapeType="1" noTextEdit="1"/>
              </p:cNvSpPr>
              <p:nvPr/>
            </p:nvSpPr>
            <p:spPr>
              <a:xfrm>
                <a:off x="7087599" y="3063406"/>
                <a:ext cx="872111" cy="332912"/>
              </a:xfrm>
              <a:prstGeom prst="rect">
                <a:avLst/>
              </a:prstGeom>
              <a:blipFill rotWithShape="1">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p:cNvSpPr/>
              <p:nvPr/>
            </p:nvSpPr>
            <p:spPr>
              <a:xfrm>
                <a:off x="5868144" y="3548591"/>
                <a:ext cx="151404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prstClr val="black"/>
                          </a:solidFill>
                          <a:latin typeface="Cambria Math"/>
                        </a:rPr>
                        <m:t>Hence</m:t>
                      </m:r>
                      <m:r>
                        <a:rPr lang="en-US" sz="1600" dirty="0">
                          <a:solidFill>
                            <a:prstClr val="black"/>
                          </a:solidFill>
                          <a:latin typeface="Cambria Math"/>
                        </a:rPr>
                        <m:t> </m:t>
                      </m:r>
                      <m:r>
                        <m:rPr>
                          <m:sty m:val="p"/>
                        </m:rPr>
                        <a:rPr lang="en-US" sz="1600" dirty="0">
                          <a:solidFill>
                            <a:prstClr val="black"/>
                          </a:solidFill>
                          <a:latin typeface="Cambria Math"/>
                        </a:rPr>
                        <m:t>x</m:t>
                      </m:r>
                      <m:r>
                        <a:rPr lang="en-US" sz="1600" dirty="0">
                          <a:solidFill>
                            <a:prstClr val="black"/>
                          </a:solidFill>
                          <a:latin typeface="Cambria Math"/>
                        </a:rPr>
                        <m:t>=2</m:t>
                      </m:r>
                    </m:oMath>
                  </m:oMathPara>
                </a14:m>
                <a:endParaRPr lang="en-US" sz="1600" dirty="0">
                  <a:solidFill>
                    <a:prstClr val="black"/>
                  </a:solidFill>
                  <a:latin typeface="Bookman Old Style" pitchFamily="18" charset="0"/>
                </a:endParaRPr>
              </a:p>
            </p:txBody>
          </p:sp>
        </mc:Choice>
        <mc:Fallback xmlns="">
          <p:sp>
            <p:nvSpPr>
              <p:cNvPr id="141" name="Rectangle 140"/>
              <p:cNvSpPr>
                <a:spLocks noRot="1" noChangeAspect="1" noMove="1" noResize="1" noEditPoints="1" noAdjustHandles="1" noChangeArrowheads="1" noChangeShapeType="1" noTextEdit="1"/>
              </p:cNvSpPr>
              <p:nvPr/>
            </p:nvSpPr>
            <p:spPr>
              <a:xfrm>
                <a:off x="5868144" y="3548591"/>
                <a:ext cx="1514045" cy="338554"/>
              </a:xfrm>
              <a:prstGeom prst="rect">
                <a:avLst/>
              </a:prstGeom>
              <a:blipFill rotWithShape="1">
                <a:blip r:embed="rId44"/>
                <a:stretch>
                  <a:fillRect/>
                </a:stretch>
              </a:blipFill>
            </p:spPr>
            <p:txBody>
              <a:bodyPr/>
              <a:lstStyle/>
              <a:p>
                <a:r>
                  <a:rPr lang="en-US">
                    <a:noFill/>
                  </a:rPr>
                  <a:t> </a:t>
                </a:r>
              </a:p>
            </p:txBody>
          </p:sp>
        </mc:Fallback>
      </mc:AlternateContent>
      <p:sp>
        <p:nvSpPr>
          <p:cNvPr id="142" name="Rectangle 141"/>
          <p:cNvSpPr/>
          <p:nvPr/>
        </p:nvSpPr>
        <p:spPr>
          <a:xfrm>
            <a:off x="5807191" y="3787699"/>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43" name="Rectangle 142"/>
              <p:cNvSpPr/>
              <p:nvPr/>
            </p:nvSpPr>
            <p:spPr>
              <a:xfrm>
                <a:off x="6090820" y="3787699"/>
                <a:ext cx="734147"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600" dirty="0" smtClean="0">
                          <a:solidFill>
                            <a:prstClr val="black"/>
                          </a:solidFill>
                          <a:latin typeface="Cambria Math"/>
                        </a:rPr>
                        <m:t>x</m:t>
                      </m:r>
                      <m:r>
                        <a:rPr lang="en-US" sz="1600" i="1" dirty="0" smtClean="0">
                          <a:solidFill>
                            <a:prstClr val="black"/>
                          </a:solidFill>
                          <a:latin typeface="Cambria Math"/>
                          <a:ea typeface="Cambria Math"/>
                        </a:rPr>
                        <m:t>+1</m:t>
                      </m:r>
                    </m:oMath>
                  </m:oMathPara>
                </a14:m>
                <a:endParaRPr lang="en-US" sz="1600" baseline="30000" dirty="0">
                  <a:solidFill>
                    <a:prstClr val="black"/>
                  </a:solidFill>
                  <a:latin typeface="Bookman Old Style" pitchFamily="18" charset="0"/>
                </a:endParaRPr>
              </a:p>
            </p:txBody>
          </p:sp>
        </mc:Choice>
        <mc:Fallback xmlns="">
          <p:sp>
            <p:nvSpPr>
              <p:cNvPr id="143" name="Rectangle 142"/>
              <p:cNvSpPr>
                <a:spLocks noRot="1" noChangeAspect="1" noMove="1" noResize="1" noEditPoints="1" noAdjustHandles="1" noChangeArrowheads="1" noChangeShapeType="1" noTextEdit="1"/>
              </p:cNvSpPr>
              <p:nvPr/>
            </p:nvSpPr>
            <p:spPr>
              <a:xfrm>
                <a:off x="6090820" y="3787699"/>
                <a:ext cx="734147" cy="332912"/>
              </a:xfrm>
              <a:prstGeom prst="rect">
                <a:avLst/>
              </a:prstGeom>
              <a:blipFill rotWithShape="1">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6624272" y="3787699"/>
                <a:ext cx="877244"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=2</m:t>
                      </m:r>
                      <m:r>
                        <a:rPr lang="en-US" sz="1600" i="1" dirty="0" smtClean="0">
                          <a:solidFill>
                            <a:prstClr val="black"/>
                          </a:solidFill>
                          <a:latin typeface="Cambria Math"/>
                          <a:ea typeface="Cambria Math"/>
                        </a:rPr>
                        <m:t>+1</m:t>
                      </m:r>
                    </m:oMath>
                  </m:oMathPara>
                </a14:m>
                <a:endParaRPr lang="en-US" sz="1600" baseline="30000" dirty="0">
                  <a:solidFill>
                    <a:prstClr val="black"/>
                  </a:solidFill>
                  <a:latin typeface="Bookman Old Style" pitchFamily="18" charset="0"/>
                </a:endParaRPr>
              </a:p>
            </p:txBody>
          </p:sp>
        </mc:Choice>
        <mc:Fallback xmlns="">
          <p:sp>
            <p:nvSpPr>
              <p:cNvPr id="144" name="Rectangle 143"/>
              <p:cNvSpPr>
                <a:spLocks noRot="1" noChangeAspect="1" noMove="1" noResize="1" noEditPoints="1" noAdjustHandles="1" noChangeArrowheads="1" noChangeShapeType="1" noTextEdit="1"/>
              </p:cNvSpPr>
              <p:nvPr/>
            </p:nvSpPr>
            <p:spPr>
              <a:xfrm>
                <a:off x="6624272" y="3787699"/>
                <a:ext cx="877244" cy="332912"/>
              </a:xfrm>
              <a:prstGeom prst="rect">
                <a:avLst/>
              </a:prstGeom>
              <a:blipFill rotWithShape="1">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144"/>
              <p:cNvSpPr/>
              <p:nvPr/>
            </p:nvSpPr>
            <p:spPr>
              <a:xfrm>
                <a:off x="7408719" y="3787699"/>
                <a:ext cx="877244"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m:t>
                      </m:r>
                      <m:r>
                        <a:rPr lang="en-US" sz="1600" i="1" dirty="0" smtClean="0">
                          <a:solidFill>
                            <a:prstClr val="black"/>
                          </a:solidFill>
                          <a:latin typeface="Cambria Math"/>
                        </a:rPr>
                        <m:t>3</m:t>
                      </m:r>
                    </m:oMath>
                  </m:oMathPara>
                </a14:m>
                <a:endParaRPr lang="en-US" sz="1600" baseline="30000" dirty="0">
                  <a:solidFill>
                    <a:prstClr val="black"/>
                  </a:solidFill>
                  <a:latin typeface="Bookman Old Style" pitchFamily="18" charset="0"/>
                </a:endParaRPr>
              </a:p>
            </p:txBody>
          </p:sp>
        </mc:Choice>
        <mc:Fallback xmlns="">
          <p:sp>
            <p:nvSpPr>
              <p:cNvPr id="145" name="Rectangle 144"/>
              <p:cNvSpPr>
                <a:spLocks noRot="1" noChangeAspect="1" noMove="1" noResize="1" noEditPoints="1" noAdjustHandles="1" noChangeArrowheads="1" noChangeShapeType="1" noTextEdit="1"/>
              </p:cNvSpPr>
              <p:nvPr/>
            </p:nvSpPr>
            <p:spPr>
              <a:xfrm>
                <a:off x="7408719" y="3787699"/>
                <a:ext cx="877244" cy="332912"/>
              </a:xfrm>
              <a:prstGeom prst="rect">
                <a:avLst/>
              </a:prstGeom>
              <a:blipFill rotWithShape="1">
                <a:blip r:embed="rId47"/>
                <a:stretch>
                  <a:fillRect/>
                </a:stretch>
              </a:blipFill>
            </p:spPr>
            <p:txBody>
              <a:bodyPr/>
              <a:lstStyle/>
              <a:p>
                <a:r>
                  <a:rPr lang="en-US">
                    <a:noFill/>
                  </a:rPr>
                  <a:t> </a:t>
                </a:r>
              </a:p>
            </p:txBody>
          </p:sp>
        </mc:Fallback>
      </mc:AlternateContent>
      <p:sp>
        <p:nvSpPr>
          <p:cNvPr id="146" name="Rectangle 145"/>
          <p:cNvSpPr/>
          <p:nvPr/>
        </p:nvSpPr>
        <p:spPr>
          <a:xfrm>
            <a:off x="4902236" y="4272814"/>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47" name="Rectangle 146"/>
              <p:cNvSpPr/>
              <p:nvPr/>
            </p:nvSpPr>
            <p:spPr>
              <a:xfrm>
                <a:off x="5224804" y="4315402"/>
                <a:ext cx="3301361" cy="540739"/>
              </a:xfrm>
              <a:prstGeom prst="rect">
                <a:avLst/>
              </a:prstGeom>
              <a:solidFill>
                <a:srgbClr val="FF9933"/>
              </a:solidFill>
              <a:ln w="28575">
                <a:solidFill>
                  <a:schemeClr val="bg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marL="884238" indent="-884238" algn="just">
                  <a:tabLst>
                    <a:tab pos="457200" algn="ctr"/>
                    <a:tab pos="2462213" algn="r"/>
                    <a:tab pos="2743200" algn="ctr"/>
                    <a:tab pos="3082925" algn="l"/>
                  </a:tabLst>
                </a:pPr>
                <a14:m>
                  <m:oMathPara xmlns:m="http://schemas.openxmlformats.org/officeDocument/2006/math">
                    <m:oMathParaPr>
                      <m:jc m:val="left"/>
                    </m:oMathParaPr>
                    <m:oMath xmlns:m="http://schemas.openxmlformats.org/officeDocument/2006/math">
                      <m:r>
                        <a:rPr lang="en-US" sz="1400" b="1" i="1" kern="0" dirty="0" smtClean="0">
                          <a:solidFill>
                            <a:sysClr val="windowText" lastClr="000000"/>
                          </a:solidFill>
                          <a:latin typeface="Cambria Math"/>
                        </a:rPr>
                        <m:t>𝐓𝐡𝐞</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𝐬𝐢𝐝𝐞𝐬</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𝐨𝐟</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𝐛𝐨𝐭𝐡</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𝐭𝐡𝐞</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𝐫𝐞𝐠𝐮𝐥𝐚𝐫</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𝐡𝐞𝐱𝐚𝐠𝐨𝐧</m:t>
                      </m:r>
                      <m:r>
                        <a:rPr lang="en-US" sz="1400" b="1" kern="0" dirty="0">
                          <a:solidFill>
                            <a:sysClr val="windowText" lastClr="000000"/>
                          </a:solidFill>
                          <a:latin typeface="Cambria Math"/>
                        </a:rPr>
                        <m:t> </m:t>
                      </m:r>
                    </m:oMath>
                  </m:oMathPara>
                </a14:m>
                <a:endParaRPr lang="en-US" sz="1400" b="1" kern="0" dirty="0" smtClean="0">
                  <a:solidFill>
                    <a:sysClr val="windowText" lastClr="000000"/>
                  </a:solidFill>
                  <a:latin typeface="Bookman Old Style" pitchFamily="18" charset="0"/>
                </a:endParaRPr>
              </a:p>
              <a:p>
                <a:pPr algn="just">
                  <a:tabLst>
                    <a:tab pos="457200" algn="ctr"/>
                    <a:tab pos="2462213" algn="r"/>
                    <a:tab pos="2743200" algn="ctr"/>
                    <a:tab pos="3082925" algn="l"/>
                  </a:tabLst>
                </a:pPr>
                <a14:m>
                  <m:oMathPara xmlns:m="http://schemas.openxmlformats.org/officeDocument/2006/math">
                    <m:oMathParaPr>
                      <m:jc m:val="left"/>
                    </m:oMathParaPr>
                    <m:oMath xmlns:m="http://schemas.openxmlformats.org/officeDocument/2006/math">
                      <m:r>
                        <a:rPr lang="en-US" sz="1400" b="1" i="1" kern="0" dirty="0">
                          <a:solidFill>
                            <a:sysClr val="windowText" lastClr="000000"/>
                          </a:solidFill>
                          <a:latin typeface="Cambria Math"/>
                        </a:rPr>
                        <m:t>𝐚𝐫𝐞</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𝟐𝐜𝐦</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𝐚𝐧𝐝</m:t>
                      </m:r>
                      <m:r>
                        <a:rPr lang="en-US" sz="1400" b="1" kern="0" dirty="0">
                          <a:solidFill>
                            <a:sysClr val="windowText" lastClr="000000"/>
                          </a:solidFill>
                          <a:latin typeface="Cambria Math"/>
                        </a:rPr>
                        <m:t> </m:t>
                      </m:r>
                      <m:r>
                        <a:rPr lang="en-US" sz="1400" b="1" i="1" kern="0" dirty="0">
                          <a:solidFill>
                            <a:sysClr val="windowText" lastClr="000000"/>
                          </a:solidFill>
                          <a:latin typeface="Cambria Math"/>
                        </a:rPr>
                        <m:t>𝟑𝐜𝐦</m:t>
                      </m:r>
                      <m:r>
                        <a:rPr lang="en-US" sz="1400" b="1" kern="0" dirty="0" smtClean="0">
                          <a:solidFill>
                            <a:sysClr val="windowText" lastClr="000000"/>
                          </a:solidFill>
                          <a:latin typeface="Cambria Math"/>
                        </a:rPr>
                        <m:t>.</m:t>
                      </m:r>
                    </m:oMath>
                  </m:oMathPara>
                </a14:m>
                <a:endParaRPr lang="en-US" sz="1400" b="1" kern="0" dirty="0">
                  <a:solidFill>
                    <a:sysClr val="windowText" lastClr="000000"/>
                  </a:solidFill>
                  <a:latin typeface="Bookman Old Style" pitchFamily="18" charset="0"/>
                </a:endParaRPr>
              </a:p>
            </p:txBody>
          </p:sp>
        </mc:Choice>
        <mc:Fallback xmlns="">
          <p:sp>
            <p:nvSpPr>
              <p:cNvPr id="147" name="Rectangle 146"/>
              <p:cNvSpPr>
                <a:spLocks noRot="1" noChangeAspect="1" noMove="1" noResize="1" noEditPoints="1" noAdjustHandles="1" noChangeArrowheads="1" noChangeShapeType="1" noTextEdit="1"/>
              </p:cNvSpPr>
              <p:nvPr/>
            </p:nvSpPr>
            <p:spPr>
              <a:xfrm>
                <a:off x="5224804" y="4315402"/>
                <a:ext cx="3301361" cy="540739"/>
              </a:xfrm>
              <a:prstGeom prst="rect">
                <a:avLst/>
              </a:prstGeom>
              <a:blipFill rotWithShape="1">
                <a:blip r:embed="rId48"/>
                <a:stretch>
                  <a:fillRect r="-363"/>
                </a:stretch>
              </a:blipFill>
              <a:ln w="28575">
                <a:solidFill>
                  <a:schemeClr val="bg1"/>
                </a:solidFill>
              </a:ln>
              <a:effectLst/>
            </p:spPr>
            <p:txBody>
              <a:bodyPr/>
              <a:lstStyle/>
              <a:p>
                <a:r>
                  <a:rPr lang="en-US">
                    <a:noFill/>
                  </a:rPr>
                  <a:t> </a:t>
                </a:r>
              </a:p>
            </p:txBody>
          </p:sp>
        </mc:Fallback>
      </mc:AlternateContent>
      <p:cxnSp>
        <p:nvCxnSpPr>
          <p:cNvPr id="140" name="Straight Connector 139"/>
          <p:cNvCxnSpPr/>
          <p:nvPr/>
        </p:nvCxnSpPr>
        <p:spPr>
          <a:xfrm flipH="1">
            <a:off x="2036278" y="3231647"/>
            <a:ext cx="308517" cy="1706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984394" y="3327908"/>
            <a:ext cx="250677" cy="1825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1892101" y="3050406"/>
            <a:ext cx="250677" cy="1825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Rectangle 149"/>
              <p:cNvSpPr/>
              <p:nvPr/>
            </p:nvSpPr>
            <p:spPr>
              <a:xfrm>
                <a:off x="1840064" y="2979420"/>
                <a:ext cx="373765"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solidFill>
                            <a:srgbClr val="C00000"/>
                          </a:solidFill>
                          <a:latin typeface="Cambria Math"/>
                        </a:rPr>
                        <m:t>81</m:t>
                      </m:r>
                    </m:oMath>
                  </m:oMathPara>
                </a14:m>
                <a:endParaRPr lang="en-US" sz="1400" baseline="30000" dirty="0">
                  <a:solidFill>
                    <a:srgbClr val="C00000"/>
                  </a:solidFill>
                  <a:latin typeface="Bookman Old Style" pitchFamily="18" charset="0"/>
                </a:endParaRPr>
              </a:p>
            </p:txBody>
          </p:sp>
        </mc:Choice>
        <mc:Fallback xmlns="">
          <p:sp>
            <p:nvSpPr>
              <p:cNvPr id="150" name="Rectangle 149"/>
              <p:cNvSpPr>
                <a:spLocks noRot="1" noChangeAspect="1" noMove="1" noResize="1" noEditPoints="1" noAdjustHandles="1" noChangeArrowheads="1" noChangeShapeType="1" noTextEdit="1"/>
              </p:cNvSpPr>
              <p:nvPr/>
            </p:nvSpPr>
            <p:spPr>
              <a:xfrm>
                <a:off x="1840064" y="2979420"/>
                <a:ext cx="373765" cy="302840"/>
              </a:xfrm>
              <a:prstGeom prst="rect">
                <a:avLst/>
              </a:prstGeom>
              <a:blipFill rotWithShape="1">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p:cNvSpPr/>
              <p:nvPr/>
            </p:nvSpPr>
            <p:spPr>
              <a:xfrm>
                <a:off x="3001588" y="3358990"/>
                <a:ext cx="373765"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solidFill>
                            <a:srgbClr val="C00000"/>
                          </a:solidFill>
                          <a:latin typeface="Cambria Math"/>
                        </a:rPr>
                        <m:t>1</m:t>
                      </m:r>
                    </m:oMath>
                  </m:oMathPara>
                </a14:m>
                <a:endParaRPr lang="en-US" sz="1400" baseline="30000" dirty="0">
                  <a:solidFill>
                    <a:srgbClr val="C00000"/>
                  </a:solidFill>
                  <a:latin typeface="Bookman Old Style" pitchFamily="18" charset="0"/>
                </a:endParaRPr>
              </a:p>
            </p:txBody>
          </p:sp>
        </mc:Choice>
        <mc:Fallback xmlns="">
          <p:sp>
            <p:nvSpPr>
              <p:cNvPr id="151" name="Rectangle 150"/>
              <p:cNvSpPr>
                <a:spLocks noRot="1" noChangeAspect="1" noMove="1" noResize="1" noEditPoints="1" noAdjustHandles="1" noChangeArrowheads="1" noChangeShapeType="1" noTextEdit="1"/>
              </p:cNvSpPr>
              <p:nvPr/>
            </p:nvSpPr>
            <p:spPr>
              <a:xfrm>
                <a:off x="3001588" y="3358990"/>
                <a:ext cx="373765" cy="302840"/>
              </a:xfrm>
              <a:prstGeom prst="rect">
                <a:avLst/>
              </a:prstGeom>
              <a:blipFill rotWithShape="1">
                <a:blip r:embed="rId50"/>
                <a:stretch>
                  <a:fillRect/>
                </a:stretch>
              </a:blipFill>
            </p:spPr>
            <p:txBody>
              <a:bodyPr/>
              <a:lstStyle/>
              <a:p>
                <a:r>
                  <a:rPr lang="en-US">
                    <a:noFill/>
                  </a:rPr>
                  <a:t> </a:t>
                </a:r>
              </a:p>
            </p:txBody>
          </p:sp>
        </mc:Fallback>
      </mc:AlternateContent>
      <p:cxnSp>
        <p:nvCxnSpPr>
          <p:cNvPr id="152" name="Straight Connector 151"/>
          <p:cNvCxnSpPr/>
          <p:nvPr/>
        </p:nvCxnSpPr>
        <p:spPr>
          <a:xfrm flipH="1">
            <a:off x="2624608" y="3322440"/>
            <a:ext cx="250677" cy="1825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Rectangle 152"/>
              <p:cNvSpPr/>
              <p:nvPr/>
            </p:nvSpPr>
            <p:spPr>
              <a:xfrm>
                <a:off x="2031647" y="2965175"/>
                <a:ext cx="373765"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solidFill>
                            <a:srgbClr val="C00000"/>
                          </a:solidFill>
                          <a:latin typeface="Cambria Math"/>
                        </a:rPr>
                        <m:t>9</m:t>
                      </m:r>
                    </m:oMath>
                  </m:oMathPara>
                </a14:m>
                <a:endParaRPr lang="en-US" sz="1400" baseline="30000" dirty="0">
                  <a:solidFill>
                    <a:srgbClr val="C00000"/>
                  </a:solidFill>
                  <a:latin typeface="Bookman Old Style" pitchFamily="18" charset="0"/>
                </a:endParaRPr>
              </a:p>
            </p:txBody>
          </p:sp>
        </mc:Choice>
        <mc:Fallback xmlns="">
          <p:sp>
            <p:nvSpPr>
              <p:cNvPr id="153" name="Rectangle 152"/>
              <p:cNvSpPr>
                <a:spLocks noRot="1" noChangeAspect="1" noMove="1" noResize="1" noEditPoints="1" noAdjustHandles="1" noChangeArrowheads="1" noChangeShapeType="1" noTextEdit="1"/>
              </p:cNvSpPr>
              <p:nvPr/>
            </p:nvSpPr>
            <p:spPr>
              <a:xfrm>
                <a:off x="2031647" y="2965175"/>
                <a:ext cx="373765" cy="302840"/>
              </a:xfrm>
              <a:prstGeom prst="rect">
                <a:avLst/>
              </a:prstGeom>
              <a:blipFill rotWithShape="1">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Rectangle 153"/>
              <p:cNvSpPr/>
              <p:nvPr/>
            </p:nvSpPr>
            <p:spPr>
              <a:xfrm>
                <a:off x="2734878" y="3352604"/>
                <a:ext cx="280815" cy="3028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solidFill>
                            <a:srgbClr val="C00000"/>
                          </a:solidFill>
                          <a:latin typeface="Cambria Math"/>
                        </a:rPr>
                        <m:t>1</m:t>
                      </m:r>
                    </m:oMath>
                  </m:oMathPara>
                </a14:m>
                <a:endParaRPr lang="en-US" sz="1400" baseline="30000" dirty="0">
                  <a:solidFill>
                    <a:srgbClr val="C00000"/>
                  </a:solidFill>
                  <a:latin typeface="Bookman Old Style" pitchFamily="18" charset="0"/>
                </a:endParaRPr>
              </a:p>
            </p:txBody>
          </p:sp>
        </mc:Choice>
        <mc:Fallback xmlns="">
          <p:sp>
            <p:nvSpPr>
              <p:cNvPr id="154" name="Rectangle 153"/>
              <p:cNvSpPr>
                <a:spLocks noRot="1" noChangeAspect="1" noMove="1" noResize="1" noEditPoints="1" noAdjustHandles="1" noChangeArrowheads="1" noChangeShapeType="1" noTextEdit="1"/>
              </p:cNvSpPr>
              <p:nvPr/>
            </p:nvSpPr>
            <p:spPr>
              <a:xfrm>
                <a:off x="2734878" y="3352604"/>
                <a:ext cx="280815" cy="302840"/>
              </a:xfrm>
              <a:prstGeom prst="rect">
                <a:avLst/>
              </a:prstGeom>
              <a:blipFill rotWithShape="1">
                <a:blip r:embed="rId52"/>
                <a:stretch>
                  <a:fillRect/>
                </a:stretch>
              </a:blipFill>
            </p:spPr>
            <p:txBody>
              <a:bodyPr/>
              <a:lstStyle/>
              <a:p>
                <a:r>
                  <a:rPr lang="en-US">
                    <a:noFill/>
                  </a:rPr>
                  <a:t> </a:t>
                </a:r>
              </a:p>
            </p:txBody>
          </p:sp>
        </mc:Fallback>
      </mc:AlternateContent>
      <p:sp>
        <p:nvSpPr>
          <p:cNvPr id="155" name="Curved Down Arrow 154"/>
          <p:cNvSpPr>
            <a:spLocks noChangeArrowheads="1"/>
          </p:cNvSpPr>
          <p:nvPr/>
        </p:nvSpPr>
        <p:spPr bwMode="auto">
          <a:xfrm rot="10800000" flipV="1">
            <a:off x="6599170" y="1731978"/>
            <a:ext cx="709134"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156" name="Rectangle 155"/>
          <p:cNvSpPr/>
          <p:nvPr/>
        </p:nvSpPr>
        <p:spPr>
          <a:xfrm>
            <a:off x="5796136" y="3313259"/>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57" name="Rectangle 156"/>
              <p:cNvSpPr/>
              <p:nvPr/>
            </p:nvSpPr>
            <p:spPr>
              <a:xfrm>
                <a:off x="5968730" y="3330775"/>
                <a:ext cx="3355798"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smtClean="0">
                          <a:solidFill>
                            <a:prstClr val="black"/>
                          </a:solidFill>
                          <a:latin typeface="Cambria Math"/>
                        </a:rPr>
                        <m:t> </m:t>
                      </m:r>
                      <m:r>
                        <m:rPr>
                          <m:sty m:val="p"/>
                        </m:rPr>
                        <a:rPr lang="en-US" sz="1600" dirty="0" smtClean="0">
                          <a:solidFill>
                            <a:prstClr val="black"/>
                          </a:solidFill>
                          <a:latin typeface="Cambria Math"/>
                        </a:rPr>
                        <m:t>x</m:t>
                      </m:r>
                      <m:r>
                        <a:rPr lang="en-US" sz="1600" dirty="0" smtClean="0">
                          <a:solidFill>
                            <a:prstClr val="black"/>
                          </a:solidFill>
                          <a:latin typeface="Cambria Math"/>
                          <a:ea typeface="Cambria Math"/>
                        </a:rPr>
                        <m:t>≠–3(</m:t>
                      </m:r>
                      <m:r>
                        <m:rPr>
                          <m:sty m:val="p"/>
                        </m:rPr>
                        <a:rPr lang="en-US" sz="1600" dirty="0" smtClean="0">
                          <a:solidFill>
                            <a:prstClr val="black"/>
                          </a:solidFill>
                          <a:latin typeface="Cambria Math"/>
                          <a:ea typeface="Cambria Math"/>
                        </a:rPr>
                        <m:t>as</m:t>
                      </m:r>
                      <m:r>
                        <a:rPr lang="en-US" sz="1600" dirty="0" smtClean="0">
                          <a:solidFill>
                            <a:prstClr val="black"/>
                          </a:solidFill>
                          <a:latin typeface="Cambria Math"/>
                          <a:ea typeface="Cambria Math"/>
                        </a:rPr>
                        <m:t> </m:t>
                      </m:r>
                      <m:r>
                        <m:rPr>
                          <m:sty m:val="p"/>
                        </m:rPr>
                        <a:rPr lang="en-US" sz="1600" dirty="0" smtClean="0">
                          <a:solidFill>
                            <a:prstClr val="black"/>
                          </a:solidFill>
                          <a:latin typeface="Cambria Math"/>
                          <a:ea typeface="Cambria Math"/>
                        </a:rPr>
                        <m:t>side</m:t>
                      </m:r>
                      <m:r>
                        <a:rPr lang="en-US" sz="1600" dirty="0" smtClean="0">
                          <a:solidFill>
                            <a:prstClr val="black"/>
                          </a:solidFill>
                          <a:latin typeface="Cambria Math"/>
                          <a:ea typeface="Cambria Math"/>
                        </a:rPr>
                        <m:t> </m:t>
                      </m:r>
                      <m:r>
                        <m:rPr>
                          <m:sty m:val="p"/>
                        </m:rPr>
                        <a:rPr lang="en-US" sz="1600" dirty="0" smtClean="0">
                          <a:solidFill>
                            <a:prstClr val="black"/>
                          </a:solidFill>
                          <a:latin typeface="Cambria Math"/>
                          <a:ea typeface="Cambria Math"/>
                        </a:rPr>
                        <m:t>cannot</m:t>
                      </m:r>
                      <m:r>
                        <a:rPr lang="en-US" sz="1600" dirty="0" smtClean="0">
                          <a:solidFill>
                            <a:prstClr val="black"/>
                          </a:solidFill>
                          <a:latin typeface="Cambria Math"/>
                          <a:ea typeface="Cambria Math"/>
                        </a:rPr>
                        <m:t> </m:t>
                      </m:r>
                      <m:r>
                        <m:rPr>
                          <m:sty m:val="p"/>
                        </m:rPr>
                        <a:rPr lang="en-US" sz="1600" dirty="0" smtClean="0">
                          <a:solidFill>
                            <a:prstClr val="black"/>
                          </a:solidFill>
                          <a:latin typeface="Cambria Math"/>
                          <a:ea typeface="Cambria Math"/>
                        </a:rPr>
                        <m:t>be</m:t>
                      </m:r>
                      <m:r>
                        <a:rPr lang="en-US" sz="1600" dirty="0" smtClean="0">
                          <a:solidFill>
                            <a:prstClr val="black"/>
                          </a:solidFill>
                          <a:latin typeface="Cambria Math"/>
                          <a:ea typeface="Cambria Math"/>
                        </a:rPr>
                        <m:t> </m:t>
                      </m:r>
                      <m:r>
                        <m:rPr>
                          <m:sty m:val="p"/>
                        </m:rPr>
                        <a:rPr lang="en-US" sz="1600" dirty="0" smtClean="0">
                          <a:solidFill>
                            <a:prstClr val="black"/>
                          </a:solidFill>
                          <a:latin typeface="Cambria Math"/>
                          <a:ea typeface="Cambria Math"/>
                        </a:rPr>
                        <m:t>negative</m:t>
                      </m:r>
                      <m:r>
                        <a:rPr lang="en-US" sz="1600" dirty="0" smtClean="0">
                          <a:solidFill>
                            <a:prstClr val="black"/>
                          </a:solidFill>
                          <a:latin typeface="Cambria Math"/>
                          <a:ea typeface="Cambria Math"/>
                        </a:rPr>
                        <m:t>)</m:t>
                      </m:r>
                    </m:oMath>
                  </m:oMathPara>
                </a14:m>
                <a:endParaRPr lang="en-US" baseline="30000" dirty="0">
                  <a:solidFill>
                    <a:prstClr val="black"/>
                  </a:solidFill>
                  <a:latin typeface="Bookman Old Style" pitchFamily="18" charset="0"/>
                </a:endParaRPr>
              </a:p>
            </p:txBody>
          </p:sp>
        </mc:Choice>
        <mc:Fallback xmlns="">
          <p:sp>
            <p:nvSpPr>
              <p:cNvPr id="157" name="Rectangle 156"/>
              <p:cNvSpPr>
                <a:spLocks noRot="1" noChangeAspect="1" noMove="1" noResize="1" noEditPoints="1" noAdjustHandles="1" noChangeArrowheads="1" noChangeShapeType="1" noTextEdit="1"/>
              </p:cNvSpPr>
              <p:nvPr/>
            </p:nvSpPr>
            <p:spPr>
              <a:xfrm>
                <a:off x="5968730" y="3330775"/>
                <a:ext cx="3355798" cy="332912"/>
              </a:xfrm>
              <a:prstGeom prst="rect">
                <a:avLst/>
              </a:prstGeom>
              <a:blipFill rotWithShape="1">
                <a:blip r:embed="rId53"/>
                <a:stretch>
                  <a:fillRect b="-12727"/>
                </a:stretch>
              </a:blipFill>
            </p:spPr>
            <p:txBody>
              <a:bodyPr/>
              <a:lstStyle/>
              <a:p>
                <a:r>
                  <a:rPr lang="en-US">
                    <a:noFill/>
                  </a:rPr>
                  <a:t> </a:t>
                </a:r>
              </a:p>
            </p:txBody>
          </p:sp>
        </mc:Fallback>
      </mc:AlternateContent>
      <p:sp>
        <p:nvSpPr>
          <p:cNvPr id="158" name="Rectangle 157"/>
          <p:cNvSpPr/>
          <p:nvPr/>
        </p:nvSpPr>
        <p:spPr>
          <a:xfrm>
            <a:off x="5807191" y="2648521"/>
            <a:ext cx="359872" cy="338554"/>
          </a:xfrm>
          <a:prstGeom prst="rect">
            <a:avLst/>
          </a:prstGeom>
        </p:spPr>
        <p:txBody>
          <a:bodyPr wrap="square">
            <a:spAutoFit/>
          </a:bodyPr>
          <a:lstStyle/>
          <a:p>
            <a:r>
              <a:rPr lang="en-US" sz="1600" dirty="0" smtClean="0">
                <a:solidFill>
                  <a:prstClr val="black"/>
                </a:solidFill>
                <a:latin typeface="Bookman Old Style" pitchFamily="18" charset="0"/>
                <a:sym typeface="Symbol"/>
              </a:rPr>
              <a:t></a:t>
            </a:r>
            <a:endParaRPr lang="en-US" sz="1600" dirty="0">
              <a:solidFill>
                <a:prstClr val="black"/>
              </a:solidFill>
              <a:latin typeface="Bookman Old Style" pitchFamily="18" charset="0"/>
            </a:endParaRPr>
          </a:p>
        </p:txBody>
      </p:sp>
      <mc:AlternateContent xmlns:mc="http://schemas.openxmlformats.org/markup-compatibility/2006" xmlns:a14="http://schemas.microsoft.com/office/drawing/2010/main">
        <mc:Choice Requires="a14">
          <p:sp>
            <p:nvSpPr>
              <p:cNvPr id="159" name="Rectangle 158"/>
              <p:cNvSpPr/>
              <p:nvPr/>
            </p:nvSpPr>
            <p:spPr>
              <a:xfrm>
                <a:off x="6079487" y="2859352"/>
                <a:ext cx="1329232" cy="332912"/>
              </a:xfrm>
              <a:prstGeom prst="rect">
                <a:avLst/>
              </a:prstGeom>
            </p:spPr>
            <p:txBody>
              <a:bodyPr wrap="square">
                <a:spAutoFit/>
              </a:bodyPr>
              <a:lstStyle/>
              <a:p>
                <a14:m>
                  <m:oMath xmlns:m="http://schemas.openxmlformats.org/officeDocument/2006/math">
                    <m:r>
                      <m:rPr>
                        <m:sty m:val="p"/>
                      </m:rPr>
                      <a:rPr lang="en-US" sz="1600" dirty="0">
                        <a:solidFill>
                          <a:prstClr val="black"/>
                        </a:solidFill>
                        <a:latin typeface="Cambria Math"/>
                      </a:rPr>
                      <m:t>x</m:t>
                    </m:r>
                    <m:r>
                      <a:rPr lang="en-US" sz="1600" dirty="0">
                        <a:solidFill>
                          <a:prstClr val="black"/>
                        </a:solidFill>
                        <a:latin typeface="Cambria Math"/>
                      </a:rPr>
                      <m:t>+3</m:t>
                    </m:r>
                    <m:r>
                      <a:rPr lang="en-US" sz="1600" i="1" dirty="0">
                        <a:solidFill>
                          <a:prstClr val="black"/>
                        </a:solidFill>
                        <a:latin typeface="Cambria Math"/>
                      </a:rPr>
                      <m:t> </m:t>
                    </m:r>
                    <m:r>
                      <a:rPr lang="en-US" sz="1600" dirty="0" smtClean="0">
                        <a:solidFill>
                          <a:prstClr val="black"/>
                        </a:solidFill>
                        <a:latin typeface="Cambria Math"/>
                      </a:rPr>
                      <m:t>=0</m:t>
                    </m:r>
                  </m:oMath>
                </a14:m>
                <a:r>
                  <a:rPr lang="en-US" sz="1600" baseline="30000" dirty="0" smtClean="0">
                    <a:solidFill>
                      <a:prstClr val="black"/>
                    </a:solidFill>
                    <a:latin typeface="Bookman Old Style" pitchFamily="18" charset="0"/>
                  </a:rPr>
                  <a:t> </a:t>
                </a:r>
                <a:endParaRPr lang="en-US" sz="1600" baseline="30000" dirty="0">
                  <a:solidFill>
                    <a:prstClr val="black"/>
                  </a:solidFill>
                  <a:latin typeface="Bookman Old Style" pitchFamily="18" charset="0"/>
                </a:endParaRPr>
              </a:p>
            </p:txBody>
          </p:sp>
        </mc:Choice>
        <mc:Fallback xmlns="">
          <p:sp>
            <p:nvSpPr>
              <p:cNvPr id="159" name="Rectangle 158"/>
              <p:cNvSpPr>
                <a:spLocks noRot="1" noChangeAspect="1" noMove="1" noResize="1" noEditPoints="1" noAdjustHandles="1" noChangeArrowheads="1" noChangeShapeType="1" noTextEdit="1"/>
              </p:cNvSpPr>
              <p:nvPr/>
            </p:nvSpPr>
            <p:spPr>
              <a:xfrm>
                <a:off x="6079487" y="2859352"/>
                <a:ext cx="1329232" cy="332912"/>
              </a:xfrm>
              <a:prstGeom prst="rect">
                <a:avLst/>
              </a:prstGeom>
              <a:blipFill rotWithShape="1">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Rectangle 159"/>
              <p:cNvSpPr/>
              <p:nvPr/>
            </p:nvSpPr>
            <p:spPr>
              <a:xfrm>
                <a:off x="7088180" y="2859352"/>
                <a:ext cx="1654192" cy="338554"/>
              </a:xfrm>
              <a:prstGeom prst="rect">
                <a:avLst/>
              </a:prstGeom>
            </p:spPr>
            <p:txBody>
              <a:bodyPr wrap="square">
                <a:spAutoFit/>
              </a:bodyPr>
              <a:lstStyle/>
              <a:p>
                <a:r>
                  <a:rPr lang="en-US" sz="1600" dirty="0" smtClean="0">
                    <a:solidFill>
                      <a:prstClr val="black"/>
                    </a:solidFill>
                    <a:latin typeface="Cambria Math" panose="02040503050406030204" pitchFamily="18" charset="0"/>
                    <a:ea typeface="Cambria Math" panose="02040503050406030204" pitchFamily="18" charset="0"/>
                  </a:rPr>
                  <a:t>or</a:t>
                </a:r>
                <a:r>
                  <a:rPr lang="en-US" sz="1600" dirty="0" smtClean="0">
                    <a:solidFill>
                      <a:prstClr val="black"/>
                    </a:solidFill>
                  </a:rPr>
                  <a:t>  </a:t>
                </a:r>
                <a14:m>
                  <m:oMath xmlns:m="http://schemas.openxmlformats.org/officeDocument/2006/math">
                    <m:r>
                      <m:rPr>
                        <m:sty m:val="p"/>
                      </m:rPr>
                      <a:rPr lang="en-US" sz="1600" dirty="0">
                        <a:solidFill>
                          <a:prstClr val="black"/>
                        </a:solidFill>
                        <a:latin typeface="Cambria Math"/>
                      </a:rPr>
                      <m:t>x</m:t>
                    </m:r>
                    <m:r>
                      <a:rPr lang="en-US" sz="1600" dirty="0">
                        <a:solidFill>
                          <a:prstClr val="black"/>
                        </a:solidFill>
                        <a:latin typeface="Cambria Math"/>
                      </a:rPr>
                      <m:t>−2</m:t>
                    </m:r>
                    <m:r>
                      <a:rPr lang="en-US" sz="1600" i="1" dirty="0">
                        <a:solidFill>
                          <a:prstClr val="black"/>
                        </a:solidFill>
                        <a:latin typeface="Cambria Math"/>
                      </a:rPr>
                      <m:t> </m:t>
                    </m:r>
                    <m:r>
                      <a:rPr lang="en-US" sz="1600" dirty="0" smtClean="0">
                        <a:solidFill>
                          <a:prstClr val="black"/>
                        </a:solidFill>
                        <a:latin typeface="Cambria Math"/>
                      </a:rPr>
                      <m:t>=0 </m:t>
                    </m:r>
                  </m:oMath>
                </a14:m>
                <a:endParaRPr lang="en-US" sz="1600" baseline="30000" dirty="0">
                  <a:solidFill>
                    <a:prstClr val="black"/>
                  </a:solidFill>
                  <a:latin typeface="Bookman Old Style" pitchFamily="18" charset="0"/>
                </a:endParaRPr>
              </a:p>
            </p:txBody>
          </p:sp>
        </mc:Choice>
        <mc:Fallback xmlns="">
          <p:sp>
            <p:nvSpPr>
              <p:cNvPr id="160" name="Rectangle 159"/>
              <p:cNvSpPr>
                <a:spLocks noRot="1" noChangeAspect="1" noMove="1" noResize="1" noEditPoints="1" noAdjustHandles="1" noChangeArrowheads="1" noChangeShapeType="1" noTextEdit="1"/>
              </p:cNvSpPr>
              <p:nvPr/>
            </p:nvSpPr>
            <p:spPr>
              <a:xfrm>
                <a:off x="7088180" y="2859352"/>
                <a:ext cx="1654192" cy="338554"/>
              </a:xfrm>
              <a:prstGeom prst="rect">
                <a:avLst/>
              </a:prstGeom>
              <a:blipFill rotWithShape="1">
                <a:blip r:embed="rId55"/>
                <a:stretch>
                  <a:fillRect l="-2214" t="-8929" b="-17857"/>
                </a:stretch>
              </a:blipFill>
            </p:spPr>
            <p:txBody>
              <a:bodyPr/>
              <a:lstStyle/>
              <a:p>
                <a:r>
                  <a:rPr lang="en-US">
                    <a:noFill/>
                  </a:rPr>
                  <a:t> </a:t>
                </a:r>
              </a:p>
            </p:txBody>
          </p:sp>
        </mc:Fallback>
      </mc:AlternateContent>
      <p:cxnSp>
        <p:nvCxnSpPr>
          <p:cNvPr id="164" name="Straight Connector 163"/>
          <p:cNvCxnSpPr/>
          <p:nvPr/>
        </p:nvCxnSpPr>
        <p:spPr>
          <a:xfrm>
            <a:off x="6182335" y="2493392"/>
            <a:ext cx="5866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938739" y="2493392"/>
            <a:ext cx="533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310888" y="2731432"/>
            <a:ext cx="533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314654" y="2731432"/>
            <a:ext cx="4848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1015340" y="667093"/>
            <a:ext cx="7659330" cy="830997"/>
          </a:xfrm>
          <a:prstGeom prst="rect">
            <a:avLst/>
          </a:prstGeom>
          <a:noFill/>
          <a:ln w="9525">
            <a:noFill/>
            <a:miter lim="800000"/>
            <a:headEnd/>
            <a:tailEnd/>
          </a:ln>
        </p:spPr>
        <p:txBody>
          <a:bodyPr wrap="square">
            <a:spAutoFit/>
          </a:bodyPr>
          <a:lstStyle/>
          <a:p>
            <a:r>
              <a:rPr lang="en-US" sz="1600" b="1" dirty="0" smtClean="0">
                <a:solidFill>
                  <a:srgbClr val="0000FF"/>
                </a:solidFill>
                <a:latin typeface="Bookman Old Style" pitchFamily="18" charset="0"/>
                <a:ea typeface="Arial" charset="0"/>
                <a:cs typeface="Arial" charset="0"/>
              </a:rPr>
              <a:t>The sides of one regular hexagon is larger than that of the other regular hexagon by 1cm. If the product of their areas is 243, than find the sides of both the regular hexagons.</a:t>
            </a:r>
            <a:endParaRPr lang="en-US" sz="1600" b="1" dirty="0">
              <a:solidFill>
                <a:srgbClr val="0000FF"/>
              </a:solidFill>
              <a:latin typeface="Bookman Old Style" pitchFamily="18" charset="0"/>
              <a:ea typeface="Arial" charset="0"/>
              <a:cs typeface="Arial" charset="0"/>
            </a:endParaRPr>
          </a:p>
        </p:txBody>
      </p:sp>
      <mc:AlternateContent xmlns:mc="http://schemas.openxmlformats.org/markup-compatibility/2006" xmlns:a14="http://schemas.microsoft.com/office/drawing/2010/main">
        <mc:Choice Requires="a14">
          <p:sp>
            <p:nvSpPr>
              <p:cNvPr id="23" name="Rectangle 22"/>
              <p:cNvSpPr/>
              <p:nvPr/>
            </p:nvSpPr>
            <p:spPr>
              <a:xfrm>
                <a:off x="866195" y="2896134"/>
                <a:ext cx="3449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dirty="0">
                          <a:solidFill>
                            <a:prstClr val="black"/>
                          </a:solidFill>
                          <a:latin typeface="Cambria Math"/>
                        </a:rPr>
                        <m:t>4</m:t>
                      </m:r>
                    </m:oMath>
                  </m:oMathPara>
                </a14:m>
                <a:endParaRPr lang="en-US" dirty="0">
                  <a:solidFill>
                    <a:prstClr val="white"/>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866195" y="2896134"/>
                <a:ext cx="344966" cy="338554"/>
              </a:xfrm>
              <a:prstGeom prst="rect">
                <a:avLst/>
              </a:prstGeom>
              <a:blipFill rotWithShape="1">
                <a:blip r:embed="rId5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861371" y="2661258"/>
                <a:ext cx="53642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dirty="0">
                          <a:solidFill>
                            <a:prstClr val="black"/>
                          </a:solidFill>
                          <a:latin typeface="Cambria Math"/>
                          <a:ea typeface="Cambria Math"/>
                        </a:rPr>
                        <m:t>×3</m:t>
                      </m:r>
                    </m:oMath>
                  </m:oMathPara>
                </a14:m>
                <a:endParaRPr lang="en-US" dirty="0">
                  <a:solidFill>
                    <a:prstClr val="white"/>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861371" y="2661258"/>
                <a:ext cx="536429" cy="338554"/>
              </a:xfrm>
              <a:prstGeom prst="rect">
                <a:avLst/>
              </a:prstGeom>
              <a:blipFill rotWithShape="1">
                <a:blip r:embed="rId5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210291" y="2747280"/>
                <a:ext cx="639021" cy="332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dirty="0">
                          <a:solidFill>
                            <a:prstClr val="black"/>
                          </a:solidFill>
                          <a:latin typeface="Cambria Math"/>
                          <a:ea typeface="Cambria Math"/>
                        </a:rPr>
                        <m:t>×</m:t>
                      </m:r>
                      <m:r>
                        <a:rPr lang="en-US" sz="1600" dirty="0">
                          <a:solidFill>
                            <a:prstClr val="black"/>
                          </a:solidFill>
                          <a:latin typeface="Cambria Math"/>
                          <a:ea typeface="Cambria Math"/>
                        </a:rPr>
                        <m:t> </m:t>
                      </m:r>
                      <m:r>
                        <m:rPr>
                          <m:sty m:val="p"/>
                        </m:rPr>
                        <a:rPr lang="en-US" sz="1600" dirty="0">
                          <a:solidFill>
                            <a:prstClr val="black"/>
                          </a:solidFill>
                          <a:latin typeface="Cambria Math"/>
                        </a:rPr>
                        <m:t>x</m:t>
                      </m:r>
                      <m:r>
                        <a:rPr lang="en-US" sz="1600" baseline="30000" dirty="0">
                          <a:solidFill>
                            <a:prstClr val="black"/>
                          </a:solidFill>
                          <a:latin typeface="Cambria Math"/>
                        </a:rPr>
                        <m:t>2</m:t>
                      </m:r>
                    </m:oMath>
                  </m:oMathPara>
                </a14:m>
                <a:endParaRPr lang="en-US" sz="1600" baseline="30000" dirty="0">
                  <a:solidFill>
                    <a:prstClr val="black"/>
                  </a:solidFill>
                  <a:latin typeface="Bookman Old Style"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1210291" y="2747280"/>
                <a:ext cx="639021" cy="332912"/>
              </a:xfrm>
              <a:prstGeom prst="rect">
                <a:avLst/>
              </a:prstGeom>
              <a:blipFill rotWithShape="1">
                <a:blip r:embed="rId58"/>
                <a:stretch>
                  <a:fillRect/>
                </a:stretch>
              </a:blipFill>
            </p:spPr>
            <p:txBody>
              <a:bodyPr/>
              <a:lstStyle/>
              <a:p>
                <a:r>
                  <a:rPr lang="en-US">
                    <a:noFill/>
                  </a:rPr>
                  <a:t> </a:t>
                </a:r>
              </a:p>
            </p:txBody>
          </p:sp>
        </mc:Fallback>
      </mc:AlternateContent>
      <p:cxnSp>
        <p:nvCxnSpPr>
          <p:cNvPr id="46" name="Straight Connector 45"/>
          <p:cNvCxnSpPr/>
          <p:nvPr/>
        </p:nvCxnSpPr>
        <p:spPr>
          <a:xfrm>
            <a:off x="812962" y="2945338"/>
            <a:ext cx="451432" cy="1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6752880" y="2098357"/>
            <a:ext cx="171750" cy="171750"/>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sp>
        <p:nvSpPr>
          <p:cNvPr id="194" name="Oval 193"/>
          <p:cNvSpPr/>
          <p:nvPr/>
        </p:nvSpPr>
        <p:spPr bwMode="auto">
          <a:xfrm>
            <a:off x="6368398" y="2082843"/>
            <a:ext cx="214554" cy="198015"/>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a:solidFill>
                <a:sysClr val="windowText" lastClr="000000"/>
              </a:solidFill>
            </a:endParaRPr>
          </a:p>
        </p:txBody>
      </p:sp>
      <p:sp>
        <p:nvSpPr>
          <p:cNvPr id="186" name="Curved Down Arrow 185"/>
          <p:cNvSpPr/>
          <p:nvPr/>
        </p:nvSpPr>
        <p:spPr>
          <a:xfrm flipH="1">
            <a:off x="6070482" y="1818603"/>
            <a:ext cx="932584" cy="256394"/>
          </a:xfrm>
          <a:prstGeom prst="curvedDownArrow">
            <a:avLst/>
          </a:prstGeom>
          <a:noFill/>
          <a:ln w="25400" algn="ctr">
            <a:solidFill>
              <a:srgbClr val="C00000"/>
            </a:solidFill>
            <a:miter lim="800000"/>
            <a:headEnd/>
            <a:tailEnd/>
          </a:ln>
        </p:spPr>
        <p:txBody>
          <a:bodyPr anchor="ctr"/>
          <a:lstStyle/>
          <a:p>
            <a:pPr algn="ctr" defTabSz="912813"/>
            <a:endParaRPr lang="en-US" sz="1600" b="1" kern="0">
              <a:solidFill>
                <a:sysClr val="windowText" lastClr="000000"/>
              </a:solidFill>
              <a:latin typeface="Bookman Old Style" pitchFamily="18" charset="0"/>
            </a:endParaRPr>
          </a:p>
        </p:txBody>
      </p:sp>
      <mc:AlternateContent xmlns:mc="http://schemas.openxmlformats.org/markup-compatibility/2006" xmlns:a14="http://schemas.microsoft.com/office/drawing/2010/main">
        <mc:Choice Requires="a14">
          <p:sp>
            <p:nvSpPr>
              <p:cNvPr id="210" name="Rectangle 209"/>
              <p:cNvSpPr/>
              <p:nvPr/>
            </p:nvSpPr>
            <p:spPr>
              <a:xfrm>
                <a:off x="6198328" y="2433060"/>
                <a:ext cx="853694"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a:solidFill>
                            <a:prstClr val="black"/>
                          </a:solidFill>
                          <a:latin typeface="Cambria Math"/>
                        </a:rPr>
                        <m:t>(</m:t>
                      </m:r>
                      <m:r>
                        <m:rPr>
                          <m:sty m:val="p"/>
                        </m:rPr>
                        <a:rPr lang="en-US" sz="1600" dirty="0">
                          <a:solidFill>
                            <a:prstClr val="black"/>
                          </a:solidFill>
                          <a:latin typeface="Cambria Math"/>
                        </a:rPr>
                        <m:t>x</m:t>
                      </m:r>
                      <m:r>
                        <a:rPr lang="en-US" sz="1600" dirty="0">
                          <a:solidFill>
                            <a:prstClr val="black"/>
                          </a:solidFill>
                          <a:latin typeface="Cambria Math"/>
                        </a:rPr>
                        <m:t>+3)</m:t>
                      </m:r>
                    </m:oMath>
                  </m:oMathPara>
                </a14:m>
                <a:endParaRPr lang="en-US" sz="1600" baseline="30000" dirty="0">
                  <a:solidFill>
                    <a:prstClr val="black"/>
                  </a:solidFill>
                  <a:latin typeface="Bookman Old Style" pitchFamily="18" charset="0"/>
                </a:endParaRPr>
              </a:p>
            </p:txBody>
          </p:sp>
        </mc:Choice>
        <mc:Fallback xmlns="">
          <p:sp>
            <p:nvSpPr>
              <p:cNvPr id="210" name="Rectangle 209"/>
              <p:cNvSpPr>
                <a:spLocks noRot="1" noChangeAspect="1" noMove="1" noResize="1" noEditPoints="1" noAdjustHandles="1" noChangeArrowheads="1" noChangeShapeType="1" noTextEdit="1"/>
              </p:cNvSpPr>
              <p:nvPr/>
            </p:nvSpPr>
            <p:spPr>
              <a:xfrm>
                <a:off x="6198328" y="2433060"/>
                <a:ext cx="853694" cy="332912"/>
              </a:xfrm>
              <a:prstGeom prst="rect">
                <a:avLst/>
              </a:prstGeom>
              <a:blipFill rotWithShape="1">
                <a:blip r:embed="rId59"/>
                <a:stretch>
                  <a:fillRect l="-714"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7233213" y="2433060"/>
                <a:ext cx="905557" cy="3329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dirty="0">
                          <a:solidFill>
                            <a:prstClr val="black"/>
                          </a:solidFill>
                          <a:latin typeface="Cambria Math"/>
                        </a:rPr>
                        <m:t>(</m:t>
                      </m:r>
                      <m:r>
                        <m:rPr>
                          <m:sty m:val="p"/>
                        </m:rPr>
                        <a:rPr lang="en-US" sz="1600" dirty="0">
                          <a:solidFill>
                            <a:prstClr val="black"/>
                          </a:solidFill>
                          <a:latin typeface="Cambria Math"/>
                        </a:rPr>
                        <m:t>x</m:t>
                      </m:r>
                      <m:r>
                        <a:rPr lang="en-US" sz="1600" dirty="0">
                          <a:solidFill>
                            <a:prstClr val="black"/>
                          </a:solidFill>
                          <a:latin typeface="Cambria Math"/>
                        </a:rPr>
                        <m:t>+3)</m:t>
                      </m:r>
                    </m:oMath>
                  </m:oMathPara>
                </a14:m>
                <a:endParaRPr lang="en-US" sz="1600" baseline="30000" dirty="0">
                  <a:solidFill>
                    <a:prstClr val="black"/>
                  </a:solidFill>
                  <a:latin typeface="Bookman Old Style" pitchFamily="18" charset="0"/>
                </a:endParaRPr>
              </a:p>
            </p:txBody>
          </p:sp>
        </mc:Choice>
        <mc:Fallback xmlns="">
          <p:sp>
            <p:nvSpPr>
              <p:cNvPr id="211" name="Rectangle 210"/>
              <p:cNvSpPr>
                <a:spLocks noRot="1" noChangeAspect="1" noMove="1" noResize="1" noEditPoints="1" noAdjustHandles="1" noChangeArrowheads="1" noChangeShapeType="1" noTextEdit="1"/>
              </p:cNvSpPr>
              <p:nvPr/>
            </p:nvSpPr>
            <p:spPr>
              <a:xfrm>
                <a:off x="7233213" y="2433060"/>
                <a:ext cx="905557" cy="332912"/>
              </a:xfrm>
              <a:prstGeom prst="rect">
                <a:avLst/>
              </a:prstGeom>
              <a:blipFill rotWithShape="1">
                <a:blip r:embed="rId60"/>
                <a:stretch>
                  <a:fillRect l="-676" b="-12727"/>
                </a:stretch>
              </a:blipFill>
            </p:spPr>
            <p:txBody>
              <a:bodyPr/>
              <a:lstStyle/>
              <a:p>
                <a:r>
                  <a:rPr lang="en-US">
                    <a:noFill/>
                  </a:rPr>
                  <a:t> </a:t>
                </a:r>
              </a:p>
            </p:txBody>
          </p:sp>
        </mc:Fallback>
      </mc:AlternateContent>
      <p:grpSp>
        <p:nvGrpSpPr>
          <p:cNvPr id="188" name="Group 187"/>
          <p:cNvGrpSpPr/>
          <p:nvPr/>
        </p:nvGrpSpPr>
        <p:grpSpPr>
          <a:xfrm>
            <a:off x="812962" y="1362286"/>
            <a:ext cx="2336680" cy="1384994"/>
            <a:chOff x="2057578" y="3576484"/>
            <a:chExt cx="2775107" cy="695957"/>
          </a:xfrm>
        </p:grpSpPr>
        <p:sp>
          <p:nvSpPr>
            <p:cNvPr id="189" name="Rounded Rectangle 188"/>
            <p:cNvSpPr/>
            <p:nvPr/>
          </p:nvSpPr>
          <p:spPr>
            <a:xfrm>
              <a:off x="2084041" y="3585863"/>
              <a:ext cx="2735356" cy="68136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solidFill>
                  <a:prstClr val="white"/>
                </a:solidFill>
                <a:latin typeface="Bookman Old Style" panose="02050604050505020204" pitchFamily="18" charset="0"/>
              </a:endParaRPr>
            </a:p>
          </p:txBody>
        </p:sp>
        <p:sp>
          <p:nvSpPr>
            <p:cNvPr id="190" name="TextBox 189"/>
            <p:cNvSpPr txBox="1"/>
            <p:nvPr/>
          </p:nvSpPr>
          <p:spPr>
            <a:xfrm>
              <a:off x="2057578" y="3576484"/>
              <a:ext cx="2775107" cy="695957"/>
            </a:xfrm>
            <a:prstGeom prst="rect">
              <a:avLst/>
            </a:prstGeom>
            <a:noFill/>
          </p:spPr>
          <p:txBody>
            <a:bodyPr wrap="square" rtlCol="0">
              <a:spAutoFit/>
            </a:bodyPr>
            <a:lstStyle/>
            <a:p>
              <a:pPr algn="ctr"/>
              <a:r>
                <a:rPr lang="en-US" sz="1400" b="1" kern="0" dirty="0">
                  <a:solidFill>
                    <a:prstClr val="white"/>
                  </a:solidFill>
                  <a:latin typeface="Bookman Old Style" panose="02050604050505020204" pitchFamily="18" charset="0"/>
                </a:rPr>
                <a:t>Since we are subtracting the factors give middle term sign to the bigger factor and the opposite sign to the smaller factor</a:t>
              </a:r>
            </a:p>
          </p:txBody>
        </p:sp>
      </p:grpSp>
      <p:grpSp>
        <p:nvGrpSpPr>
          <p:cNvPr id="191" name="Group 190"/>
          <p:cNvGrpSpPr/>
          <p:nvPr/>
        </p:nvGrpSpPr>
        <p:grpSpPr>
          <a:xfrm>
            <a:off x="673035" y="1972778"/>
            <a:ext cx="2463619" cy="950343"/>
            <a:chOff x="2106887" y="3612485"/>
            <a:chExt cx="2418070" cy="696251"/>
          </a:xfrm>
        </p:grpSpPr>
        <p:sp>
          <p:nvSpPr>
            <p:cNvPr id="192" name="Rounded Rectangle 191"/>
            <p:cNvSpPr/>
            <p:nvPr/>
          </p:nvSpPr>
          <p:spPr>
            <a:xfrm>
              <a:off x="2106887" y="3623441"/>
              <a:ext cx="2418070" cy="68529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solidFill>
                  <a:prstClr val="white"/>
                </a:solidFill>
                <a:latin typeface="Bookman Old Style" panose="02050604050505020204" pitchFamily="18" charset="0"/>
              </a:endParaRPr>
            </a:p>
          </p:txBody>
        </p:sp>
        <p:sp>
          <p:nvSpPr>
            <p:cNvPr id="193" name="TextBox 192"/>
            <p:cNvSpPr txBox="1"/>
            <p:nvPr/>
          </p:nvSpPr>
          <p:spPr>
            <a:xfrm>
              <a:off x="2204229" y="3612485"/>
              <a:ext cx="2163441" cy="541168"/>
            </a:xfrm>
            <a:prstGeom prst="rect">
              <a:avLst/>
            </a:prstGeom>
            <a:noFill/>
          </p:spPr>
          <p:txBody>
            <a:bodyPr wrap="square" rtlCol="0">
              <a:spAutoFit/>
            </a:bodyPr>
            <a:lstStyle/>
            <a:p>
              <a:pPr algn="ctr"/>
              <a:r>
                <a:rPr lang="en-US" sz="1400" b="1" kern="0" dirty="0">
                  <a:solidFill>
                    <a:prstClr val="white"/>
                  </a:solidFill>
                  <a:latin typeface="Bookman Old Style" panose="02050604050505020204" pitchFamily="18" charset="0"/>
                </a:rPr>
                <a:t>Find two factors of </a:t>
              </a:r>
              <a:r>
                <a:rPr lang="en-US" sz="1400" b="1" kern="0" dirty="0" smtClean="0">
                  <a:solidFill>
                    <a:prstClr val="white"/>
                  </a:solidFill>
                  <a:latin typeface="Bookman Old Style" panose="02050604050505020204" pitchFamily="18" charset="0"/>
                </a:rPr>
                <a:t>6 </a:t>
              </a:r>
              <a:r>
                <a:rPr lang="en-US" sz="1400" b="1" kern="0" dirty="0">
                  <a:solidFill>
                    <a:prstClr val="white"/>
                  </a:solidFill>
                  <a:latin typeface="Bookman Old Style" panose="02050604050505020204" pitchFamily="18" charset="0"/>
                </a:rPr>
                <a:t>in such a way that by subtracting factors we get middle no. </a:t>
              </a:r>
              <a:r>
                <a:rPr lang="en-US" sz="1400" b="1" kern="0" dirty="0" smtClean="0">
                  <a:solidFill>
                    <a:prstClr val="white"/>
                  </a:solidFill>
                  <a:latin typeface="Bookman Old Style" panose="02050604050505020204" pitchFamily="18" charset="0"/>
                </a:rPr>
                <a:t>1</a:t>
              </a:r>
              <a:endParaRPr lang="en-US" sz="1400" b="1" kern="0" dirty="0">
                <a:solidFill>
                  <a:prstClr val="white"/>
                </a:solidFill>
                <a:latin typeface="Bookman Old Style" panose="02050604050505020204" pitchFamily="18" charset="0"/>
              </a:endParaRPr>
            </a:p>
          </p:txBody>
        </p:sp>
      </p:grpSp>
      <p:sp>
        <p:nvSpPr>
          <p:cNvPr id="195" name="Rectangle 194"/>
          <p:cNvSpPr/>
          <p:nvPr/>
        </p:nvSpPr>
        <p:spPr bwMode="auto">
          <a:xfrm>
            <a:off x="3362250" y="1985719"/>
            <a:ext cx="1237423"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196" name="Group 195"/>
          <p:cNvGrpSpPr/>
          <p:nvPr/>
        </p:nvGrpSpPr>
        <p:grpSpPr>
          <a:xfrm>
            <a:off x="3711900" y="2008953"/>
            <a:ext cx="685800" cy="780604"/>
            <a:chOff x="4587166" y="-1460698"/>
            <a:chExt cx="685800" cy="780604"/>
          </a:xfrm>
        </p:grpSpPr>
        <p:grpSp>
          <p:nvGrpSpPr>
            <p:cNvPr id="197" name="Group 28"/>
            <p:cNvGrpSpPr/>
            <p:nvPr/>
          </p:nvGrpSpPr>
          <p:grpSpPr>
            <a:xfrm>
              <a:off x="4587166" y="-1206557"/>
              <a:ext cx="685800" cy="526463"/>
              <a:chOff x="1524000" y="4876800"/>
              <a:chExt cx="990599" cy="762001"/>
            </a:xfrm>
          </p:grpSpPr>
          <p:cxnSp>
            <p:nvCxnSpPr>
              <p:cNvPr id="199" name="Straight Connector 198"/>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200" name="Straight Connector 199"/>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98" name="Rectangle 197"/>
            <p:cNvSpPr>
              <a:spLocks noChangeArrowheads="1"/>
            </p:cNvSpPr>
            <p:nvPr/>
          </p:nvSpPr>
          <p:spPr bwMode="auto">
            <a:xfrm>
              <a:off x="4684617" y="-1460698"/>
              <a:ext cx="184731" cy="307777"/>
            </a:xfrm>
            <a:prstGeom prst="rect">
              <a:avLst/>
            </a:prstGeom>
            <a:noFill/>
            <a:ln w="9525">
              <a:noFill/>
              <a:miter lim="800000"/>
              <a:headEnd/>
              <a:tailEnd/>
            </a:ln>
          </p:spPr>
          <p:txBody>
            <a:bodyPr wrap="none">
              <a:spAutoFit/>
            </a:bodyPr>
            <a:lstStyle/>
            <a:p>
              <a:pPr defTabSz="912813">
                <a:defRPr/>
              </a:pPr>
              <a:endParaRPr lang="en-US" sz="1400" b="1" kern="0" dirty="0">
                <a:solidFill>
                  <a:sysClr val="windowText" lastClr="000000"/>
                </a:solidFill>
                <a:latin typeface="Bookman Old Style" pitchFamily="18" charset="0"/>
              </a:endParaRPr>
            </a:p>
          </p:txBody>
        </p:sp>
      </p:grpSp>
      <p:sp>
        <p:nvSpPr>
          <p:cNvPr id="201" name="Rectangle 200"/>
          <p:cNvSpPr>
            <a:spLocks noChangeArrowheads="1"/>
          </p:cNvSpPr>
          <p:nvPr/>
        </p:nvSpPr>
        <p:spPr bwMode="auto">
          <a:xfrm>
            <a:off x="3874881" y="199264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6</a:t>
            </a:r>
            <a:endParaRPr lang="en-US" sz="1400" b="1" kern="0" dirty="0">
              <a:solidFill>
                <a:sysClr val="windowText" lastClr="000000"/>
              </a:solidFill>
              <a:latin typeface="Bookman Old Style" pitchFamily="18" charset="0"/>
            </a:endParaRPr>
          </a:p>
        </p:txBody>
      </p:sp>
      <p:sp>
        <p:nvSpPr>
          <p:cNvPr id="203" name="Rectangle 202"/>
          <p:cNvSpPr>
            <a:spLocks noChangeArrowheads="1"/>
          </p:cNvSpPr>
          <p:nvPr/>
        </p:nvSpPr>
        <p:spPr bwMode="auto">
          <a:xfrm>
            <a:off x="3549814" y="278110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a:t>
            </a:r>
            <a:endParaRPr lang="en-US" sz="1400" b="1" kern="0" dirty="0">
              <a:solidFill>
                <a:sysClr val="windowText" lastClr="000000"/>
              </a:solidFill>
              <a:latin typeface="Bookman Old Style" pitchFamily="18" charset="0"/>
            </a:endParaRPr>
          </a:p>
        </p:txBody>
      </p:sp>
      <p:sp>
        <p:nvSpPr>
          <p:cNvPr id="204" name="Rectangle 203"/>
          <p:cNvSpPr>
            <a:spLocks noChangeArrowheads="1"/>
          </p:cNvSpPr>
          <p:nvPr/>
        </p:nvSpPr>
        <p:spPr bwMode="auto">
          <a:xfrm>
            <a:off x="4248314" y="2781109"/>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a:t>
            </a:r>
            <a:endParaRPr lang="en-US" sz="1400" b="1" kern="0" dirty="0">
              <a:solidFill>
                <a:sysClr val="windowText" lastClr="000000"/>
              </a:solidFill>
              <a:latin typeface="Bookman Old Style" pitchFamily="18" charset="0"/>
            </a:endParaRPr>
          </a:p>
        </p:txBody>
      </p:sp>
      <p:sp>
        <p:nvSpPr>
          <p:cNvPr id="206" name="Rectangle 205"/>
          <p:cNvSpPr/>
          <p:nvPr/>
        </p:nvSpPr>
        <p:spPr>
          <a:xfrm>
            <a:off x="3372206" y="2736221"/>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207" name="Rectangle 206"/>
          <p:cNvSpPr/>
          <p:nvPr/>
        </p:nvSpPr>
        <p:spPr>
          <a:xfrm>
            <a:off x="4064792" y="2736221"/>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Tree>
    <p:extLst>
      <p:ext uri="{BB962C8B-B14F-4D97-AF65-F5344CB8AC3E}">
        <p14:creationId xmlns:p14="http://schemas.microsoft.com/office/powerpoint/2010/main" val="396451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wipe(left)">
                                      <p:cBhvr>
                                        <p:cTn id="12" dur="500"/>
                                        <p:tgtEl>
                                          <p:spTgt spid="178"/>
                                        </p:tgtEl>
                                      </p:cBhvr>
                                    </p:animEffect>
                                  </p:childTnLst>
                                </p:cTn>
                              </p:par>
                              <p:par>
                                <p:cTn id="13" presetID="35" presetClass="emph" presetSubtype="0" repeatCount="3000" fill="hold" grpId="0" nodeType="withEffect">
                                  <p:stCondLst>
                                    <p:cond delay="0"/>
                                  </p:stCondLst>
                                  <p:childTnLst>
                                    <p:anim calcmode="discrete" valueType="str">
                                      <p:cBhvr>
                                        <p:cTn id="14" dur="500" fill="hold"/>
                                        <p:tgtEl>
                                          <p:spTgt spid="178"/>
                                        </p:tgtEl>
                                        <p:attrNameLst>
                                          <p:attrName>style.visibility</p:attrName>
                                        </p:attrNameLst>
                                      </p:cBhvr>
                                      <p:tavLst>
                                        <p:tav tm="0">
                                          <p:val>
                                            <p:strVal val="hidden"/>
                                          </p:val>
                                        </p:tav>
                                        <p:tav tm="50000">
                                          <p:val>
                                            <p:strVal val="visible"/>
                                          </p:val>
                                        </p:tav>
                                      </p:tavLst>
                                    </p:anim>
                                  </p:childTnLst>
                                </p:cTn>
                              </p:par>
                              <p:par>
                                <p:cTn id="15" presetID="22" presetClass="entr" presetSubtype="8" fill="hold" grpId="1" nodeType="with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wipe(left)">
                                      <p:cBhvr>
                                        <p:cTn id="17" dur="500"/>
                                        <p:tgtEl>
                                          <p:spTgt spid="179"/>
                                        </p:tgtEl>
                                      </p:cBhvr>
                                    </p:animEffect>
                                  </p:childTnLst>
                                </p:cTn>
                              </p:par>
                              <p:par>
                                <p:cTn id="18" presetID="35" presetClass="emph" presetSubtype="0" repeatCount="3000" fill="hold" grpId="0" nodeType="withEffect">
                                  <p:stCondLst>
                                    <p:cond delay="0"/>
                                  </p:stCondLst>
                                  <p:childTnLst>
                                    <p:anim calcmode="discrete" valueType="str">
                                      <p:cBhvr>
                                        <p:cTn id="19" dur="5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left)">
                                      <p:cBhvr>
                                        <p:cTn id="24" dur="500"/>
                                        <p:tgtEl>
                                          <p:spTgt spid="86"/>
                                        </p:tgtEl>
                                      </p:cBhvr>
                                    </p:animEffect>
                                  </p:childTnLst>
                                </p:cTn>
                              </p:par>
                              <p:par>
                                <p:cTn id="25" presetID="1" presetClass="exit" presetSubtype="0" fill="hold" grpId="2" nodeType="withEffect">
                                  <p:stCondLst>
                                    <p:cond delay="0"/>
                                  </p:stCondLst>
                                  <p:childTnLst>
                                    <p:set>
                                      <p:cBhvr>
                                        <p:cTn id="26" dur="1" fill="hold">
                                          <p:stCondLst>
                                            <p:cond delay="499"/>
                                          </p:stCondLst>
                                        </p:cTn>
                                        <p:tgtEl>
                                          <p:spTgt spid="178"/>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499"/>
                                          </p:stCondLst>
                                        </p:cTn>
                                        <p:tgtEl>
                                          <p:spTgt spid="17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1" nodeType="clickEffect">
                                  <p:stCondLst>
                                    <p:cond delay="0"/>
                                  </p:stCondLst>
                                  <p:childTnLst>
                                    <p:set>
                                      <p:cBhvr>
                                        <p:cTn id="32" dur="1" fill="hold">
                                          <p:stCondLst>
                                            <p:cond delay="0"/>
                                          </p:stCondLst>
                                        </p:cTn>
                                        <p:tgtEl>
                                          <p:spTgt spid="180"/>
                                        </p:tgtEl>
                                        <p:attrNameLst>
                                          <p:attrName>style.visibility</p:attrName>
                                        </p:attrNameLst>
                                      </p:cBhvr>
                                      <p:to>
                                        <p:strVal val="visible"/>
                                      </p:to>
                                    </p:set>
                                    <p:animEffect transition="in" filter="wipe(left)">
                                      <p:cBhvr>
                                        <p:cTn id="33" dur="500"/>
                                        <p:tgtEl>
                                          <p:spTgt spid="180"/>
                                        </p:tgtEl>
                                      </p:cBhvr>
                                    </p:animEffect>
                                  </p:childTnLst>
                                </p:cTn>
                              </p:par>
                              <p:par>
                                <p:cTn id="34" presetID="35" presetClass="emph" presetSubtype="0" repeatCount="3000" fill="hold" grpId="0" nodeType="withEffect">
                                  <p:stCondLst>
                                    <p:cond delay="0"/>
                                  </p:stCondLst>
                                  <p:childTnLst>
                                    <p:anim calcmode="discrete" valueType="str">
                                      <p:cBhvr>
                                        <p:cTn id="35" dur="500" fill="hold"/>
                                        <p:tgtEl>
                                          <p:spTgt spid="180"/>
                                        </p:tgtEl>
                                        <p:attrNameLst>
                                          <p:attrName>style.visibility</p:attrName>
                                        </p:attrNameLst>
                                      </p:cBhvr>
                                      <p:tavLst>
                                        <p:tav tm="0">
                                          <p:val>
                                            <p:strVal val="hidden"/>
                                          </p:val>
                                        </p:tav>
                                        <p:tav tm="50000">
                                          <p:val>
                                            <p:strVal val="visible"/>
                                          </p:val>
                                        </p:tav>
                                      </p:tavLst>
                                    </p:anim>
                                  </p:childTnLst>
                                </p:cTn>
                              </p:par>
                              <p:par>
                                <p:cTn id="36" presetID="22" presetClass="entr" presetSubtype="8" fill="hold" grpId="1" nodeType="withEffect">
                                  <p:stCondLst>
                                    <p:cond delay="0"/>
                                  </p:stCondLst>
                                  <p:childTnLst>
                                    <p:set>
                                      <p:cBhvr>
                                        <p:cTn id="37" dur="1" fill="hold">
                                          <p:stCondLst>
                                            <p:cond delay="0"/>
                                          </p:stCondLst>
                                        </p:cTn>
                                        <p:tgtEl>
                                          <p:spTgt spid="181"/>
                                        </p:tgtEl>
                                        <p:attrNameLst>
                                          <p:attrName>style.visibility</p:attrName>
                                        </p:attrNameLst>
                                      </p:cBhvr>
                                      <p:to>
                                        <p:strVal val="visible"/>
                                      </p:to>
                                    </p:set>
                                    <p:animEffect transition="in" filter="wipe(left)">
                                      <p:cBhvr>
                                        <p:cTn id="38" dur="500"/>
                                        <p:tgtEl>
                                          <p:spTgt spid="181"/>
                                        </p:tgtEl>
                                      </p:cBhvr>
                                    </p:animEffect>
                                  </p:childTnLst>
                                </p:cTn>
                              </p:par>
                              <p:par>
                                <p:cTn id="39" presetID="35" presetClass="emph" presetSubtype="0" repeatCount="3000" fill="hold" grpId="0" nodeType="withEffect">
                                  <p:stCondLst>
                                    <p:cond delay="0"/>
                                  </p:stCondLst>
                                  <p:childTnLst>
                                    <p:anim calcmode="discrete" valueType="str">
                                      <p:cBhvr>
                                        <p:cTn id="40"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par>
                                <p:cTn id="46" presetID="1" presetClass="exit" presetSubtype="0" fill="hold" grpId="2" nodeType="withEffect">
                                  <p:stCondLst>
                                    <p:cond delay="0"/>
                                  </p:stCondLst>
                                  <p:childTnLst>
                                    <p:set>
                                      <p:cBhvr>
                                        <p:cTn id="47" dur="1" fill="hold">
                                          <p:stCondLst>
                                            <p:cond delay="499"/>
                                          </p:stCondLst>
                                        </p:cTn>
                                        <p:tgtEl>
                                          <p:spTgt spid="180"/>
                                        </p:tgtEl>
                                        <p:attrNameLst>
                                          <p:attrName>style.visibility</p:attrName>
                                        </p:attrNameLst>
                                      </p:cBhvr>
                                      <p:to>
                                        <p:strVal val="hidden"/>
                                      </p:to>
                                    </p:set>
                                  </p:childTnLst>
                                </p:cTn>
                              </p:par>
                              <p:par>
                                <p:cTn id="48" presetID="1" presetClass="exit" presetSubtype="0" fill="hold" grpId="2" nodeType="withEffect">
                                  <p:stCondLst>
                                    <p:cond delay="0"/>
                                  </p:stCondLst>
                                  <p:childTnLst>
                                    <p:set>
                                      <p:cBhvr>
                                        <p:cTn id="49" dur="1" fill="hold">
                                          <p:stCondLst>
                                            <p:cond delay="499"/>
                                          </p:stCondLst>
                                        </p:cTn>
                                        <p:tgtEl>
                                          <p:spTgt spid="18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1" nodeType="clickEffect">
                                  <p:stCondLst>
                                    <p:cond delay="0"/>
                                  </p:stCondLst>
                                  <p:childTnLst>
                                    <p:set>
                                      <p:cBhvr>
                                        <p:cTn id="58" dur="1" fill="hold">
                                          <p:stCondLst>
                                            <p:cond delay="0"/>
                                          </p:stCondLst>
                                        </p:cTn>
                                        <p:tgtEl>
                                          <p:spTgt spid="182"/>
                                        </p:tgtEl>
                                        <p:attrNameLst>
                                          <p:attrName>style.visibility</p:attrName>
                                        </p:attrNameLst>
                                      </p:cBhvr>
                                      <p:to>
                                        <p:strVal val="visible"/>
                                      </p:to>
                                    </p:set>
                                    <p:animEffect transition="in" filter="wipe(left)">
                                      <p:cBhvr>
                                        <p:cTn id="59" dur="500"/>
                                        <p:tgtEl>
                                          <p:spTgt spid="182"/>
                                        </p:tgtEl>
                                      </p:cBhvr>
                                    </p:animEffect>
                                  </p:childTnLst>
                                </p:cTn>
                              </p:par>
                              <p:par>
                                <p:cTn id="60" presetID="35" presetClass="emph" presetSubtype="0" repeatCount="3000" fill="hold" grpId="0" nodeType="withEffect">
                                  <p:stCondLst>
                                    <p:cond delay="0"/>
                                  </p:stCondLst>
                                  <p:childTnLst>
                                    <p:anim calcmode="discrete" valueType="str">
                                      <p:cBhvr>
                                        <p:cTn id="61" dur="500" fill="hold"/>
                                        <p:tgtEl>
                                          <p:spTgt spid="182"/>
                                        </p:tgtEl>
                                        <p:attrNameLst>
                                          <p:attrName>style.visibility</p:attrName>
                                        </p:attrNameLst>
                                      </p:cBhvr>
                                      <p:tavLst>
                                        <p:tav tm="0">
                                          <p:val>
                                            <p:strVal val="hidden"/>
                                          </p:val>
                                        </p:tav>
                                        <p:tav tm="50000">
                                          <p:val>
                                            <p:strVal val="visible"/>
                                          </p:val>
                                        </p:tav>
                                      </p:tavLst>
                                    </p:anim>
                                  </p:childTnLst>
                                </p:cTn>
                              </p:par>
                              <p:par>
                                <p:cTn id="62" presetID="22" presetClass="entr" presetSubtype="8" fill="hold" grpId="1" nodeType="withEffect">
                                  <p:stCondLst>
                                    <p:cond delay="0"/>
                                  </p:stCondLst>
                                  <p:childTnLst>
                                    <p:set>
                                      <p:cBhvr>
                                        <p:cTn id="63" dur="1" fill="hold">
                                          <p:stCondLst>
                                            <p:cond delay="0"/>
                                          </p:stCondLst>
                                        </p:cTn>
                                        <p:tgtEl>
                                          <p:spTgt spid="184"/>
                                        </p:tgtEl>
                                        <p:attrNameLst>
                                          <p:attrName>style.visibility</p:attrName>
                                        </p:attrNameLst>
                                      </p:cBhvr>
                                      <p:to>
                                        <p:strVal val="visible"/>
                                      </p:to>
                                    </p:set>
                                    <p:animEffect transition="in" filter="wipe(left)">
                                      <p:cBhvr>
                                        <p:cTn id="64" dur="500"/>
                                        <p:tgtEl>
                                          <p:spTgt spid="184"/>
                                        </p:tgtEl>
                                      </p:cBhvr>
                                    </p:animEffect>
                                  </p:childTnLst>
                                </p:cTn>
                              </p:par>
                              <p:par>
                                <p:cTn id="65" presetID="35" presetClass="emph" presetSubtype="0" repeatCount="3000" fill="hold" grpId="0" nodeType="withEffect">
                                  <p:stCondLst>
                                    <p:cond delay="0"/>
                                  </p:stCondLst>
                                  <p:childTnLst>
                                    <p:anim calcmode="discrete" valueType="str">
                                      <p:cBhvr>
                                        <p:cTn id="66" dur="500" fill="hold"/>
                                        <p:tgtEl>
                                          <p:spTgt spid="184"/>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par>
                                <p:cTn id="72" presetID="1" presetClass="exit" presetSubtype="0" fill="hold" grpId="2" nodeType="withEffect">
                                  <p:stCondLst>
                                    <p:cond delay="0"/>
                                  </p:stCondLst>
                                  <p:childTnLst>
                                    <p:set>
                                      <p:cBhvr>
                                        <p:cTn id="73" dur="1" fill="hold">
                                          <p:stCondLst>
                                            <p:cond delay="499"/>
                                          </p:stCondLst>
                                        </p:cTn>
                                        <p:tgtEl>
                                          <p:spTgt spid="182"/>
                                        </p:tgtEl>
                                        <p:attrNameLst>
                                          <p:attrName>style.visibility</p:attrName>
                                        </p:attrNameLst>
                                      </p:cBhvr>
                                      <p:to>
                                        <p:strVal val="hidden"/>
                                      </p:to>
                                    </p:set>
                                  </p:childTnLst>
                                </p:cTn>
                              </p:par>
                              <p:par>
                                <p:cTn id="74" presetID="1" presetClass="exit" presetSubtype="0" fill="hold" grpId="2" nodeType="withEffect">
                                  <p:stCondLst>
                                    <p:cond delay="0"/>
                                  </p:stCondLst>
                                  <p:childTnLst>
                                    <p:set>
                                      <p:cBhvr>
                                        <p:cTn id="75" dur="1" fill="hold">
                                          <p:stCondLst>
                                            <p:cond delay="499"/>
                                          </p:stCondLst>
                                        </p:cTn>
                                        <p:tgtEl>
                                          <p:spTgt spid="18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left)">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left)">
                                      <p:cBhvr>
                                        <p:cTn id="85" dur="500"/>
                                        <p:tgtEl>
                                          <p:spTgt spid="8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wipe(left)">
                                      <p:cBhvr>
                                        <p:cTn id="90" dur="500"/>
                                        <p:tgtEl>
                                          <p:spTgt spid="8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9"/>
                                        </p:tgtEl>
                                        <p:attrNameLst>
                                          <p:attrName>style.visibility</p:attrName>
                                        </p:attrNameLst>
                                      </p:cBhvr>
                                      <p:to>
                                        <p:strVal val="visible"/>
                                      </p:to>
                                    </p:set>
                                    <p:animEffect transition="in" filter="wipe(left)">
                                      <p:cBhvr>
                                        <p:cTn id="95" dur="500"/>
                                        <p:tgtEl>
                                          <p:spTgt spid="8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wipe(left)">
                                      <p:cBhvr>
                                        <p:cTn id="100" dur="500"/>
                                        <p:tgtEl>
                                          <p:spTgt spid="9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1"/>
                                        </p:tgtEl>
                                        <p:attrNameLst>
                                          <p:attrName>style.visibility</p:attrName>
                                        </p:attrNameLst>
                                      </p:cBhvr>
                                      <p:to>
                                        <p:strVal val="visible"/>
                                      </p:to>
                                    </p:set>
                                    <p:animEffect transition="in" filter="wipe(left)">
                                      <p:cBhvr>
                                        <p:cTn id="105" dur="500"/>
                                        <p:tgtEl>
                                          <p:spTgt spid="9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wipe(left)">
                                      <p:cBhvr>
                                        <p:cTn id="110" dur="5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148"/>
                                        </p:tgtEl>
                                        <p:attrNameLst>
                                          <p:attrName>style.visibility</p:attrName>
                                        </p:attrNameLst>
                                      </p:cBhvr>
                                      <p:to>
                                        <p:strVal val="visible"/>
                                      </p:to>
                                    </p:set>
                                    <p:animEffect transition="in" filter="wipe(up)">
                                      <p:cBhvr>
                                        <p:cTn id="115" dur="500"/>
                                        <p:tgtEl>
                                          <p:spTgt spid="14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51"/>
                                        </p:tgtEl>
                                        <p:attrNameLst>
                                          <p:attrName>style.visibility</p:attrName>
                                        </p:attrNameLst>
                                      </p:cBhvr>
                                      <p:to>
                                        <p:strVal val="visible"/>
                                      </p:to>
                                    </p:set>
                                    <p:animEffect transition="in" filter="wipe(left)">
                                      <p:cBhvr>
                                        <p:cTn id="120" dur="500"/>
                                        <p:tgtEl>
                                          <p:spTgt spid="15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animEffect transition="in" filter="wipe(up)">
                                      <p:cBhvr>
                                        <p:cTn id="125" dur="500"/>
                                        <p:tgtEl>
                                          <p:spTgt spid="14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50"/>
                                        </p:tgtEl>
                                        <p:attrNameLst>
                                          <p:attrName>style.visibility</p:attrName>
                                        </p:attrNameLst>
                                      </p:cBhvr>
                                      <p:to>
                                        <p:strVal val="visible"/>
                                      </p:to>
                                    </p:set>
                                    <p:animEffect transition="in" filter="wipe(left)">
                                      <p:cBhvr>
                                        <p:cTn id="130" dur="500"/>
                                        <p:tgtEl>
                                          <p:spTgt spid="15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152"/>
                                        </p:tgtEl>
                                        <p:attrNameLst>
                                          <p:attrName>style.visibility</p:attrName>
                                        </p:attrNameLst>
                                      </p:cBhvr>
                                      <p:to>
                                        <p:strVal val="visible"/>
                                      </p:to>
                                    </p:set>
                                    <p:animEffect transition="in" filter="wipe(up)">
                                      <p:cBhvr>
                                        <p:cTn id="135" dur="500"/>
                                        <p:tgtEl>
                                          <p:spTgt spid="15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54"/>
                                        </p:tgtEl>
                                        <p:attrNameLst>
                                          <p:attrName>style.visibility</p:attrName>
                                        </p:attrNameLst>
                                      </p:cBhvr>
                                      <p:to>
                                        <p:strVal val="visible"/>
                                      </p:to>
                                    </p:set>
                                    <p:animEffect transition="in" filter="wipe(left)">
                                      <p:cBhvr>
                                        <p:cTn id="140" dur="500"/>
                                        <p:tgtEl>
                                          <p:spTgt spid="15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49"/>
                                        </p:tgtEl>
                                        <p:attrNameLst>
                                          <p:attrName>style.visibility</p:attrName>
                                        </p:attrNameLst>
                                      </p:cBhvr>
                                      <p:to>
                                        <p:strVal val="visible"/>
                                      </p:to>
                                    </p:set>
                                    <p:animEffect transition="in" filter="wipe(up)">
                                      <p:cBhvr>
                                        <p:cTn id="145" dur="500"/>
                                        <p:tgtEl>
                                          <p:spTgt spid="14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53"/>
                                        </p:tgtEl>
                                        <p:attrNameLst>
                                          <p:attrName>style.visibility</p:attrName>
                                        </p:attrNameLst>
                                      </p:cBhvr>
                                      <p:to>
                                        <p:strVal val="visible"/>
                                      </p:to>
                                    </p:set>
                                    <p:animEffect transition="in" filter="wipe(left)">
                                      <p:cBhvr>
                                        <p:cTn id="150" dur="500"/>
                                        <p:tgtEl>
                                          <p:spTgt spid="153"/>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93"/>
                                        </p:tgtEl>
                                        <p:attrNameLst>
                                          <p:attrName>style.visibility</p:attrName>
                                        </p:attrNameLst>
                                      </p:cBhvr>
                                      <p:to>
                                        <p:strVal val="visible"/>
                                      </p:to>
                                    </p:set>
                                    <p:animEffect transition="in" filter="wipe(left)">
                                      <p:cBhvr>
                                        <p:cTn id="155" dur="500"/>
                                        <p:tgtEl>
                                          <p:spTgt spid="9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94"/>
                                        </p:tgtEl>
                                        <p:attrNameLst>
                                          <p:attrName>style.visibility</p:attrName>
                                        </p:attrNameLst>
                                      </p:cBhvr>
                                      <p:to>
                                        <p:strVal val="visible"/>
                                      </p:to>
                                    </p:set>
                                    <p:animEffect transition="in" filter="wipe(left)">
                                      <p:cBhvr>
                                        <p:cTn id="160" dur="500"/>
                                        <p:tgtEl>
                                          <p:spTgt spid="9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wipe(left)">
                                      <p:cBhvr>
                                        <p:cTn id="165" dur="500"/>
                                        <p:tgtEl>
                                          <p:spTgt spid="9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96"/>
                                        </p:tgtEl>
                                        <p:attrNameLst>
                                          <p:attrName>style.visibility</p:attrName>
                                        </p:attrNameLst>
                                      </p:cBhvr>
                                      <p:to>
                                        <p:strVal val="visible"/>
                                      </p:to>
                                    </p:set>
                                    <p:animEffect transition="in" filter="wipe(left)">
                                      <p:cBhvr>
                                        <p:cTn id="170" dur="500"/>
                                        <p:tgtEl>
                                          <p:spTgt spid="9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97"/>
                                        </p:tgtEl>
                                        <p:attrNameLst>
                                          <p:attrName>style.visibility</p:attrName>
                                        </p:attrNameLst>
                                      </p:cBhvr>
                                      <p:to>
                                        <p:strVal val="visible"/>
                                      </p:to>
                                    </p:set>
                                    <p:animEffect transition="in" filter="wipe(left)">
                                      <p:cBhvr>
                                        <p:cTn id="175" dur="500"/>
                                        <p:tgtEl>
                                          <p:spTgt spid="97"/>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wipe(left)">
                                      <p:cBhvr>
                                        <p:cTn id="180" dur="500"/>
                                        <p:tgtEl>
                                          <p:spTgt spid="98"/>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wipe(left)">
                                      <p:cBhvr>
                                        <p:cTn id="185" dur="500"/>
                                        <p:tgtEl>
                                          <p:spTgt spid="9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00"/>
                                        </p:tgtEl>
                                        <p:attrNameLst>
                                          <p:attrName>style.visibility</p:attrName>
                                        </p:attrNameLst>
                                      </p:cBhvr>
                                      <p:to>
                                        <p:strVal val="visible"/>
                                      </p:to>
                                    </p:set>
                                    <p:animEffect transition="in" filter="wipe(up)">
                                      <p:cBhvr>
                                        <p:cTn id="190" dur="500"/>
                                        <p:tgtEl>
                                          <p:spTgt spid="10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wipe(left)">
                                      <p:cBhvr>
                                        <p:cTn id="195" dur="500"/>
                                        <p:tgtEl>
                                          <p:spTgt spid="10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wipe(left)">
                                      <p:cBhvr>
                                        <p:cTn id="200" dur="500"/>
                                        <p:tgtEl>
                                          <p:spTgt spid="104"/>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05"/>
                                        </p:tgtEl>
                                        <p:attrNameLst>
                                          <p:attrName>style.visibility</p:attrName>
                                        </p:attrNameLst>
                                      </p:cBhvr>
                                      <p:to>
                                        <p:strVal val="visible"/>
                                      </p:to>
                                    </p:set>
                                    <p:animEffect transition="in" filter="wipe(left)">
                                      <p:cBhvr>
                                        <p:cTn id="205" dur="500"/>
                                        <p:tgtEl>
                                          <p:spTgt spid="105"/>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06"/>
                                        </p:tgtEl>
                                        <p:attrNameLst>
                                          <p:attrName>style.visibility</p:attrName>
                                        </p:attrNameLst>
                                      </p:cBhvr>
                                      <p:to>
                                        <p:strVal val="visible"/>
                                      </p:to>
                                    </p:set>
                                    <p:animEffect transition="in" filter="wipe(left)">
                                      <p:cBhvr>
                                        <p:cTn id="210" dur="500"/>
                                        <p:tgtEl>
                                          <p:spTgt spid="10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107"/>
                                        </p:tgtEl>
                                        <p:attrNameLst>
                                          <p:attrName>style.visibility</p:attrName>
                                        </p:attrNameLst>
                                      </p:cBhvr>
                                      <p:to>
                                        <p:strVal val="visible"/>
                                      </p:to>
                                    </p:set>
                                    <p:animEffect transition="in" filter="wipe(left)">
                                      <p:cBhvr>
                                        <p:cTn id="215" dur="500"/>
                                        <p:tgtEl>
                                          <p:spTgt spid="107"/>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109"/>
                                        </p:tgtEl>
                                        <p:attrNameLst>
                                          <p:attrName>style.visibility</p:attrName>
                                        </p:attrNameLst>
                                      </p:cBhvr>
                                      <p:to>
                                        <p:strVal val="visible"/>
                                      </p:to>
                                    </p:set>
                                    <p:animEffect transition="in" filter="wipe(left)">
                                      <p:cBhvr>
                                        <p:cTn id="220" dur="500"/>
                                        <p:tgtEl>
                                          <p:spTgt spid="109"/>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wipe(left)">
                                      <p:cBhvr>
                                        <p:cTn id="225" dur="500"/>
                                        <p:tgtEl>
                                          <p:spTgt spid="108"/>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112"/>
                                        </p:tgtEl>
                                        <p:attrNameLst>
                                          <p:attrName>style.visibility</p:attrName>
                                        </p:attrNameLst>
                                      </p:cBhvr>
                                      <p:to>
                                        <p:strVal val="visible"/>
                                      </p:to>
                                    </p:set>
                                    <p:animEffect transition="in" filter="wipe(left)">
                                      <p:cBhvr>
                                        <p:cTn id="230" dur="500"/>
                                        <p:tgtEl>
                                          <p:spTgt spid="112"/>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113"/>
                                        </p:tgtEl>
                                        <p:attrNameLst>
                                          <p:attrName>style.visibility</p:attrName>
                                        </p:attrNameLst>
                                      </p:cBhvr>
                                      <p:to>
                                        <p:strVal val="visible"/>
                                      </p:to>
                                    </p:set>
                                    <p:animEffect transition="in" filter="wipe(left)">
                                      <p:cBhvr>
                                        <p:cTn id="235" dur="500"/>
                                        <p:tgtEl>
                                          <p:spTgt spid="113"/>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114"/>
                                        </p:tgtEl>
                                        <p:attrNameLst>
                                          <p:attrName>style.visibility</p:attrName>
                                        </p:attrNameLst>
                                      </p:cBhvr>
                                      <p:to>
                                        <p:strVal val="visible"/>
                                      </p:to>
                                    </p:set>
                                    <p:animEffect transition="in" filter="wipe(left)">
                                      <p:cBhvr>
                                        <p:cTn id="240" dur="500"/>
                                        <p:tgtEl>
                                          <p:spTgt spid="114"/>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2" fill="hold" grpId="0" nodeType="clickEffect">
                                  <p:stCondLst>
                                    <p:cond delay="0"/>
                                  </p:stCondLst>
                                  <p:childTnLst>
                                    <p:set>
                                      <p:cBhvr>
                                        <p:cTn id="244" dur="1" fill="hold">
                                          <p:stCondLst>
                                            <p:cond delay="0"/>
                                          </p:stCondLst>
                                        </p:cTn>
                                        <p:tgtEl>
                                          <p:spTgt spid="155"/>
                                        </p:tgtEl>
                                        <p:attrNameLst>
                                          <p:attrName>style.visibility</p:attrName>
                                        </p:attrNameLst>
                                      </p:cBhvr>
                                      <p:to>
                                        <p:strVal val="visible"/>
                                      </p:to>
                                    </p:set>
                                    <p:animEffect transition="in" filter="wipe(right)">
                                      <p:cBhvr>
                                        <p:cTn id="245" dur="500"/>
                                        <p:tgtEl>
                                          <p:spTgt spid="155"/>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115"/>
                                        </p:tgtEl>
                                        <p:attrNameLst>
                                          <p:attrName>style.visibility</p:attrName>
                                        </p:attrNameLst>
                                      </p:cBhvr>
                                      <p:to>
                                        <p:strVal val="visible"/>
                                      </p:to>
                                    </p:set>
                                    <p:animEffect transition="in" filter="wipe(left)">
                                      <p:cBhvr>
                                        <p:cTn id="250" dur="500"/>
                                        <p:tgtEl>
                                          <p:spTgt spid="115"/>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1" nodeType="clickEffect">
                                  <p:stCondLst>
                                    <p:cond delay="0"/>
                                  </p:stCondLst>
                                  <p:childTnLst>
                                    <p:animEffect transition="out" filter="fade">
                                      <p:cBhvr>
                                        <p:cTn id="254" dur="500"/>
                                        <p:tgtEl>
                                          <p:spTgt spid="155"/>
                                        </p:tgtEl>
                                      </p:cBhvr>
                                    </p:animEffect>
                                    <p:set>
                                      <p:cBhvr>
                                        <p:cTn id="255" dur="1" fill="hold">
                                          <p:stCondLst>
                                            <p:cond delay="499"/>
                                          </p:stCondLst>
                                        </p:cTn>
                                        <p:tgtEl>
                                          <p:spTgt spid="155"/>
                                        </p:tgtEl>
                                        <p:attrNameLst>
                                          <p:attrName>style.visibility</p:attrName>
                                        </p:attrNameLst>
                                      </p:cBhvr>
                                      <p:to>
                                        <p:strVal val="hidden"/>
                                      </p:to>
                                    </p:set>
                                  </p:childTnLst>
                                </p:cTn>
                              </p:par>
                            </p:childTnLst>
                          </p:cTn>
                        </p:par>
                        <p:par>
                          <p:cTn id="256" fill="hold">
                            <p:stCondLst>
                              <p:cond delay="500"/>
                            </p:stCondLst>
                            <p:childTnLst>
                              <p:par>
                                <p:cTn id="257" presetID="22" presetClass="entr" presetSubtype="8" fill="hold" grpId="0" nodeType="afterEffect">
                                  <p:stCondLst>
                                    <p:cond delay="0"/>
                                  </p:stCondLst>
                                  <p:childTnLst>
                                    <p:set>
                                      <p:cBhvr>
                                        <p:cTn id="258" dur="1" fill="hold">
                                          <p:stCondLst>
                                            <p:cond delay="0"/>
                                          </p:stCondLst>
                                        </p:cTn>
                                        <p:tgtEl>
                                          <p:spTgt spid="116"/>
                                        </p:tgtEl>
                                        <p:attrNameLst>
                                          <p:attrName>style.visibility</p:attrName>
                                        </p:attrNameLst>
                                      </p:cBhvr>
                                      <p:to>
                                        <p:strVal val="visible"/>
                                      </p:to>
                                    </p:set>
                                    <p:animEffect transition="in" filter="wipe(left)">
                                      <p:cBhvr>
                                        <p:cTn id="259" dur="500"/>
                                        <p:tgtEl>
                                          <p:spTgt spid="116"/>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2" fill="hold" grpId="0" nodeType="click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wipe(right)">
                                      <p:cBhvr>
                                        <p:cTn id="264" dur="500"/>
                                        <p:tgtEl>
                                          <p:spTgt spid="186"/>
                                        </p:tgtEl>
                                      </p:cBhvr>
                                    </p:animEffec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499"/>
                                          </p:stCondLst>
                                        </p:cTn>
                                        <p:tgtEl>
                                          <p:spTgt spid="185"/>
                                        </p:tgtEl>
                                        <p:attrNameLst>
                                          <p:attrName>style.visibility</p:attrName>
                                        </p:attrNameLst>
                                      </p:cBhvr>
                                      <p:to>
                                        <p:strVal val="visible"/>
                                      </p:to>
                                    </p:set>
                                  </p:childTnLst>
                                </p:cTn>
                              </p:par>
                              <p:par>
                                <p:cTn id="269" presetID="26" presetClass="emph" presetSubtype="0" repeatCount="3000" fill="hold" grpId="1" nodeType="withEffect">
                                  <p:stCondLst>
                                    <p:cond delay="0"/>
                                  </p:stCondLst>
                                  <p:childTnLst>
                                    <p:animEffect transition="out" filter="fade">
                                      <p:cBhvr>
                                        <p:cTn id="270" dur="500" tmFilter="0, 0; .2, .5; .8, .5; 1, 0"/>
                                        <p:tgtEl>
                                          <p:spTgt spid="185"/>
                                        </p:tgtEl>
                                      </p:cBhvr>
                                    </p:animEffect>
                                    <p:animScale>
                                      <p:cBhvr>
                                        <p:cTn id="271" dur="250" autoRev="1" fill="hold"/>
                                        <p:tgtEl>
                                          <p:spTgt spid="185"/>
                                        </p:tgtEl>
                                      </p:cBhvr>
                                      <p:by x="105000" y="105000"/>
                                    </p:animScale>
                                  </p:childTnLst>
                                </p:cTn>
                              </p:par>
                            </p:childTnLst>
                          </p:cTn>
                        </p:par>
                      </p:childTnLst>
                    </p:cTn>
                  </p:par>
                  <p:par>
                    <p:cTn id="272" fill="hold">
                      <p:stCondLst>
                        <p:cond delay="indefinite"/>
                      </p:stCondLst>
                      <p:childTnLst>
                        <p:par>
                          <p:cTn id="273" fill="hold">
                            <p:stCondLst>
                              <p:cond delay="0"/>
                            </p:stCondLst>
                            <p:childTnLst>
                              <p:par>
                                <p:cTn id="274" presetID="10" presetClass="exit" presetSubtype="0" fill="hold" grpId="1" nodeType="clickEffect">
                                  <p:stCondLst>
                                    <p:cond delay="0"/>
                                  </p:stCondLst>
                                  <p:childTnLst>
                                    <p:animEffect transition="out" filter="fade">
                                      <p:cBhvr>
                                        <p:cTn id="275" dur="500"/>
                                        <p:tgtEl>
                                          <p:spTgt spid="186"/>
                                        </p:tgtEl>
                                      </p:cBhvr>
                                    </p:animEffect>
                                    <p:set>
                                      <p:cBhvr>
                                        <p:cTn id="276" dur="1" fill="hold">
                                          <p:stCondLst>
                                            <p:cond delay="499"/>
                                          </p:stCondLst>
                                        </p:cTn>
                                        <p:tgtEl>
                                          <p:spTgt spid="186"/>
                                        </p:tgtEl>
                                        <p:attrNameLst>
                                          <p:attrName>style.visibility</p:attrName>
                                        </p:attrNameLst>
                                      </p:cBhvr>
                                      <p:to>
                                        <p:strVal val="hidden"/>
                                      </p:to>
                                    </p:set>
                                  </p:childTnLst>
                                </p:cTn>
                              </p:par>
                              <p:par>
                                <p:cTn id="277" presetID="10" presetClass="exit" presetSubtype="0" fill="hold" grpId="2" nodeType="withEffect">
                                  <p:stCondLst>
                                    <p:cond delay="0"/>
                                  </p:stCondLst>
                                  <p:childTnLst>
                                    <p:animEffect transition="out" filter="fade">
                                      <p:cBhvr>
                                        <p:cTn id="278" dur="500"/>
                                        <p:tgtEl>
                                          <p:spTgt spid="185"/>
                                        </p:tgtEl>
                                      </p:cBhvr>
                                    </p:animEffect>
                                    <p:set>
                                      <p:cBhvr>
                                        <p:cTn id="279" dur="1" fill="hold">
                                          <p:stCondLst>
                                            <p:cond delay="499"/>
                                          </p:stCondLst>
                                        </p:cTn>
                                        <p:tgtEl>
                                          <p:spTgt spid="185"/>
                                        </p:tgtEl>
                                        <p:attrNameLst>
                                          <p:attrName>style.visibility</p:attrName>
                                        </p:attrNameLst>
                                      </p:cBhvr>
                                      <p:to>
                                        <p:strVal val="hidden"/>
                                      </p:to>
                                    </p:set>
                                  </p:childTnLst>
                                </p:cTn>
                              </p:par>
                            </p:childTnLst>
                          </p:cTn>
                        </p:par>
                        <p:par>
                          <p:cTn id="280" fill="hold">
                            <p:stCondLst>
                              <p:cond delay="500"/>
                            </p:stCondLst>
                            <p:childTnLst>
                              <p:par>
                                <p:cTn id="281" presetID="10" presetClass="entr" presetSubtype="0" fill="hold" grpId="0" nodeType="afterEffect">
                                  <p:stCondLst>
                                    <p:cond delay="0"/>
                                  </p:stCondLst>
                                  <p:childTnLst>
                                    <p:set>
                                      <p:cBhvr>
                                        <p:cTn id="282" dur="1" fill="hold">
                                          <p:stCondLst>
                                            <p:cond delay="0"/>
                                          </p:stCondLst>
                                        </p:cTn>
                                        <p:tgtEl>
                                          <p:spTgt spid="187"/>
                                        </p:tgtEl>
                                        <p:attrNameLst>
                                          <p:attrName>style.visibility</p:attrName>
                                        </p:attrNameLst>
                                      </p:cBhvr>
                                      <p:to>
                                        <p:strVal val="visible"/>
                                      </p:to>
                                    </p:set>
                                    <p:animEffect transition="in" filter="fade">
                                      <p:cBhvr>
                                        <p:cTn id="283" dur="500"/>
                                        <p:tgtEl>
                                          <p:spTgt spid="187"/>
                                        </p:tgtEl>
                                      </p:cBhvr>
                                    </p:animEffect>
                                  </p:childTnLst>
                                </p:cTn>
                              </p:par>
                            </p:childTnLst>
                          </p:cTn>
                        </p:par>
                        <p:par>
                          <p:cTn id="284" fill="hold">
                            <p:stCondLst>
                              <p:cond delay="1000"/>
                            </p:stCondLst>
                            <p:childTnLst>
                              <p:par>
                                <p:cTn id="285" presetID="22" presetClass="entr" presetSubtype="8" fill="hold" nodeType="afterEffect">
                                  <p:stCondLst>
                                    <p:cond delay="0"/>
                                  </p:stCondLst>
                                  <p:childTnLst>
                                    <p:set>
                                      <p:cBhvr>
                                        <p:cTn id="286" dur="1" fill="hold">
                                          <p:stCondLst>
                                            <p:cond delay="0"/>
                                          </p:stCondLst>
                                        </p:cTn>
                                        <p:tgtEl>
                                          <p:spTgt spid="191"/>
                                        </p:tgtEl>
                                        <p:attrNameLst>
                                          <p:attrName>style.visibility</p:attrName>
                                        </p:attrNameLst>
                                      </p:cBhvr>
                                      <p:to>
                                        <p:strVal val="visible"/>
                                      </p:to>
                                    </p:set>
                                    <p:animEffect transition="in" filter="wipe(left)">
                                      <p:cBhvr>
                                        <p:cTn id="287" dur="500"/>
                                        <p:tgtEl>
                                          <p:spTgt spid="191"/>
                                        </p:tgtEl>
                                      </p:cBhvr>
                                    </p:animEffect>
                                  </p:childTnLst>
                                </p:cTn>
                              </p:par>
                            </p:childTnLst>
                          </p:cTn>
                        </p:par>
                        <p:par>
                          <p:cTn id="288" fill="hold">
                            <p:stCondLst>
                              <p:cond delay="1500"/>
                            </p:stCondLst>
                            <p:childTnLst>
                              <p:par>
                                <p:cTn id="289" presetID="1" presetClass="entr" presetSubtype="0" fill="hold" grpId="0" nodeType="afterEffect">
                                  <p:stCondLst>
                                    <p:cond delay="0"/>
                                  </p:stCondLst>
                                  <p:childTnLst>
                                    <p:set>
                                      <p:cBhvr>
                                        <p:cTn id="290" dur="1" fill="hold">
                                          <p:stCondLst>
                                            <p:cond delay="499"/>
                                          </p:stCondLst>
                                        </p:cTn>
                                        <p:tgtEl>
                                          <p:spTgt spid="183"/>
                                        </p:tgtEl>
                                        <p:attrNameLst>
                                          <p:attrName>style.visibility</p:attrName>
                                        </p:attrNameLst>
                                      </p:cBhvr>
                                      <p:to>
                                        <p:strVal val="visible"/>
                                      </p:to>
                                    </p:set>
                                  </p:childTnLst>
                                </p:cTn>
                              </p:par>
                              <p:par>
                                <p:cTn id="291" presetID="26" presetClass="emph" presetSubtype="0" repeatCount="3000" fill="hold" grpId="1" nodeType="withEffect">
                                  <p:stCondLst>
                                    <p:cond delay="0"/>
                                  </p:stCondLst>
                                  <p:childTnLst>
                                    <p:animEffect transition="out" filter="fade">
                                      <p:cBhvr>
                                        <p:cTn id="292" dur="500" tmFilter="0, 0; .2, .5; .8, .5; 1, 0"/>
                                        <p:tgtEl>
                                          <p:spTgt spid="183"/>
                                        </p:tgtEl>
                                      </p:cBhvr>
                                    </p:animEffect>
                                    <p:animScale>
                                      <p:cBhvr>
                                        <p:cTn id="293" dur="250" autoRev="1" fill="hold"/>
                                        <p:tgtEl>
                                          <p:spTgt spid="183"/>
                                        </p:tgtEl>
                                      </p:cBhvr>
                                      <p:by x="105000" y="105000"/>
                                    </p:animScale>
                                  </p:childTnLst>
                                </p:cTn>
                              </p:par>
                            </p:childTnLst>
                          </p:cTn>
                        </p:par>
                      </p:childTnLst>
                    </p:cTn>
                  </p:par>
                  <p:par>
                    <p:cTn id="294" fill="hold">
                      <p:stCondLst>
                        <p:cond delay="indefinite"/>
                      </p:stCondLst>
                      <p:childTnLst>
                        <p:par>
                          <p:cTn id="295" fill="hold">
                            <p:stCondLst>
                              <p:cond delay="0"/>
                            </p:stCondLst>
                            <p:childTnLst>
                              <p:par>
                                <p:cTn id="296" presetID="10" presetClass="exit" presetSubtype="0" fill="hold" nodeType="clickEffect">
                                  <p:stCondLst>
                                    <p:cond delay="0"/>
                                  </p:stCondLst>
                                  <p:childTnLst>
                                    <p:animEffect transition="out" filter="fade">
                                      <p:cBhvr>
                                        <p:cTn id="297" dur="500"/>
                                        <p:tgtEl>
                                          <p:spTgt spid="191"/>
                                        </p:tgtEl>
                                      </p:cBhvr>
                                    </p:animEffect>
                                    <p:set>
                                      <p:cBhvr>
                                        <p:cTn id="298" dur="1" fill="hold">
                                          <p:stCondLst>
                                            <p:cond delay="499"/>
                                          </p:stCondLst>
                                        </p:cTn>
                                        <p:tgtEl>
                                          <p:spTgt spid="191"/>
                                        </p:tgtEl>
                                        <p:attrNameLst>
                                          <p:attrName>style.visibility</p:attrName>
                                        </p:attrNameLst>
                                      </p:cBhvr>
                                      <p:to>
                                        <p:strVal val="hidden"/>
                                      </p:to>
                                    </p:set>
                                  </p:childTnLst>
                                </p:cTn>
                              </p:par>
                              <p:par>
                                <p:cTn id="299" presetID="10" presetClass="exit" presetSubtype="0" fill="hold" grpId="2" nodeType="withEffect">
                                  <p:stCondLst>
                                    <p:cond delay="0"/>
                                  </p:stCondLst>
                                  <p:childTnLst>
                                    <p:animEffect transition="out" filter="fade">
                                      <p:cBhvr>
                                        <p:cTn id="300" dur="500"/>
                                        <p:tgtEl>
                                          <p:spTgt spid="183"/>
                                        </p:tgtEl>
                                      </p:cBhvr>
                                    </p:animEffect>
                                    <p:set>
                                      <p:cBhvr>
                                        <p:cTn id="301" dur="1" fill="hold">
                                          <p:stCondLst>
                                            <p:cond delay="499"/>
                                          </p:stCondLst>
                                        </p:cTn>
                                        <p:tgtEl>
                                          <p:spTgt spid="183"/>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187"/>
                                        </p:tgtEl>
                                      </p:cBhvr>
                                    </p:animEffect>
                                    <p:set>
                                      <p:cBhvr>
                                        <p:cTn id="304" dur="1" fill="hold">
                                          <p:stCondLst>
                                            <p:cond delay="499"/>
                                          </p:stCondLst>
                                        </p:cTn>
                                        <p:tgtEl>
                                          <p:spTgt spid="187"/>
                                        </p:tgtEl>
                                        <p:attrNameLst>
                                          <p:attrName>style.visibility</p:attrName>
                                        </p:attrNameLst>
                                      </p:cBhvr>
                                      <p:to>
                                        <p:strVal val="hidden"/>
                                      </p:to>
                                    </p:set>
                                  </p:childTnLst>
                                </p:cTn>
                              </p:par>
                              <p:par>
                                <p:cTn id="305" presetID="10" presetClass="exit" presetSubtype="0" fill="hold" grpId="3" nodeType="withEffect">
                                  <p:stCondLst>
                                    <p:cond delay="0"/>
                                  </p:stCondLst>
                                  <p:childTnLst>
                                    <p:animEffect transition="out" filter="fade">
                                      <p:cBhvr>
                                        <p:cTn id="306" dur="500"/>
                                        <p:tgtEl>
                                          <p:spTgt spid="183"/>
                                        </p:tgtEl>
                                      </p:cBhvr>
                                    </p:animEffect>
                                    <p:set>
                                      <p:cBhvr>
                                        <p:cTn id="307" dur="1" fill="hold">
                                          <p:stCondLst>
                                            <p:cond delay="499"/>
                                          </p:stCondLst>
                                        </p:cTn>
                                        <p:tgtEl>
                                          <p:spTgt spid="183"/>
                                        </p:tgtEl>
                                        <p:attrNameLst>
                                          <p:attrName>style.visibility</p:attrName>
                                        </p:attrNameLst>
                                      </p:cBhvr>
                                      <p:to>
                                        <p:strVal val="hidden"/>
                                      </p:to>
                                    </p:set>
                                  </p:childTnLst>
                                </p:cTn>
                              </p:par>
                            </p:childTnLst>
                          </p:cTn>
                        </p:par>
                        <p:par>
                          <p:cTn id="308" fill="hold">
                            <p:stCondLst>
                              <p:cond delay="500"/>
                            </p:stCondLst>
                            <p:childTnLst>
                              <p:par>
                                <p:cTn id="309" presetID="22" presetClass="entr" presetSubtype="1" fill="hold" grpId="0" nodeType="afterEffect">
                                  <p:stCondLst>
                                    <p:cond delay="0"/>
                                  </p:stCondLst>
                                  <p:childTnLst>
                                    <p:set>
                                      <p:cBhvr>
                                        <p:cTn id="310" dur="1" fill="hold">
                                          <p:stCondLst>
                                            <p:cond delay="0"/>
                                          </p:stCondLst>
                                        </p:cTn>
                                        <p:tgtEl>
                                          <p:spTgt spid="195"/>
                                        </p:tgtEl>
                                        <p:attrNameLst>
                                          <p:attrName>style.visibility</p:attrName>
                                        </p:attrNameLst>
                                      </p:cBhvr>
                                      <p:to>
                                        <p:strVal val="visible"/>
                                      </p:to>
                                    </p:set>
                                    <p:animEffect transition="in" filter="wipe(up)">
                                      <p:cBhvr>
                                        <p:cTn id="311" dur="500"/>
                                        <p:tgtEl>
                                          <p:spTgt spid="195"/>
                                        </p:tgtEl>
                                      </p:cBhvr>
                                    </p:animEffect>
                                  </p:childTnLst>
                                </p:cTn>
                              </p:par>
                              <p:par>
                                <p:cTn id="312" presetID="10" presetClass="entr" presetSubtype="0" fill="hold" grpId="0" nodeType="withEffect">
                                  <p:stCondLst>
                                    <p:cond delay="0"/>
                                  </p:stCondLst>
                                  <p:childTnLst>
                                    <p:set>
                                      <p:cBhvr>
                                        <p:cTn id="313" dur="1" fill="hold">
                                          <p:stCondLst>
                                            <p:cond delay="0"/>
                                          </p:stCondLst>
                                        </p:cTn>
                                        <p:tgtEl>
                                          <p:spTgt spid="201"/>
                                        </p:tgtEl>
                                        <p:attrNameLst>
                                          <p:attrName>style.visibility</p:attrName>
                                        </p:attrNameLst>
                                      </p:cBhvr>
                                      <p:to>
                                        <p:strVal val="visible"/>
                                      </p:to>
                                    </p:set>
                                    <p:animEffect transition="in" filter="fade">
                                      <p:cBhvr>
                                        <p:cTn id="314" dur="500"/>
                                        <p:tgtEl>
                                          <p:spTgt spid="201"/>
                                        </p:tgtEl>
                                      </p:cBhvr>
                                    </p:animEffect>
                                  </p:childTnLst>
                                </p:cTn>
                              </p:par>
                              <p:par>
                                <p:cTn id="315" presetID="10" presetClass="entr" presetSubtype="0" fill="hold" nodeType="withEffect">
                                  <p:stCondLst>
                                    <p:cond delay="0"/>
                                  </p:stCondLst>
                                  <p:childTnLst>
                                    <p:set>
                                      <p:cBhvr>
                                        <p:cTn id="316" dur="1" fill="hold">
                                          <p:stCondLst>
                                            <p:cond delay="0"/>
                                          </p:stCondLst>
                                        </p:cTn>
                                        <p:tgtEl>
                                          <p:spTgt spid="196"/>
                                        </p:tgtEl>
                                        <p:attrNameLst>
                                          <p:attrName>style.visibility</p:attrName>
                                        </p:attrNameLst>
                                      </p:cBhvr>
                                      <p:to>
                                        <p:strVal val="visible"/>
                                      </p:to>
                                    </p:set>
                                    <p:animEffect transition="in" filter="fade">
                                      <p:cBhvr>
                                        <p:cTn id="317" dur="500"/>
                                        <p:tgtEl>
                                          <p:spTgt spid="196"/>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ntr" presetSubtype="0" fill="hold" grpId="0" nodeType="click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fade">
                                      <p:cBhvr>
                                        <p:cTn id="322" dur="500"/>
                                        <p:tgtEl>
                                          <p:spTgt spid="203"/>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fade">
                                      <p:cBhvr>
                                        <p:cTn id="325" dur="500"/>
                                        <p:tgtEl>
                                          <p:spTgt spid="204"/>
                                        </p:tgtEl>
                                      </p:cBhvr>
                                    </p:animEffect>
                                  </p:childTnLst>
                                </p:cTn>
                              </p:par>
                              <p:par>
                                <p:cTn id="326" presetID="1" presetClass="entr" presetSubtype="0" fill="hold" grpId="1" nodeType="withEffect">
                                  <p:stCondLst>
                                    <p:cond delay="0"/>
                                  </p:stCondLst>
                                  <p:childTnLst>
                                    <p:set>
                                      <p:cBhvr>
                                        <p:cTn id="327" dur="1" fill="hold">
                                          <p:stCondLst>
                                            <p:cond delay="499"/>
                                          </p:stCondLst>
                                        </p:cTn>
                                        <p:tgtEl>
                                          <p:spTgt spid="201"/>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nodeType="clickEffect">
                                  <p:stCondLst>
                                    <p:cond delay="0"/>
                                  </p:stCondLst>
                                  <p:childTnLst>
                                    <p:set>
                                      <p:cBhvr>
                                        <p:cTn id="331" dur="1" fill="hold">
                                          <p:stCondLst>
                                            <p:cond delay="0"/>
                                          </p:stCondLst>
                                        </p:cTn>
                                        <p:tgtEl>
                                          <p:spTgt spid="188"/>
                                        </p:tgtEl>
                                        <p:attrNameLst>
                                          <p:attrName>style.visibility</p:attrName>
                                        </p:attrNameLst>
                                      </p:cBhvr>
                                      <p:to>
                                        <p:strVal val="visible"/>
                                      </p:to>
                                    </p:set>
                                    <p:animEffect transition="in" filter="wipe(left)">
                                      <p:cBhvr>
                                        <p:cTn id="332" dur="500"/>
                                        <p:tgtEl>
                                          <p:spTgt spid="188"/>
                                        </p:tgtEl>
                                      </p:cBhvr>
                                    </p:animEffect>
                                  </p:childTnLst>
                                </p:cTn>
                              </p:par>
                            </p:childTnLst>
                          </p:cTn>
                        </p:par>
                      </p:childTnLst>
                    </p:cTn>
                  </p:par>
                  <p:par>
                    <p:cTn id="333" fill="hold">
                      <p:stCondLst>
                        <p:cond delay="indefinite"/>
                      </p:stCondLst>
                      <p:childTnLst>
                        <p:par>
                          <p:cTn id="334" fill="hold">
                            <p:stCondLst>
                              <p:cond delay="0"/>
                            </p:stCondLst>
                            <p:childTnLst>
                              <p:par>
                                <p:cTn id="335" presetID="1" presetClass="entr" presetSubtype="0" fill="hold" grpId="0" nodeType="clickEffect">
                                  <p:stCondLst>
                                    <p:cond delay="0"/>
                                  </p:stCondLst>
                                  <p:childTnLst>
                                    <p:set>
                                      <p:cBhvr>
                                        <p:cTn id="336" dur="1" fill="hold">
                                          <p:stCondLst>
                                            <p:cond delay="499"/>
                                          </p:stCondLst>
                                        </p:cTn>
                                        <p:tgtEl>
                                          <p:spTgt spid="194"/>
                                        </p:tgtEl>
                                        <p:attrNameLst>
                                          <p:attrName>style.visibility</p:attrName>
                                        </p:attrNameLst>
                                      </p:cBhvr>
                                      <p:to>
                                        <p:strVal val="visible"/>
                                      </p:to>
                                    </p:set>
                                  </p:childTnLst>
                                </p:cTn>
                              </p:par>
                              <p:par>
                                <p:cTn id="337" presetID="26" presetClass="emph" presetSubtype="0" repeatCount="3000" fill="hold" grpId="1" nodeType="withEffect">
                                  <p:stCondLst>
                                    <p:cond delay="0"/>
                                  </p:stCondLst>
                                  <p:childTnLst>
                                    <p:animEffect transition="out" filter="fade">
                                      <p:cBhvr>
                                        <p:cTn id="338" dur="500" tmFilter="0, 0; .2, .5; .8, .5; 1, 0"/>
                                        <p:tgtEl>
                                          <p:spTgt spid="194"/>
                                        </p:tgtEl>
                                      </p:cBhvr>
                                    </p:animEffect>
                                    <p:animScale>
                                      <p:cBhvr>
                                        <p:cTn id="339" dur="250" autoRev="1" fill="hold"/>
                                        <p:tgtEl>
                                          <p:spTgt spid="194"/>
                                        </p:tgtEl>
                                      </p:cBhvr>
                                      <p:by x="105000" y="105000"/>
                                    </p:animScale>
                                  </p:childTnLst>
                                </p:cTn>
                              </p:par>
                            </p:childTnLst>
                          </p:cTn>
                        </p:par>
                      </p:childTnLst>
                    </p:cTn>
                  </p:par>
                  <p:par>
                    <p:cTn id="340" fill="hold">
                      <p:stCondLst>
                        <p:cond delay="indefinite"/>
                      </p:stCondLst>
                      <p:childTnLst>
                        <p:par>
                          <p:cTn id="341" fill="hold">
                            <p:stCondLst>
                              <p:cond delay="0"/>
                            </p:stCondLst>
                            <p:childTnLst>
                              <p:par>
                                <p:cTn id="342" presetID="10" presetClass="exit" presetSubtype="0" fill="hold" grpId="2" nodeType="clickEffect">
                                  <p:stCondLst>
                                    <p:cond delay="0"/>
                                  </p:stCondLst>
                                  <p:childTnLst>
                                    <p:animEffect transition="out" filter="fade">
                                      <p:cBhvr>
                                        <p:cTn id="343" dur="500"/>
                                        <p:tgtEl>
                                          <p:spTgt spid="194"/>
                                        </p:tgtEl>
                                      </p:cBhvr>
                                    </p:animEffect>
                                    <p:set>
                                      <p:cBhvr>
                                        <p:cTn id="344" dur="1" fill="hold">
                                          <p:stCondLst>
                                            <p:cond delay="499"/>
                                          </p:stCondLst>
                                        </p:cTn>
                                        <p:tgtEl>
                                          <p:spTgt spid="194"/>
                                        </p:tgtEl>
                                        <p:attrNameLst>
                                          <p:attrName>style.visibility</p:attrName>
                                        </p:attrNameLst>
                                      </p:cBhvr>
                                      <p:to>
                                        <p:strVal val="hidden"/>
                                      </p:to>
                                    </p:set>
                                  </p:childTnLst>
                                </p:cTn>
                              </p:par>
                              <p:par>
                                <p:cTn id="345" presetID="10" presetClass="exit" presetSubtype="0" fill="hold" nodeType="withEffect">
                                  <p:stCondLst>
                                    <p:cond delay="0"/>
                                  </p:stCondLst>
                                  <p:childTnLst>
                                    <p:animEffect transition="out" filter="fade">
                                      <p:cBhvr>
                                        <p:cTn id="346" dur="500"/>
                                        <p:tgtEl>
                                          <p:spTgt spid="188"/>
                                        </p:tgtEl>
                                      </p:cBhvr>
                                    </p:animEffect>
                                    <p:set>
                                      <p:cBhvr>
                                        <p:cTn id="347" dur="1" fill="hold">
                                          <p:stCondLst>
                                            <p:cond delay="499"/>
                                          </p:stCondLst>
                                        </p:cTn>
                                        <p:tgtEl>
                                          <p:spTgt spid="188"/>
                                        </p:tgtEl>
                                        <p:attrNameLst>
                                          <p:attrName>style.visibility</p:attrName>
                                        </p:attrNameLst>
                                      </p:cBhvr>
                                      <p:to>
                                        <p:strVal val="hidden"/>
                                      </p:to>
                                    </p:set>
                                  </p:childTnLst>
                                </p:cTn>
                              </p:par>
                            </p:childTnLst>
                          </p:cTn>
                        </p:par>
                        <p:par>
                          <p:cTn id="348" fill="hold">
                            <p:stCondLst>
                              <p:cond delay="500"/>
                            </p:stCondLst>
                            <p:childTnLst>
                              <p:par>
                                <p:cTn id="349" presetID="10" presetClass="entr" presetSubtype="0" fill="hold" grpId="0" nodeType="afterEffect">
                                  <p:stCondLst>
                                    <p:cond delay="0"/>
                                  </p:stCondLst>
                                  <p:childTnLst>
                                    <p:set>
                                      <p:cBhvr>
                                        <p:cTn id="350" dur="1" fill="hold">
                                          <p:stCondLst>
                                            <p:cond delay="0"/>
                                          </p:stCondLst>
                                        </p:cTn>
                                        <p:tgtEl>
                                          <p:spTgt spid="207"/>
                                        </p:tgtEl>
                                        <p:attrNameLst>
                                          <p:attrName>style.visibility</p:attrName>
                                        </p:attrNameLst>
                                      </p:cBhvr>
                                      <p:to>
                                        <p:strVal val="visible"/>
                                      </p:to>
                                    </p:set>
                                    <p:animEffect transition="in" filter="fade">
                                      <p:cBhvr>
                                        <p:cTn id="351" dur="500"/>
                                        <p:tgtEl>
                                          <p:spTgt spid="207"/>
                                        </p:tgtEl>
                                      </p:cBhvr>
                                    </p:animEffect>
                                  </p:childTnLst>
                                </p:cTn>
                              </p:par>
                            </p:childTnLst>
                          </p:cTn>
                        </p:par>
                      </p:childTnLst>
                    </p:cTn>
                  </p:par>
                  <p:par>
                    <p:cTn id="352" fill="hold">
                      <p:stCondLst>
                        <p:cond delay="indefinite"/>
                      </p:stCondLst>
                      <p:childTnLst>
                        <p:par>
                          <p:cTn id="353" fill="hold">
                            <p:stCondLst>
                              <p:cond delay="0"/>
                            </p:stCondLst>
                            <p:childTnLst>
                              <p:par>
                                <p:cTn id="354" presetID="10" presetClass="entr" presetSubtype="0" fill="hold" grpId="0" nodeType="clickEffect">
                                  <p:stCondLst>
                                    <p:cond delay="0"/>
                                  </p:stCondLst>
                                  <p:childTnLst>
                                    <p:set>
                                      <p:cBhvr>
                                        <p:cTn id="355" dur="1" fill="hold">
                                          <p:stCondLst>
                                            <p:cond delay="0"/>
                                          </p:stCondLst>
                                        </p:cTn>
                                        <p:tgtEl>
                                          <p:spTgt spid="206"/>
                                        </p:tgtEl>
                                        <p:attrNameLst>
                                          <p:attrName>style.visibility</p:attrName>
                                        </p:attrNameLst>
                                      </p:cBhvr>
                                      <p:to>
                                        <p:strVal val="visible"/>
                                      </p:to>
                                    </p:set>
                                    <p:animEffect transition="in" filter="fade">
                                      <p:cBhvr>
                                        <p:cTn id="356" dur="500"/>
                                        <p:tgtEl>
                                          <p:spTgt spid="206"/>
                                        </p:tgtEl>
                                      </p:cBhvr>
                                    </p:animEffec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117"/>
                                        </p:tgtEl>
                                        <p:attrNameLst>
                                          <p:attrName>style.visibility</p:attrName>
                                        </p:attrNameLst>
                                      </p:cBhvr>
                                      <p:to>
                                        <p:strVal val="visible"/>
                                      </p:to>
                                    </p:set>
                                    <p:animEffect transition="in" filter="wipe(left)">
                                      <p:cBhvr>
                                        <p:cTn id="361" dur="500"/>
                                        <p:tgtEl>
                                          <p:spTgt spid="117"/>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118"/>
                                        </p:tgtEl>
                                        <p:attrNameLst>
                                          <p:attrName>style.visibility</p:attrName>
                                        </p:attrNameLst>
                                      </p:cBhvr>
                                      <p:to>
                                        <p:strVal val="visible"/>
                                      </p:to>
                                    </p:set>
                                    <p:animEffect transition="in" filter="wipe(left)">
                                      <p:cBhvr>
                                        <p:cTn id="366" dur="500"/>
                                        <p:tgtEl>
                                          <p:spTgt spid="118"/>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grpId="0" nodeType="clickEffect">
                                  <p:stCondLst>
                                    <p:cond delay="0"/>
                                  </p:stCondLst>
                                  <p:childTnLst>
                                    <p:set>
                                      <p:cBhvr>
                                        <p:cTn id="370" dur="1" fill="hold">
                                          <p:stCondLst>
                                            <p:cond delay="0"/>
                                          </p:stCondLst>
                                        </p:cTn>
                                        <p:tgtEl>
                                          <p:spTgt spid="119"/>
                                        </p:tgtEl>
                                        <p:attrNameLst>
                                          <p:attrName>style.visibility</p:attrName>
                                        </p:attrNameLst>
                                      </p:cBhvr>
                                      <p:to>
                                        <p:strVal val="visible"/>
                                      </p:to>
                                    </p:set>
                                    <p:animEffect transition="in" filter="wipe(left)">
                                      <p:cBhvr>
                                        <p:cTn id="371" dur="500"/>
                                        <p:tgtEl>
                                          <p:spTgt spid="119"/>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grpId="0" nodeType="clickEffect">
                                  <p:stCondLst>
                                    <p:cond delay="0"/>
                                  </p:stCondLst>
                                  <p:childTnLst>
                                    <p:set>
                                      <p:cBhvr>
                                        <p:cTn id="375" dur="1" fill="hold">
                                          <p:stCondLst>
                                            <p:cond delay="0"/>
                                          </p:stCondLst>
                                        </p:cTn>
                                        <p:tgtEl>
                                          <p:spTgt spid="120"/>
                                        </p:tgtEl>
                                        <p:attrNameLst>
                                          <p:attrName>style.visibility</p:attrName>
                                        </p:attrNameLst>
                                      </p:cBhvr>
                                      <p:to>
                                        <p:strVal val="visible"/>
                                      </p:to>
                                    </p:set>
                                    <p:animEffect transition="in" filter="wipe(left)">
                                      <p:cBhvr>
                                        <p:cTn id="376" dur="500"/>
                                        <p:tgtEl>
                                          <p:spTgt spid="120"/>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121"/>
                                        </p:tgtEl>
                                        <p:attrNameLst>
                                          <p:attrName>style.visibility</p:attrName>
                                        </p:attrNameLst>
                                      </p:cBhvr>
                                      <p:to>
                                        <p:strVal val="visible"/>
                                      </p:to>
                                    </p:set>
                                    <p:animEffect transition="in" filter="wipe(left)">
                                      <p:cBhvr>
                                        <p:cTn id="381" dur="500"/>
                                        <p:tgtEl>
                                          <p:spTgt spid="121"/>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122"/>
                                        </p:tgtEl>
                                        <p:attrNameLst>
                                          <p:attrName>style.visibility</p:attrName>
                                        </p:attrNameLst>
                                      </p:cBhvr>
                                      <p:to>
                                        <p:strVal val="visible"/>
                                      </p:to>
                                    </p:set>
                                    <p:animEffect transition="in" filter="wipe(left)">
                                      <p:cBhvr>
                                        <p:cTn id="386" dur="500"/>
                                        <p:tgtEl>
                                          <p:spTgt spid="122"/>
                                        </p:tgtEl>
                                      </p:cBhvr>
                                    </p:animEffect>
                                  </p:childTnLst>
                                </p:cTn>
                              </p:par>
                            </p:childTnLst>
                          </p:cTn>
                        </p:par>
                      </p:childTnLst>
                    </p:cTn>
                  </p:par>
                  <p:par>
                    <p:cTn id="387" fill="hold">
                      <p:stCondLst>
                        <p:cond delay="indefinite"/>
                      </p:stCondLst>
                      <p:childTnLst>
                        <p:par>
                          <p:cTn id="388" fill="hold">
                            <p:stCondLst>
                              <p:cond delay="0"/>
                            </p:stCondLst>
                            <p:childTnLst>
                              <p:par>
                                <p:cTn id="389" presetID="10" presetClass="exit" presetSubtype="0" fill="hold" grpId="1" nodeType="clickEffect">
                                  <p:stCondLst>
                                    <p:cond delay="0"/>
                                  </p:stCondLst>
                                  <p:childTnLst>
                                    <p:animEffect transition="out" filter="fade">
                                      <p:cBhvr>
                                        <p:cTn id="390" dur="500"/>
                                        <p:tgtEl>
                                          <p:spTgt spid="203"/>
                                        </p:tgtEl>
                                      </p:cBhvr>
                                    </p:animEffect>
                                    <p:set>
                                      <p:cBhvr>
                                        <p:cTn id="391" dur="1" fill="hold">
                                          <p:stCondLst>
                                            <p:cond delay="499"/>
                                          </p:stCondLst>
                                        </p:cTn>
                                        <p:tgtEl>
                                          <p:spTgt spid="203"/>
                                        </p:tgtEl>
                                        <p:attrNameLst>
                                          <p:attrName>style.visibility</p:attrName>
                                        </p:attrNameLst>
                                      </p:cBhvr>
                                      <p:to>
                                        <p:strVal val="hidden"/>
                                      </p:to>
                                    </p:set>
                                  </p:childTnLst>
                                </p:cTn>
                              </p:par>
                              <p:par>
                                <p:cTn id="392" presetID="10" presetClass="exit" presetSubtype="0" fill="hold" grpId="1" nodeType="withEffect">
                                  <p:stCondLst>
                                    <p:cond delay="0"/>
                                  </p:stCondLst>
                                  <p:childTnLst>
                                    <p:animEffect transition="out" filter="fade">
                                      <p:cBhvr>
                                        <p:cTn id="393" dur="500"/>
                                        <p:tgtEl>
                                          <p:spTgt spid="204"/>
                                        </p:tgtEl>
                                      </p:cBhvr>
                                    </p:animEffect>
                                    <p:set>
                                      <p:cBhvr>
                                        <p:cTn id="394" dur="1" fill="hold">
                                          <p:stCondLst>
                                            <p:cond delay="499"/>
                                          </p:stCondLst>
                                        </p:cTn>
                                        <p:tgtEl>
                                          <p:spTgt spid="204"/>
                                        </p:tgtEl>
                                        <p:attrNameLst>
                                          <p:attrName>style.visibility</p:attrName>
                                        </p:attrNameLst>
                                      </p:cBhvr>
                                      <p:to>
                                        <p:strVal val="hidden"/>
                                      </p:to>
                                    </p:set>
                                  </p:childTnLst>
                                </p:cTn>
                              </p:par>
                              <p:par>
                                <p:cTn id="395" presetID="10" presetClass="exit" presetSubtype="0" fill="hold" grpId="1" nodeType="withEffect">
                                  <p:stCondLst>
                                    <p:cond delay="0"/>
                                  </p:stCondLst>
                                  <p:childTnLst>
                                    <p:animEffect transition="out" filter="fade">
                                      <p:cBhvr>
                                        <p:cTn id="396" dur="500"/>
                                        <p:tgtEl>
                                          <p:spTgt spid="195"/>
                                        </p:tgtEl>
                                      </p:cBhvr>
                                    </p:animEffect>
                                    <p:set>
                                      <p:cBhvr>
                                        <p:cTn id="397" dur="1" fill="hold">
                                          <p:stCondLst>
                                            <p:cond delay="499"/>
                                          </p:stCondLst>
                                        </p:cTn>
                                        <p:tgtEl>
                                          <p:spTgt spid="195"/>
                                        </p:tgtEl>
                                        <p:attrNameLst>
                                          <p:attrName>style.visibility</p:attrName>
                                        </p:attrNameLst>
                                      </p:cBhvr>
                                      <p:to>
                                        <p:strVal val="hidden"/>
                                      </p:to>
                                    </p:set>
                                  </p:childTnLst>
                                </p:cTn>
                              </p:par>
                              <p:par>
                                <p:cTn id="398" presetID="10" presetClass="exit" presetSubtype="0" fill="hold" grpId="2" nodeType="withEffect">
                                  <p:stCondLst>
                                    <p:cond delay="0"/>
                                  </p:stCondLst>
                                  <p:childTnLst>
                                    <p:animEffect transition="out" filter="fade">
                                      <p:cBhvr>
                                        <p:cTn id="399" dur="500"/>
                                        <p:tgtEl>
                                          <p:spTgt spid="201"/>
                                        </p:tgtEl>
                                      </p:cBhvr>
                                    </p:animEffect>
                                    <p:set>
                                      <p:cBhvr>
                                        <p:cTn id="400" dur="1" fill="hold">
                                          <p:stCondLst>
                                            <p:cond delay="499"/>
                                          </p:stCondLst>
                                        </p:cTn>
                                        <p:tgtEl>
                                          <p:spTgt spid="201"/>
                                        </p:tgtEl>
                                        <p:attrNameLst>
                                          <p:attrName>style.visibility</p:attrName>
                                        </p:attrNameLst>
                                      </p:cBhvr>
                                      <p:to>
                                        <p:strVal val="hidden"/>
                                      </p:to>
                                    </p:set>
                                  </p:childTnLst>
                                </p:cTn>
                              </p:par>
                              <p:par>
                                <p:cTn id="401" presetID="10" presetClass="exit" presetSubtype="0" fill="hold" nodeType="withEffect">
                                  <p:stCondLst>
                                    <p:cond delay="0"/>
                                  </p:stCondLst>
                                  <p:childTnLst>
                                    <p:animEffect transition="out" filter="fade">
                                      <p:cBhvr>
                                        <p:cTn id="402" dur="500"/>
                                        <p:tgtEl>
                                          <p:spTgt spid="196"/>
                                        </p:tgtEl>
                                      </p:cBhvr>
                                    </p:animEffect>
                                    <p:set>
                                      <p:cBhvr>
                                        <p:cTn id="403" dur="1" fill="hold">
                                          <p:stCondLst>
                                            <p:cond delay="499"/>
                                          </p:stCondLst>
                                        </p:cTn>
                                        <p:tgtEl>
                                          <p:spTgt spid="196"/>
                                        </p:tgtEl>
                                        <p:attrNameLst>
                                          <p:attrName>style.visibility</p:attrName>
                                        </p:attrNameLst>
                                      </p:cBhvr>
                                      <p:to>
                                        <p:strVal val="hidden"/>
                                      </p:to>
                                    </p:set>
                                  </p:childTnLst>
                                </p:cTn>
                              </p:par>
                              <p:par>
                                <p:cTn id="404" presetID="10" presetClass="exit" presetSubtype="0" fill="hold" grpId="1" nodeType="withEffect">
                                  <p:stCondLst>
                                    <p:cond delay="0"/>
                                  </p:stCondLst>
                                  <p:childTnLst>
                                    <p:animEffect transition="out" filter="fade">
                                      <p:cBhvr>
                                        <p:cTn id="405" dur="500"/>
                                        <p:tgtEl>
                                          <p:spTgt spid="206"/>
                                        </p:tgtEl>
                                      </p:cBhvr>
                                    </p:animEffect>
                                    <p:set>
                                      <p:cBhvr>
                                        <p:cTn id="406" dur="1" fill="hold">
                                          <p:stCondLst>
                                            <p:cond delay="499"/>
                                          </p:stCondLst>
                                        </p:cTn>
                                        <p:tgtEl>
                                          <p:spTgt spid="206"/>
                                        </p:tgtEl>
                                        <p:attrNameLst>
                                          <p:attrName>style.visibility</p:attrName>
                                        </p:attrNameLst>
                                      </p:cBhvr>
                                      <p:to>
                                        <p:strVal val="hidden"/>
                                      </p:to>
                                    </p:set>
                                  </p:childTnLst>
                                </p:cTn>
                              </p:par>
                              <p:par>
                                <p:cTn id="407" presetID="10" presetClass="exit" presetSubtype="0" fill="hold" grpId="1" nodeType="withEffect">
                                  <p:stCondLst>
                                    <p:cond delay="0"/>
                                  </p:stCondLst>
                                  <p:childTnLst>
                                    <p:animEffect transition="out" filter="fade">
                                      <p:cBhvr>
                                        <p:cTn id="408" dur="500"/>
                                        <p:tgtEl>
                                          <p:spTgt spid="207"/>
                                        </p:tgtEl>
                                      </p:cBhvr>
                                    </p:animEffect>
                                    <p:set>
                                      <p:cBhvr>
                                        <p:cTn id="409" dur="1" fill="hold">
                                          <p:stCondLst>
                                            <p:cond delay="499"/>
                                          </p:stCondLst>
                                        </p:cTn>
                                        <p:tgtEl>
                                          <p:spTgt spid="207"/>
                                        </p:tgtEl>
                                        <p:attrNameLst>
                                          <p:attrName>style.visibility</p:attrName>
                                        </p:attrNameLst>
                                      </p:cBhvr>
                                      <p:to>
                                        <p:strVal val="hidden"/>
                                      </p:to>
                                    </p:set>
                                  </p:childTnLst>
                                </p:cTn>
                              </p:par>
                            </p:childTnLst>
                          </p:cTn>
                        </p:par>
                        <p:par>
                          <p:cTn id="410" fill="hold">
                            <p:stCondLst>
                              <p:cond delay="500"/>
                            </p:stCondLst>
                            <p:childTnLst>
                              <p:par>
                                <p:cTn id="411" presetID="22" presetClass="entr" presetSubtype="8" fill="hold" nodeType="afterEffect">
                                  <p:stCondLst>
                                    <p:cond delay="0"/>
                                  </p:stCondLst>
                                  <p:childTnLst>
                                    <p:set>
                                      <p:cBhvr>
                                        <p:cTn id="412" dur="1" fill="hold">
                                          <p:stCondLst>
                                            <p:cond delay="0"/>
                                          </p:stCondLst>
                                        </p:cTn>
                                        <p:tgtEl>
                                          <p:spTgt spid="164"/>
                                        </p:tgtEl>
                                        <p:attrNameLst>
                                          <p:attrName>style.visibility</p:attrName>
                                        </p:attrNameLst>
                                      </p:cBhvr>
                                      <p:to>
                                        <p:strVal val="visible"/>
                                      </p:to>
                                    </p:set>
                                    <p:animEffect transition="in" filter="wipe(left)">
                                      <p:cBhvr>
                                        <p:cTn id="413" dur="500"/>
                                        <p:tgtEl>
                                          <p:spTgt spid="164"/>
                                        </p:tgtEl>
                                      </p:cBhvr>
                                    </p:animEffect>
                                  </p:childTnLst>
                                </p:cTn>
                              </p:par>
                            </p:childTnLst>
                          </p:cTn>
                        </p:par>
                        <p:par>
                          <p:cTn id="414" fill="hold">
                            <p:stCondLst>
                              <p:cond delay="1000"/>
                            </p:stCondLst>
                            <p:childTnLst>
                              <p:par>
                                <p:cTn id="415" presetID="22" presetClass="entr" presetSubtype="8" fill="hold" nodeType="afterEffect">
                                  <p:stCondLst>
                                    <p:cond delay="0"/>
                                  </p:stCondLst>
                                  <p:childTnLst>
                                    <p:set>
                                      <p:cBhvr>
                                        <p:cTn id="416" dur="1" fill="hold">
                                          <p:stCondLst>
                                            <p:cond delay="0"/>
                                          </p:stCondLst>
                                        </p:cTn>
                                        <p:tgtEl>
                                          <p:spTgt spid="165"/>
                                        </p:tgtEl>
                                        <p:attrNameLst>
                                          <p:attrName>style.visibility</p:attrName>
                                        </p:attrNameLst>
                                      </p:cBhvr>
                                      <p:to>
                                        <p:strVal val="visible"/>
                                      </p:to>
                                    </p:set>
                                    <p:animEffect transition="in" filter="wipe(left)">
                                      <p:cBhvr>
                                        <p:cTn id="417" dur="500"/>
                                        <p:tgtEl>
                                          <p:spTgt spid="165"/>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123"/>
                                        </p:tgtEl>
                                        <p:attrNameLst>
                                          <p:attrName>style.visibility</p:attrName>
                                        </p:attrNameLst>
                                      </p:cBhvr>
                                      <p:to>
                                        <p:strVal val="visible"/>
                                      </p:to>
                                    </p:set>
                                    <p:animEffect transition="in" filter="wipe(left)">
                                      <p:cBhvr>
                                        <p:cTn id="422" dur="500"/>
                                        <p:tgtEl>
                                          <p:spTgt spid="123"/>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124"/>
                                        </p:tgtEl>
                                        <p:attrNameLst>
                                          <p:attrName>style.visibility</p:attrName>
                                        </p:attrNameLst>
                                      </p:cBhvr>
                                      <p:to>
                                        <p:strVal val="visible"/>
                                      </p:to>
                                    </p:set>
                                    <p:animEffect transition="in" filter="wipe(left)">
                                      <p:cBhvr>
                                        <p:cTn id="427" dur="500"/>
                                        <p:tgtEl>
                                          <p:spTgt spid="124"/>
                                        </p:tgtEl>
                                      </p:cBhvr>
                                    </p:animEffect>
                                  </p:childTnLst>
                                </p:cTn>
                              </p:par>
                            </p:childTnLst>
                          </p:cTn>
                        </p:par>
                      </p:childTnLst>
                    </p:cTn>
                  </p:par>
                  <p:par>
                    <p:cTn id="428" fill="hold">
                      <p:stCondLst>
                        <p:cond delay="indefinite"/>
                      </p:stCondLst>
                      <p:childTnLst>
                        <p:par>
                          <p:cTn id="429" fill="hold">
                            <p:stCondLst>
                              <p:cond delay="0"/>
                            </p:stCondLst>
                            <p:childTnLst>
                              <p:par>
                                <p:cTn id="430" presetID="22" presetClass="entr" presetSubtype="8" fill="hold" grpId="0" nodeType="clickEffect">
                                  <p:stCondLst>
                                    <p:cond delay="0"/>
                                  </p:stCondLst>
                                  <p:childTnLst>
                                    <p:set>
                                      <p:cBhvr>
                                        <p:cTn id="431" dur="1" fill="hold">
                                          <p:stCondLst>
                                            <p:cond delay="0"/>
                                          </p:stCondLst>
                                        </p:cTn>
                                        <p:tgtEl>
                                          <p:spTgt spid="210"/>
                                        </p:tgtEl>
                                        <p:attrNameLst>
                                          <p:attrName>style.visibility</p:attrName>
                                        </p:attrNameLst>
                                      </p:cBhvr>
                                      <p:to>
                                        <p:strVal val="visible"/>
                                      </p:to>
                                    </p:set>
                                    <p:animEffect transition="in" filter="wipe(left)">
                                      <p:cBhvr>
                                        <p:cTn id="432" dur="500"/>
                                        <p:tgtEl>
                                          <p:spTgt spid="210"/>
                                        </p:tgtEl>
                                      </p:cBhvr>
                                    </p:animEffec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125"/>
                                        </p:tgtEl>
                                        <p:attrNameLst>
                                          <p:attrName>style.visibility</p:attrName>
                                        </p:attrNameLst>
                                      </p:cBhvr>
                                      <p:to>
                                        <p:strVal val="visible"/>
                                      </p:to>
                                    </p:set>
                                    <p:animEffect transition="in" filter="wipe(left)">
                                      <p:cBhvr>
                                        <p:cTn id="437" dur="500"/>
                                        <p:tgtEl>
                                          <p:spTgt spid="125"/>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211"/>
                                        </p:tgtEl>
                                        <p:attrNameLst>
                                          <p:attrName>style.visibility</p:attrName>
                                        </p:attrNameLst>
                                      </p:cBhvr>
                                      <p:to>
                                        <p:strVal val="visible"/>
                                      </p:to>
                                    </p:set>
                                    <p:animEffect transition="in" filter="wipe(left)">
                                      <p:cBhvr>
                                        <p:cTn id="442" dur="500"/>
                                        <p:tgtEl>
                                          <p:spTgt spid="211"/>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126"/>
                                        </p:tgtEl>
                                        <p:attrNameLst>
                                          <p:attrName>style.visibility</p:attrName>
                                        </p:attrNameLst>
                                      </p:cBhvr>
                                      <p:to>
                                        <p:strVal val="visible"/>
                                      </p:to>
                                    </p:set>
                                    <p:animEffect transition="in" filter="wipe(left)">
                                      <p:cBhvr>
                                        <p:cTn id="447" dur="500"/>
                                        <p:tgtEl>
                                          <p:spTgt spid="126"/>
                                        </p:tgtEl>
                                      </p:cBhvr>
                                    </p:animEffect>
                                  </p:childTnLst>
                                </p:cTn>
                              </p:par>
                            </p:childTnLst>
                          </p:cTn>
                        </p:par>
                      </p:childTnLst>
                    </p:cTn>
                  </p:par>
                  <p:par>
                    <p:cTn id="448" fill="hold">
                      <p:stCondLst>
                        <p:cond delay="indefinite"/>
                      </p:stCondLst>
                      <p:childTnLst>
                        <p:par>
                          <p:cTn id="449" fill="hold">
                            <p:stCondLst>
                              <p:cond delay="0"/>
                            </p:stCondLst>
                            <p:childTnLst>
                              <p:par>
                                <p:cTn id="450" presetID="10" presetClass="exit" presetSubtype="0" fill="hold" nodeType="clickEffect">
                                  <p:stCondLst>
                                    <p:cond delay="0"/>
                                  </p:stCondLst>
                                  <p:childTnLst>
                                    <p:animEffect transition="out" filter="fade">
                                      <p:cBhvr>
                                        <p:cTn id="451" dur="500"/>
                                        <p:tgtEl>
                                          <p:spTgt spid="164"/>
                                        </p:tgtEl>
                                      </p:cBhvr>
                                    </p:animEffect>
                                    <p:set>
                                      <p:cBhvr>
                                        <p:cTn id="452" dur="1" fill="hold">
                                          <p:stCondLst>
                                            <p:cond delay="499"/>
                                          </p:stCondLst>
                                        </p:cTn>
                                        <p:tgtEl>
                                          <p:spTgt spid="164"/>
                                        </p:tgtEl>
                                        <p:attrNameLst>
                                          <p:attrName>style.visibility</p:attrName>
                                        </p:attrNameLst>
                                      </p:cBhvr>
                                      <p:to>
                                        <p:strVal val="hidden"/>
                                      </p:to>
                                    </p:set>
                                  </p:childTnLst>
                                </p:cTn>
                              </p:par>
                              <p:par>
                                <p:cTn id="453" presetID="10" presetClass="exit" presetSubtype="0" fill="hold" nodeType="withEffect">
                                  <p:stCondLst>
                                    <p:cond delay="0"/>
                                  </p:stCondLst>
                                  <p:childTnLst>
                                    <p:animEffect transition="out" filter="fade">
                                      <p:cBhvr>
                                        <p:cTn id="454" dur="500"/>
                                        <p:tgtEl>
                                          <p:spTgt spid="165"/>
                                        </p:tgtEl>
                                      </p:cBhvr>
                                    </p:animEffect>
                                    <p:set>
                                      <p:cBhvr>
                                        <p:cTn id="455" dur="1" fill="hold">
                                          <p:stCondLst>
                                            <p:cond delay="499"/>
                                          </p:stCondLst>
                                        </p:cTn>
                                        <p:tgtEl>
                                          <p:spTgt spid="165"/>
                                        </p:tgtEl>
                                        <p:attrNameLst>
                                          <p:attrName>style.visibility</p:attrName>
                                        </p:attrNameLst>
                                      </p:cBhvr>
                                      <p:to>
                                        <p:strVal val="hidden"/>
                                      </p:to>
                                    </p:set>
                                  </p:childTnLst>
                                </p:cTn>
                              </p:par>
                            </p:childTnLst>
                          </p:cTn>
                        </p:par>
                        <p:par>
                          <p:cTn id="456" fill="hold">
                            <p:stCondLst>
                              <p:cond delay="500"/>
                            </p:stCondLst>
                            <p:childTnLst>
                              <p:par>
                                <p:cTn id="457" presetID="22" presetClass="entr" presetSubtype="8" fill="hold" nodeType="afterEffect">
                                  <p:stCondLst>
                                    <p:cond delay="0"/>
                                  </p:stCondLst>
                                  <p:childTnLst>
                                    <p:set>
                                      <p:cBhvr>
                                        <p:cTn id="458" dur="1" fill="hold">
                                          <p:stCondLst>
                                            <p:cond delay="0"/>
                                          </p:stCondLst>
                                        </p:cTn>
                                        <p:tgtEl>
                                          <p:spTgt spid="166"/>
                                        </p:tgtEl>
                                        <p:attrNameLst>
                                          <p:attrName>style.visibility</p:attrName>
                                        </p:attrNameLst>
                                      </p:cBhvr>
                                      <p:to>
                                        <p:strVal val="visible"/>
                                      </p:to>
                                    </p:set>
                                    <p:animEffect transition="in" filter="wipe(left)">
                                      <p:cBhvr>
                                        <p:cTn id="459" dur="500"/>
                                        <p:tgtEl>
                                          <p:spTgt spid="166"/>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8" fill="hold" nodeType="clickEffect">
                                  <p:stCondLst>
                                    <p:cond delay="0"/>
                                  </p:stCondLst>
                                  <p:childTnLst>
                                    <p:set>
                                      <p:cBhvr>
                                        <p:cTn id="463" dur="1" fill="hold">
                                          <p:stCondLst>
                                            <p:cond delay="0"/>
                                          </p:stCondLst>
                                        </p:cTn>
                                        <p:tgtEl>
                                          <p:spTgt spid="167"/>
                                        </p:tgtEl>
                                        <p:attrNameLst>
                                          <p:attrName>style.visibility</p:attrName>
                                        </p:attrNameLst>
                                      </p:cBhvr>
                                      <p:to>
                                        <p:strVal val="visible"/>
                                      </p:to>
                                    </p:set>
                                    <p:animEffect transition="in" filter="wipe(left)">
                                      <p:cBhvr>
                                        <p:cTn id="464" dur="500"/>
                                        <p:tgtEl>
                                          <p:spTgt spid="167"/>
                                        </p:tgtEl>
                                      </p:cBhvr>
                                    </p:animEffect>
                                  </p:childTnLst>
                                </p:cTn>
                              </p:par>
                            </p:childTnLst>
                          </p:cTn>
                        </p:par>
                      </p:childTnLst>
                    </p:cTn>
                  </p:par>
                  <p:par>
                    <p:cTn id="465" fill="hold">
                      <p:stCondLst>
                        <p:cond delay="indefinite"/>
                      </p:stCondLst>
                      <p:childTnLst>
                        <p:par>
                          <p:cTn id="466" fill="hold">
                            <p:stCondLst>
                              <p:cond delay="0"/>
                            </p:stCondLst>
                            <p:childTnLst>
                              <p:par>
                                <p:cTn id="467" presetID="22" presetClass="entr" presetSubtype="8" fill="hold" grpId="0" nodeType="clickEffect">
                                  <p:stCondLst>
                                    <p:cond delay="0"/>
                                  </p:stCondLst>
                                  <p:childTnLst>
                                    <p:set>
                                      <p:cBhvr>
                                        <p:cTn id="468" dur="1" fill="hold">
                                          <p:stCondLst>
                                            <p:cond delay="0"/>
                                          </p:stCondLst>
                                        </p:cTn>
                                        <p:tgtEl>
                                          <p:spTgt spid="158"/>
                                        </p:tgtEl>
                                        <p:attrNameLst>
                                          <p:attrName>style.visibility</p:attrName>
                                        </p:attrNameLst>
                                      </p:cBhvr>
                                      <p:to>
                                        <p:strVal val="visible"/>
                                      </p:to>
                                    </p:set>
                                    <p:animEffect transition="in" filter="wipe(left)">
                                      <p:cBhvr>
                                        <p:cTn id="469" dur="500"/>
                                        <p:tgtEl>
                                          <p:spTgt spid="158"/>
                                        </p:tgtEl>
                                      </p:cBhvr>
                                    </p:animEffect>
                                  </p:childTnLst>
                                </p:cTn>
                              </p:par>
                            </p:childTnLst>
                          </p:cTn>
                        </p:par>
                      </p:childTnLst>
                    </p:cTn>
                  </p:par>
                  <p:par>
                    <p:cTn id="470" fill="hold">
                      <p:stCondLst>
                        <p:cond delay="indefinite"/>
                      </p:stCondLst>
                      <p:childTnLst>
                        <p:par>
                          <p:cTn id="471" fill="hold">
                            <p:stCondLst>
                              <p:cond delay="0"/>
                            </p:stCondLst>
                            <p:childTnLst>
                              <p:par>
                                <p:cTn id="472" presetID="22" presetClass="entr" presetSubtype="8" fill="hold" grpId="0" nodeType="clickEffect">
                                  <p:stCondLst>
                                    <p:cond delay="0"/>
                                  </p:stCondLst>
                                  <p:childTnLst>
                                    <p:set>
                                      <p:cBhvr>
                                        <p:cTn id="473" dur="1" fill="hold">
                                          <p:stCondLst>
                                            <p:cond delay="0"/>
                                          </p:stCondLst>
                                        </p:cTn>
                                        <p:tgtEl>
                                          <p:spTgt spid="128"/>
                                        </p:tgtEl>
                                        <p:attrNameLst>
                                          <p:attrName>style.visibility</p:attrName>
                                        </p:attrNameLst>
                                      </p:cBhvr>
                                      <p:to>
                                        <p:strVal val="visible"/>
                                      </p:to>
                                    </p:set>
                                    <p:animEffect transition="in" filter="wipe(left)">
                                      <p:cBhvr>
                                        <p:cTn id="474" dur="500"/>
                                        <p:tgtEl>
                                          <p:spTgt spid="128"/>
                                        </p:tgtEl>
                                      </p:cBhvr>
                                    </p:animEffect>
                                  </p:childTnLst>
                                </p:cTn>
                              </p:par>
                            </p:childTnLst>
                          </p:cTn>
                        </p:par>
                      </p:childTnLst>
                    </p:cTn>
                  </p:par>
                  <p:par>
                    <p:cTn id="475" fill="hold">
                      <p:stCondLst>
                        <p:cond delay="indefinite"/>
                      </p:stCondLst>
                      <p:childTnLst>
                        <p:par>
                          <p:cTn id="476" fill="hold">
                            <p:stCondLst>
                              <p:cond delay="0"/>
                            </p:stCondLst>
                            <p:childTnLst>
                              <p:par>
                                <p:cTn id="477" presetID="22" presetClass="entr" presetSubtype="8" fill="hold" grpId="0" nodeType="clickEffect">
                                  <p:stCondLst>
                                    <p:cond delay="0"/>
                                  </p:stCondLst>
                                  <p:childTnLst>
                                    <p:set>
                                      <p:cBhvr>
                                        <p:cTn id="478" dur="1" fill="hold">
                                          <p:stCondLst>
                                            <p:cond delay="0"/>
                                          </p:stCondLst>
                                        </p:cTn>
                                        <p:tgtEl>
                                          <p:spTgt spid="129"/>
                                        </p:tgtEl>
                                        <p:attrNameLst>
                                          <p:attrName>style.visibility</p:attrName>
                                        </p:attrNameLst>
                                      </p:cBhvr>
                                      <p:to>
                                        <p:strVal val="visible"/>
                                      </p:to>
                                    </p:set>
                                    <p:animEffect transition="in" filter="wipe(left)">
                                      <p:cBhvr>
                                        <p:cTn id="479" dur="500"/>
                                        <p:tgtEl>
                                          <p:spTgt spid="129"/>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8" fill="hold" grpId="0" nodeType="clickEffect">
                                  <p:stCondLst>
                                    <p:cond delay="0"/>
                                  </p:stCondLst>
                                  <p:childTnLst>
                                    <p:set>
                                      <p:cBhvr>
                                        <p:cTn id="483" dur="1" fill="hold">
                                          <p:stCondLst>
                                            <p:cond delay="0"/>
                                          </p:stCondLst>
                                        </p:cTn>
                                        <p:tgtEl>
                                          <p:spTgt spid="130"/>
                                        </p:tgtEl>
                                        <p:attrNameLst>
                                          <p:attrName>style.visibility</p:attrName>
                                        </p:attrNameLst>
                                      </p:cBhvr>
                                      <p:to>
                                        <p:strVal val="visible"/>
                                      </p:to>
                                    </p:set>
                                    <p:animEffect transition="in" filter="wipe(left)">
                                      <p:cBhvr>
                                        <p:cTn id="484" dur="500"/>
                                        <p:tgtEl>
                                          <p:spTgt spid="130"/>
                                        </p:tgtEl>
                                      </p:cBhvr>
                                    </p:animEffect>
                                  </p:childTnLst>
                                </p:cTn>
                              </p:par>
                            </p:childTnLst>
                          </p:cTn>
                        </p:par>
                      </p:childTnLst>
                    </p:cTn>
                  </p:par>
                  <p:par>
                    <p:cTn id="485" fill="hold">
                      <p:stCondLst>
                        <p:cond delay="indefinite"/>
                      </p:stCondLst>
                      <p:childTnLst>
                        <p:par>
                          <p:cTn id="486" fill="hold">
                            <p:stCondLst>
                              <p:cond delay="0"/>
                            </p:stCondLst>
                            <p:childTnLst>
                              <p:par>
                                <p:cTn id="487" presetID="10" presetClass="exit" presetSubtype="0" fill="hold" nodeType="clickEffect">
                                  <p:stCondLst>
                                    <p:cond delay="0"/>
                                  </p:stCondLst>
                                  <p:childTnLst>
                                    <p:animEffect transition="out" filter="fade">
                                      <p:cBhvr>
                                        <p:cTn id="488" dur="500"/>
                                        <p:tgtEl>
                                          <p:spTgt spid="166"/>
                                        </p:tgtEl>
                                      </p:cBhvr>
                                    </p:animEffect>
                                    <p:set>
                                      <p:cBhvr>
                                        <p:cTn id="489" dur="1" fill="hold">
                                          <p:stCondLst>
                                            <p:cond delay="499"/>
                                          </p:stCondLst>
                                        </p:cTn>
                                        <p:tgtEl>
                                          <p:spTgt spid="166"/>
                                        </p:tgtEl>
                                        <p:attrNameLst>
                                          <p:attrName>style.visibility</p:attrName>
                                        </p:attrNameLst>
                                      </p:cBhvr>
                                      <p:to>
                                        <p:strVal val="hidden"/>
                                      </p:to>
                                    </p:set>
                                  </p:childTnLst>
                                </p:cTn>
                              </p:par>
                              <p:par>
                                <p:cTn id="490" presetID="10" presetClass="exit" presetSubtype="0" fill="hold" nodeType="withEffect">
                                  <p:stCondLst>
                                    <p:cond delay="0"/>
                                  </p:stCondLst>
                                  <p:childTnLst>
                                    <p:animEffect transition="out" filter="fade">
                                      <p:cBhvr>
                                        <p:cTn id="491" dur="500"/>
                                        <p:tgtEl>
                                          <p:spTgt spid="167"/>
                                        </p:tgtEl>
                                      </p:cBhvr>
                                    </p:animEffect>
                                    <p:set>
                                      <p:cBhvr>
                                        <p:cTn id="492" dur="1" fill="hold">
                                          <p:stCondLst>
                                            <p:cond delay="499"/>
                                          </p:stCondLst>
                                        </p:cTn>
                                        <p:tgtEl>
                                          <p:spTgt spid="167"/>
                                        </p:tgtEl>
                                        <p:attrNameLst>
                                          <p:attrName>style.visibility</p:attrName>
                                        </p:attrNameLst>
                                      </p:cBhvr>
                                      <p:to>
                                        <p:strVal val="hidden"/>
                                      </p:to>
                                    </p:set>
                                  </p:childTnLst>
                                </p:cTn>
                              </p:par>
                            </p:childTnLst>
                          </p:cTn>
                        </p:par>
                        <p:par>
                          <p:cTn id="493" fill="hold">
                            <p:stCondLst>
                              <p:cond delay="500"/>
                            </p:stCondLst>
                            <p:childTnLst>
                              <p:par>
                                <p:cTn id="494" presetID="22" presetClass="entr" presetSubtype="8" fill="hold" grpId="0" nodeType="afterEffect">
                                  <p:stCondLst>
                                    <p:cond delay="0"/>
                                  </p:stCondLst>
                                  <p:childTnLst>
                                    <p:set>
                                      <p:cBhvr>
                                        <p:cTn id="495" dur="1" fill="hold">
                                          <p:stCondLst>
                                            <p:cond delay="0"/>
                                          </p:stCondLst>
                                        </p:cTn>
                                        <p:tgtEl>
                                          <p:spTgt spid="127"/>
                                        </p:tgtEl>
                                        <p:attrNameLst>
                                          <p:attrName>style.visibility</p:attrName>
                                        </p:attrNameLst>
                                      </p:cBhvr>
                                      <p:to>
                                        <p:strVal val="visible"/>
                                      </p:to>
                                    </p:set>
                                    <p:animEffect transition="in" filter="wipe(left)">
                                      <p:cBhvr>
                                        <p:cTn id="496" dur="500"/>
                                        <p:tgtEl>
                                          <p:spTgt spid="127"/>
                                        </p:tgtEl>
                                      </p:cBhvr>
                                    </p:animEffect>
                                  </p:childTnLst>
                                </p:cTn>
                              </p:par>
                            </p:childTnLst>
                          </p:cTn>
                        </p:par>
                      </p:childTnLst>
                    </p:cTn>
                  </p:par>
                  <p:par>
                    <p:cTn id="497" fill="hold">
                      <p:stCondLst>
                        <p:cond delay="indefinite"/>
                      </p:stCondLst>
                      <p:childTnLst>
                        <p:par>
                          <p:cTn id="498" fill="hold">
                            <p:stCondLst>
                              <p:cond delay="0"/>
                            </p:stCondLst>
                            <p:childTnLst>
                              <p:par>
                                <p:cTn id="499" presetID="22" presetClass="entr" presetSubtype="8" fill="hold" grpId="0" nodeType="clickEffect">
                                  <p:stCondLst>
                                    <p:cond delay="0"/>
                                  </p:stCondLst>
                                  <p:childTnLst>
                                    <p:set>
                                      <p:cBhvr>
                                        <p:cTn id="500" dur="1" fill="hold">
                                          <p:stCondLst>
                                            <p:cond delay="0"/>
                                          </p:stCondLst>
                                        </p:cTn>
                                        <p:tgtEl>
                                          <p:spTgt spid="159"/>
                                        </p:tgtEl>
                                        <p:attrNameLst>
                                          <p:attrName>style.visibility</p:attrName>
                                        </p:attrNameLst>
                                      </p:cBhvr>
                                      <p:to>
                                        <p:strVal val="visible"/>
                                      </p:to>
                                    </p:set>
                                    <p:animEffect transition="in" filter="wipe(left)">
                                      <p:cBhvr>
                                        <p:cTn id="501" dur="500"/>
                                        <p:tgtEl>
                                          <p:spTgt spid="159"/>
                                        </p:tgtEl>
                                      </p:cBhvr>
                                    </p:animEffect>
                                  </p:childTnLst>
                                </p:cTn>
                              </p:par>
                            </p:childTnLst>
                          </p:cTn>
                        </p:par>
                      </p:childTnLst>
                    </p:cTn>
                  </p:par>
                  <p:par>
                    <p:cTn id="502" fill="hold">
                      <p:stCondLst>
                        <p:cond delay="indefinite"/>
                      </p:stCondLst>
                      <p:childTnLst>
                        <p:par>
                          <p:cTn id="503" fill="hold">
                            <p:stCondLst>
                              <p:cond delay="0"/>
                            </p:stCondLst>
                            <p:childTnLst>
                              <p:par>
                                <p:cTn id="504" presetID="22" presetClass="entr" presetSubtype="8" fill="hold" grpId="0" nodeType="clickEffect">
                                  <p:stCondLst>
                                    <p:cond delay="0"/>
                                  </p:stCondLst>
                                  <p:childTnLst>
                                    <p:set>
                                      <p:cBhvr>
                                        <p:cTn id="505" dur="1" fill="hold">
                                          <p:stCondLst>
                                            <p:cond delay="0"/>
                                          </p:stCondLst>
                                        </p:cTn>
                                        <p:tgtEl>
                                          <p:spTgt spid="160"/>
                                        </p:tgtEl>
                                        <p:attrNameLst>
                                          <p:attrName>style.visibility</p:attrName>
                                        </p:attrNameLst>
                                      </p:cBhvr>
                                      <p:to>
                                        <p:strVal val="visible"/>
                                      </p:to>
                                    </p:set>
                                    <p:animEffect transition="in" filter="wipe(left)">
                                      <p:cBhvr>
                                        <p:cTn id="506" dur="500"/>
                                        <p:tgtEl>
                                          <p:spTgt spid="160"/>
                                        </p:tgtEl>
                                      </p:cBhvr>
                                    </p:animEffect>
                                  </p:childTnLst>
                                </p:cTn>
                              </p:par>
                            </p:childTnLst>
                          </p:cTn>
                        </p:par>
                      </p:childTnLst>
                    </p:cTn>
                  </p:par>
                  <p:par>
                    <p:cTn id="507" fill="hold">
                      <p:stCondLst>
                        <p:cond delay="indefinite"/>
                      </p:stCondLst>
                      <p:childTnLst>
                        <p:par>
                          <p:cTn id="508" fill="hold">
                            <p:stCondLst>
                              <p:cond delay="0"/>
                            </p:stCondLst>
                            <p:childTnLst>
                              <p:par>
                                <p:cTn id="509" presetID="22" presetClass="entr" presetSubtype="8" fill="hold" grpId="0" nodeType="clickEffect">
                                  <p:stCondLst>
                                    <p:cond delay="0"/>
                                  </p:stCondLst>
                                  <p:childTnLst>
                                    <p:set>
                                      <p:cBhvr>
                                        <p:cTn id="510" dur="1" fill="hold">
                                          <p:stCondLst>
                                            <p:cond delay="0"/>
                                          </p:stCondLst>
                                        </p:cTn>
                                        <p:tgtEl>
                                          <p:spTgt spid="131"/>
                                        </p:tgtEl>
                                        <p:attrNameLst>
                                          <p:attrName>style.visibility</p:attrName>
                                        </p:attrNameLst>
                                      </p:cBhvr>
                                      <p:to>
                                        <p:strVal val="visible"/>
                                      </p:to>
                                    </p:set>
                                    <p:animEffect transition="in" filter="wipe(left)">
                                      <p:cBhvr>
                                        <p:cTn id="511" dur="500"/>
                                        <p:tgtEl>
                                          <p:spTgt spid="131"/>
                                        </p:tgtEl>
                                      </p:cBhvr>
                                    </p:animEffect>
                                  </p:childTnLst>
                                </p:cTn>
                              </p:par>
                            </p:childTnLst>
                          </p:cTn>
                        </p:par>
                      </p:childTnLst>
                    </p:cTn>
                  </p:par>
                  <p:par>
                    <p:cTn id="512" fill="hold">
                      <p:stCondLst>
                        <p:cond delay="indefinite"/>
                      </p:stCondLst>
                      <p:childTnLst>
                        <p:par>
                          <p:cTn id="513" fill="hold">
                            <p:stCondLst>
                              <p:cond delay="0"/>
                            </p:stCondLst>
                            <p:childTnLst>
                              <p:par>
                                <p:cTn id="514" presetID="22" presetClass="entr" presetSubtype="8" fill="hold" grpId="0" nodeType="clickEffect">
                                  <p:stCondLst>
                                    <p:cond delay="0"/>
                                  </p:stCondLst>
                                  <p:childTnLst>
                                    <p:set>
                                      <p:cBhvr>
                                        <p:cTn id="515" dur="1" fill="hold">
                                          <p:stCondLst>
                                            <p:cond delay="0"/>
                                          </p:stCondLst>
                                        </p:cTn>
                                        <p:tgtEl>
                                          <p:spTgt spid="132"/>
                                        </p:tgtEl>
                                        <p:attrNameLst>
                                          <p:attrName>style.visibility</p:attrName>
                                        </p:attrNameLst>
                                      </p:cBhvr>
                                      <p:to>
                                        <p:strVal val="visible"/>
                                      </p:to>
                                    </p:set>
                                    <p:animEffect transition="in" filter="wipe(left)">
                                      <p:cBhvr>
                                        <p:cTn id="516" dur="500"/>
                                        <p:tgtEl>
                                          <p:spTgt spid="132"/>
                                        </p:tgtEl>
                                      </p:cBhvr>
                                    </p:animEffect>
                                  </p:childTnLst>
                                </p:cTn>
                              </p:par>
                            </p:childTnLst>
                          </p:cTn>
                        </p:par>
                      </p:childTnLst>
                    </p:cTn>
                  </p:par>
                  <p:par>
                    <p:cTn id="517" fill="hold">
                      <p:stCondLst>
                        <p:cond delay="indefinite"/>
                      </p:stCondLst>
                      <p:childTnLst>
                        <p:par>
                          <p:cTn id="518" fill="hold">
                            <p:stCondLst>
                              <p:cond delay="0"/>
                            </p:stCondLst>
                            <p:childTnLst>
                              <p:par>
                                <p:cTn id="519" presetID="22" presetClass="entr" presetSubtype="8" fill="hold" grpId="0" nodeType="clickEffect">
                                  <p:stCondLst>
                                    <p:cond delay="0"/>
                                  </p:stCondLst>
                                  <p:childTnLst>
                                    <p:set>
                                      <p:cBhvr>
                                        <p:cTn id="520" dur="1" fill="hold">
                                          <p:stCondLst>
                                            <p:cond delay="0"/>
                                          </p:stCondLst>
                                        </p:cTn>
                                        <p:tgtEl>
                                          <p:spTgt spid="133"/>
                                        </p:tgtEl>
                                        <p:attrNameLst>
                                          <p:attrName>style.visibility</p:attrName>
                                        </p:attrNameLst>
                                      </p:cBhvr>
                                      <p:to>
                                        <p:strVal val="visible"/>
                                      </p:to>
                                    </p:set>
                                    <p:animEffect transition="in" filter="wipe(left)">
                                      <p:cBhvr>
                                        <p:cTn id="521" dur="500"/>
                                        <p:tgtEl>
                                          <p:spTgt spid="133"/>
                                        </p:tgtEl>
                                      </p:cBhvr>
                                    </p:animEffect>
                                  </p:childTnLst>
                                </p:cTn>
                              </p:par>
                            </p:childTnLst>
                          </p:cTn>
                        </p:par>
                      </p:childTnLst>
                    </p:cTn>
                  </p:par>
                  <p:par>
                    <p:cTn id="522" fill="hold">
                      <p:stCondLst>
                        <p:cond delay="indefinite"/>
                      </p:stCondLst>
                      <p:childTnLst>
                        <p:par>
                          <p:cTn id="523" fill="hold">
                            <p:stCondLst>
                              <p:cond delay="0"/>
                            </p:stCondLst>
                            <p:childTnLst>
                              <p:par>
                                <p:cTn id="524" presetID="22" presetClass="entr" presetSubtype="8" fill="hold" grpId="0" nodeType="clickEffect">
                                  <p:stCondLst>
                                    <p:cond delay="0"/>
                                  </p:stCondLst>
                                  <p:childTnLst>
                                    <p:set>
                                      <p:cBhvr>
                                        <p:cTn id="525" dur="1" fill="hold">
                                          <p:stCondLst>
                                            <p:cond delay="0"/>
                                          </p:stCondLst>
                                        </p:cTn>
                                        <p:tgtEl>
                                          <p:spTgt spid="134"/>
                                        </p:tgtEl>
                                        <p:attrNameLst>
                                          <p:attrName>style.visibility</p:attrName>
                                        </p:attrNameLst>
                                      </p:cBhvr>
                                      <p:to>
                                        <p:strVal val="visible"/>
                                      </p:to>
                                    </p:set>
                                    <p:animEffect transition="in" filter="wipe(left)">
                                      <p:cBhvr>
                                        <p:cTn id="526" dur="500"/>
                                        <p:tgtEl>
                                          <p:spTgt spid="134"/>
                                        </p:tgtEl>
                                      </p:cBhvr>
                                    </p:animEffect>
                                  </p:childTnLst>
                                </p:cTn>
                              </p:par>
                            </p:childTnLst>
                          </p:cTn>
                        </p:par>
                      </p:childTnLst>
                    </p:cTn>
                  </p:par>
                  <p:par>
                    <p:cTn id="527" fill="hold">
                      <p:stCondLst>
                        <p:cond delay="indefinite"/>
                      </p:stCondLst>
                      <p:childTnLst>
                        <p:par>
                          <p:cTn id="528" fill="hold">
                            <p:stCondLst>
                              <p:cond delay="0"/>
                            </p:stCondLst>
                            <p:childTnLst>
                              <p:par>
                                <p:cTn id="529" presetID="22" presetClass="entr" presetSubtype="8" fill="hold" grpId="0" nodeType="clickEffect">
                                  <p:stCondLst>
                                    <p:cond delay="0"/>
                                  </p:stCondLst>
                                  <p:childTnLst>
                                    <p:set>
                                      <p:cBhvr>
                                        <p:cTn id="530" dur="1" fill="hold">
                                          <p:stCondLst>
                                            <p:cond delay="0"/>
                                          </p:stCondLst>
                                        </p:cTn>
                                        <p:tgtEl>
                                          <p:spTgt spid="156"/>
                                        </p:tgtEl>
                                        <p:attrNameLst>
                                          <p:attrName>style.visibility</p:attrName>
                                        </p:attrNameLst>
                                      </p:cBhvr>
                                      <p:to>
                                        <p:strVal val="visible"/>
                                      </p:to>
                                    </p:set>
                                    <p:animEffect transition="in" filter="wipe(left)">
                                      <p:cBhvr>
                                        <p:cTn id="531" dur="500"/>
                                        <p:tgtEl>
                                          <p:spTgt spid="156"/>
                                        </p:tgtEl>
                                      </p:cBhvr>
                                    </p:animEffect>
                                  </p:childTnLst>
                                </p:cTn>
                              </p:par>
                            </p:childTnLst>
                          </p:cTn>
                        </p:par>
                      </p:childTnLst>
                    </p:cTn>
                  </p:par>
                  <p:par>
                    <p:cTn id="532" fill="hold">
                      <p:stCondLst>
                        <p:cond delay="indefinite"/>
                      </p:stCondLst>
                      <p:childTnLst>
                        <p:par>
                          <p:cTn id="533" fill="hold">
                            <p:stCondLst>
                              <p:cond delay="0"/>
                            </p:stCondLst>
                            <p:childTnLst>
                              <p:par>
                                <p:cTn id="534" presetID="22" presetClass="entr" presetSubtype="8" fill="hold" grpId="0" nodeType="clickEffect">
                                  <p:stCondLst>
                                    <p:cond delay="0"/>
                                  </p:stCondLst>
                                  <p:childTnLst>
                                    <p:set>
                                      <p:cBhvr>
                                        <p:cTn id="535" dur="1" fill="hold">
                                          <p:stCondLst>
                                            <p:cond delay="0"/>
                                          </p:stCondLst>
                                        </p:cTn>
                                        <p:tgtEl>
                                          <p:spTgt spid="157"/>
                                        </p:tgtEl>
                                        <p:attrNameLst>
                                          <p:attrName>style.visibility</p:attrName>
                                        </p:attrNameLst>
                                      </p:cBhvr>
                                      <p:to>
                                        <p:strVal val="visible"/>
                                      </p:to>
                                    </p:set>
                                    <p:animEffect transition="in" filter="wipe(left)">
                                      <p:cBhvr>
                                        <p:cTn id="536" dur="500"/>
                                        <p:tgtEl>
                                          <p:spTgt spid="157"/>
                                        </p:tgtEl>
                                      </p:cBhvr>
                                    </p:animEffec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grpId="0" nodeType="clickEffect">
                                  <p:stCondLst>
                                    <p:cond delay="0"/>
                                  </p:stCondLst>
                                  <p:childTnLst>
                                    <p:set>
                                      <p:cBhvr>
                                        <p:cTn id="540" dur="1" fill="hold">
                                          <p:stCondLst>
                                            <p:cond delay="0"/>
                                          </p:stCondLst>
                                        </p:cTn>
                                        <p:tgtEl>
                                          <p:spTgt spid="141"/>
                                        </p:tgtEl>
                                        <p:attrNameLst>
                                          <p:attrName>style.visibility</p:attrName>
                                        </p:attrNameLst>
                                      </p:cBhvr>
                                      <p:to>
                                        <p:strVal val="visible"/>
                                      </p:to>
                                    </p:set>
                                    <p:animEffect transition="in" filter="wipe(left)">
                                      <p:cBhvr>
                                        <p:cTn id="541" dur="500"/>
                                        <p:tgtEl>
                                          <p:spTgt spid="141"/>
                                        </p:tgtEl>
                                      </p:cBhvr>
                                    </p:animEffect>
                                  </p:childTnLst>
                                </p:cTn>
                              </p:par>
                            </p:childTnLst>
                          </p:cTn>
                        </p:par>
                      </p:childTnLst>
                    </p:cTn>
                  </p:par>
                  <p:par>
                    <p:cTn id="542" fill="hold">
                      <p:stCondLst>
                        <p:cond delay="indefinite"/>
                      </p:stCondLst>
                      <p:childTnLst>
                        <p:par>
                          <p:cTn id="543" fill="hold">
                            <p:stCondLst>
                              <p:cond delay="0"/>
                            </p:stCondLst>
                            <p:childTnLst>
                              <p:par>
                                <p:cTn id="544" presetID="22" presetClass="entr" presetSubtype="8" fill="hold" grpId="0" nodeType="clickEffect">
                                  <p:stCondLst>
                                    <p:cond delay="0"/>
                                  </p:stCondLst>
                                  <p:childTnLst>
                                    <p:set>
                                      <p:cBhvr>
                                        <p:cTn id="545" dur="1" fill="hold">
                                          <p:stCondLst>
                                            <p:cond delay="0"/>
                                          </p:stCondLst>
                                        </p:cTn>
                                        <p:tgtEl>
                                          <p:spTgt spid="142"/>
                                        </p:tgtEl>
                                        <p:attrNameLst>
                                          <p:attrName>style.visibility</p:attrName>
                                        </p:attrNameLst>
                                      </p:cBhvr>
                                      <p:to>
                                        <p:strVal val="visible"/>
                                      </p:to>
                                    </p:set>
                                    <p:animEffect transition="in" filter="wipe(left)">
                                      <p:cBhvr>
                                        <p:cTn id="546" dur="500"/>
                                        <p:tgtEl>
                                          <p:spTgt spid="142"/>
                                        </p:tgtEl>
                                      </p:cBhvr>
                                    </p:animEffect>
                                  </p:childTnLst>
                                </p:cTn>
                              </p:par>
                            </p:childTnLst>
                          </p:cTn>
                        </p:par>
                      </p:childTnLst>
                    </p:cTn>
                  </p:par>
                  <p:par>
                    <p:cTn id="547" fill="hold">
                      <p:stCondLst>
                        <p:cond delay="indefinite"/>
                      </p:stCondLst>
                      <p:childTnLst>
                        <p:par>
                          <p:cTn id="548" fill="hold">
                            <p:stCondLst>
                              <p:cond delay="0"/>
                            </p:stCondLst>
                            <p:childTnLst>
                              <p:par>
                                <p:cTn id="549" presetID="22" presetClass="entr" presetSubtype="8" fill="hold" grpId="0" nodeType="clickEffect">
                                  <p:stCondLst>
                                    <p:cond delay="0"/>
                                  </p:stCondLst>
                                  <p:childTnLst>
                                    <p:set>
                                      <p:cBhvr>
                                        <p:cTn id="550" dur="1" fill="hold">
                                          <p:stCondLst>
                                            <p:cond delay="0"/>
                                          </p:stCondLst>
                                        </p:cTn>
                                        <p:tgtEl>
                                          <p:spTgt spid="143"/>
                                        </p:tgtEl>
                                        <p:attrNameLst>
                                          <p:attrName>style.visibility</p:attrName>
                                        </p:attrNameLst>
                                      </p:cBhvr>
                                      <p:to>
                                        <p:strVal val="visible"/>
                                      </p:to>
                                    </p:set>
                                    <p:animEffect transition="in" filter="wipe(left)">
                                      <p:cBhvr>
                                        <p:cTn id="551" dur="500"/>
                                        <p:tgtEl>
                                          <p:spTgt spid="143"/>
                                        </p:tgtEl>
                                      </p:cBhvr>
                                    </p:animEffect>
                                  </p:childTnLst>
                                </p:cTn>
                              </p:par>
                            </p:childTnLst>
                          </p:cTn>
                        </p:par>
                      </p:childTnLst>
                    </p:cTn>
                  </p:par>
                  <p:par>
                    <p:cTn id="552" fill="hold">
                      <p:stCondLst>
                        <p:cond delay="indefinite"/>
                      </p:stCondLst>
                      <p:childTnLst>
                        <p:par>
                          <p:cTn id="553" fill="hold">
                            <p:stCondLst>
                              <p:cond delay="0"/>
                            </p:stCondLst>
                            <p:childTnLst>
                              <p:par>
                                <p:cTn id="554" presetID="22" presetClass="entr" presetSubtype="8" fill="hold" grpId="0" nodeType="clickEffect">
                                  <p:stCondLst>
                                    <p:cond delay="0"/>
                                  </p:stCondLst>
                                  <p:childTnLst>
                                    <p:set>
                                      <p:cBhvr>
                                        <p:cTn id="555" dur="1" fill="hold">
                                          <p:stCondLst>
                                            <p:cond delay="0"/>
                                          </p:stCondLst>
                                        </p:cTn>
                                        <p:tgtEl>
                                          <p:spTgt spid="144"/>
                                        </p:tgtEl>
                                        <p:attrNameLst>
                                          <p:attrName>style.visibility</p:attrName>
                                        </p:attrNameLst>
                                      </p:cBhvr>
                                      <p:to>
                                        <p:strVal val="visible"/>
                                      </p:to>
                                    </p:set>
                                    <p:animEffect transition="in" filter="wipe(left)">
                                      <p:cBhvr>
                                        <p:cTn id="556" dur="500"/>
                                        <p:tgtEl>
                                          <p:spTgt spid="144"/>
                                        </p:tgtEl>
                                      </p:cBhvr>
                                    </p:animEffect>
                                  </p:childTnLst>
                                </p:cTn>
                              </p:par>
                            </p:childTnLst>
                          </p:cTn>
                        </p:par>
                      </p:childTnLst>
                    </p:cTn>
                  </p:par>
                  <p:par>
                    <p:cTn id="557" fill="hold">
                      <p:stCondLst>
                        <p:cond delay="indefinite"/>
                      </p:stCondLst>
                      <p:childTnLst>
                        <p:par>
                          <p:cTn id="558" fill="hold">
                            <p:stCondLst>
                              <p:cond delay="0"/>
                            </p:stCondLst>
                            <p:childTnLst>
                              <p:par>
                                <p:cTn id="559" presetID="22" presetClass="entr" presetSubtype="8" fill="hold" grpId="0" nodeType="clickEffect">
                                  <p:stCondLst>
                                    <p:cond delay="0"/>
                                  </p:stCondLst>
                                  <p:childTnLst>
                                    <p:set>
                                      <p:cBhvr>
                                        <p:cTn id="560" dur="1" fill="hold">
                                          <p:stCondLst>
                                            <p:cond delay="0"/>
                                          </p:stCondLst>
                                        </p:cTn>
                                        <p:tgtEl>
                                          <p:spTgt spid="145"/>
                                        </p:tgtEl>
                                        <p:attrNameLst>
                                          <p:attrName>style.visibility</p:attrName>
                                        </p:attrNameLst>
                                      </p:cBhvr>
                                      <p:to>
                                        <p:strVal val="visible"/>
                                      </p:to>
                                    </p:set>
                                    <p:animEffect transition="in" filter="wipe(left)">
                                      <p:cBhvr>
                                        <p:cTn id="561" dur="500"/>
                                        <p:tgtEl>
                                          <p:spTgt spid="145"/>
                                        </p:tgtEl>
                                      </p:cBhvr>
                                    </p:animEffect>
                                  </p:childTnLst>
                                </p:cTn>
                              </p:par>
                            </p:childTnLst>
                          </p:cTn>
                        </p:par>
                      </p:childTnLst>
                    </p:cTn>
                  </p:par>
                  <p:par>
                    <p:cTn id="562" fill="hold">
                      <p:stCondLst>
                        <p:cond delay="indefinite"/>
                      </p:stCondLst>
                      <p:childTnLst>
                        <p:par>
                          <p:cTn id="563" fill="hold">
                            <p:stCondLst>
                              <p:cond delay="0"/>
                            </p:stCondLst>
                            <p:childTnLst>
                              <p:par>
                                <p:cTn id="564" presetID="22" presetClass="entr" presetSubtype="8" fill="hold" grpId="0" nodeType="clickEffect">
                                  <p:stCondLst>
                                    <p:cond delay="0"/>
                                  </p:stCondLst>
                                  <p:childTnLst>
                                    <p:set>
                                      <p:cBhvr>
                                        <p:cTn id="565" dur="1" fill="hold">
                                          <p:stCondLst>
                                            <p:cond delay="0"/>
                                          </p:stCondLst>
                                        </p:cTn>
                                        <p:tgtEl>
                                          <p:spTgt spid="146"/>
                                        </p:tgtEl>
                                        <p:attrNameLst>
                                          <p:attrName>style.visibility</p:attrName>
                                        </p:attrNameLst>
                                      </p:cBhvr>
                                      <p:to>
                                        <p:strVal val="visible"/>
                                      </p:to>
                                    </p:set>
                                    <p:animEffect transition="in" filter="wipe(left)">
                                      <p:cBhvr>
                                        <p:cTn id="566" dur="500"/>
                                        <p:tgtEl>
                                          <p:spTgt spid="146"/>
                                        </p:tgtEl>
                                      </p:cBhvr>
                                    </p:animEffect>
                                  </p:childTnLst>
                                </p:cTn>
                              </p:par>
                            </p:childTnLst>
                          </p:cTn>
                        </p:par>
                      </p:childTnLst>
                    </p:cTn>
                  </p:par>
                  <p:par>
                    <p:cTn id="567" fill="hold">
                      <p:stCondLst>
                        <p:cond delay="indefinite"/>
                      </p:stCondLst>
                      <p:childTnLst>
                        <p:par>
                          <p:cTn id="568" fill="hold">
                            <p:stCondLst>
                              <p:cond delay="0"/>
                            </p:stCondLst>
                            <p:childTnLst>
                              <p:par>
                                <p:cTn id="569" presetID="22" presetClass="entr" presetSubtype="8" fill="hold" grpId="0" nodeType="clickEffect">
                                  <p:stCondLst>
                                    <p:cond delay="0"/>
                                  </p:stCondLst>
                                  <p:childTnLst>
                                    <p:set>
                                      <p:cBhvr>
                                        <p:cTn id="570" dur="1" fill="hold">
                                          <p:stCondLst>
                                            <p:cond delay="0"/>
                                          </p:stCondLst>
                                        </p:cTn>
                                        <p:tgtEl>
                                          <p:spTgt spid="147"/>
                                        </p:tgtEl>
                                        <p:attrNameLst>
                                          <p:attrName>style.visibility</p:attrName>
                                        </p:attrNameLst>
                                      </p:cBhvr>
                                      <p:to>
                                        <p:strVal val="visible"/>
                                      </p:to>
                                    </p:set>
                                    <p:animEffect transition="in" filter="wipe(left)">
                                      <p:cBhvr>
                                        <p:cTn id="571"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3" grpId="1" animBg="1"/>
      <p:bldP spid="183" grpId="2" animBg="1"/>
      <p:bldP spid="183" grpId="3" animBg="1"/>
      <p:bldP spid="185" grpId="0" animBg="1"/>
      <p:bldP spid="185" grpId="1" animBg="1"/>
      <p:bldP spid="185" grpId="2" animBg="1"/>
      <p:bldP spid="184" grpId="0" animBg="1"/>
      <p:bldP spid="184" grpId="1" animBg="1"/>
      <p:bldP spid="184" grpId="2" animBg="1"/>
      <p:bldP spid="182" grpId="0" animBg="1"/>
      <p:bldP spid="182" grpId="1" animBg="1"/>
      <p:bldP spid="182" grpId="2" animBg="1"/>
      <p:bldP spid="181" grpId="0" animBg="1"/>
      <p:bldP spid="181" grpId="1" animBg="1"/>
      <p:bldP spid="181" grpId="2" animBg="1"/>
      <p:bldP spid="180" grpId="0" animBg="1"/>
      <p:bldP spid="180" grpId="1" animBg="1"/>
      <p:bldP spid="180" grpId="2" animBg="1"/>
      <p:bldP spid="179" grpId="0" animBg="1"/>
      <p:bldP spid="179" grpId="1" animBg="1"/>
      <p:bldP spid="179" grpId="2" animBg="1"/>
      <p:bldP spid="178" grpId="0" animBg="1"/>
      <p:bldP spid="178" grpId="1" animBg="1"/>
      <p:bldP spid="178" grpId="2" animBg="1"/>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3" grpId="0"/>
      <p:bldP spid="104" grpId="0"/>
      <p:bldP spid="105" grpId="0"/>
      <p:bldP spid="106" grpId="0"/>
      <p:bldP spid="107" grpId="0"/>
      <p:bldP spid="108" grpId="0"/>
      <p:bldP spid="109"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41" grpId="0"/>
      <p:bldP spid="142" grpId="0"/>
      <p:bldP spid="143" grpId="0"/>
      <p:bldP spid="144" grpId="0"/>
      <p:bldP spid="145" grpId="0"/>
      <p:bldP spid="146" grpId="0"/>
      <p:bldP spid="147" grpId="0" animBg="1"/>
      <p:bldP spid="150" grpId="0"/>
      <p:bldP spid="151" grpId="0"/>
      <p:bldP spid="153" grpId="0"/>
      <p:bldP spid="154" grpId="0"/>
      <p:bldP spid="155" grpId="0" animBg="1"/>
      <p:bldP spid="155" grpId="1" animBg="1"/>
      <p:bldP spid="156" grpId="0"/>
      <p:bldP spid="157" grpId="0"/>
      <p:bldP spid="158" grpId="0"/>
      <p:bldP spid="159" grpId="0"/>
      <p:bldP spid="160" grpId="0"/>
      <p:bldP spid="23" grpId="0"/>
      <p:bldP spid="43" grpId="0"/>
      <p:bldP spid="44" grpId="0"/>
      <p:bldP spid="187" grpId="0" animBg="1"/>
      <p:bldP spid="187" grpId="1" animBg="1"/>
      <p:bldP spid="194" grpId="0" animBg="1"/>
      <p:bldP spid="194" grpId="1" animBg="1"/>
      <p:bldP spid="194" grpId="2" animBg="1"/>
      <p:bldP spid="186" grpId="0" animBg="1"/>
      <p:bldP spid="186" grpId="1" animBg="1"/>
      <p:bldP spid="210" grpId="0"/>
      <p:bldP spid="211" grpId="0"/>
      <p:bldP spid="195" grpId="0" animBg="1"/>
      <p:bldP spid="195" grpId="1" animBg="1"/>
      <p:bldP spid="201" grpId="0"/>
      <p:bldP spid="201" grpId="1"/>
      <p:bldP spid="201" grpId="2"/>
      <p:bldP spid="203" grpId="0"/>
      <p:bldP spid="203" grpId="1"/>
      <p:bldP spid="204" grpId="0"/>
      <p:bldP spid="204" grpId="1"/>
      <p:bldP spid="206" grpId="0"/>
      <p:bldP spid="206" grpId="1"/>
      <p:bldP spid="207" grpId="0"/>
      <p:bldP spid="207"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err="1" smtClean="0"/>
              <a:t>T</a:t>
            </a:r>
            <a:r>
              <a:rPr lang="en-US" sz="4400" b="1" dirty="0" err="1">
                <a:solidFill>
                  <a:schemeClr val="bg1"/>
                </a:solidFill>
              </a:rPr>
              <a:t>T</a:t>
            </a:r>
            <a:r>
              <a:rPr lang="en-US" sz="4400" b="1" dirty="0" err="1" smtClean="0">
                <a:solidFill>
                  <a:schemeClr val="bg1"/>
                </a:solidFill>
              </a:rPr>
              <a:t>hank</a:t>
            </a:r>
            <a:r>
              <a:rPr lang="en-US" sz="4400" b="1" dirty="0" smtClean="0">
                <a:solidFill>
                  <a:schemeClr val="bg1"/>
                </a:solidFill>
              </a:rPr>
              <a:t> </a:t>
            </a:r>
            <a:r>
              <a:rPr lang="en-US" sz="4400" b="1" dirty="0" err="1" smtClean="0">
                <a:solidFill>
                  <a:schemeClr val="bg1"/>
                </a:solidFill>
              </a:rPr>
              <a:t>You</a:t>
            </a:r>
            <a:r>
              <a:rPr lang="en-US" sz="4400" b="1" dirty="0" err="1" smtClean="0"/>
              <a:t>k</a:t>
            </a:r>
            <a:r>
              <a:rPr lang="en-US" sz="4400" b="1" dirty="0" smtClean="0"/>
              <a:t> You</a:t>
            </a:r>
            <a:endParaRPr lang="en-US" sz="4400" b="1" dirty="0"/>
          </a:p>
        </p:txBody>
      </p:sp>
    </p:spTree>
    <p:extLst>
      <p:ext uri="{BB962C8B-B14F-4D97-AF65-F5344CB8AC3E}">
        <p14:creationId xmlns:p14="http://schemas.microsoft.com/office/powerpoint/2010/main" val="3790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7"/>
          <p:cNvSpPr txBox="1">
            <a:spLocks/>
          </p:cNvSpPr>
          <p:nvPr/>
        </p:nvSpPr>
        <p:spPr bwMode="auto">
          <a:xfrm>
            <a:off x="542027" y="2206568"/>
            <a:ext cx="662077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endParaRPr lang="en-US" altLang="en-US" sz="3600" dirty="0">
              <a:solidFill>
                <a:srgbClr val="034EA2"/>
              </a:solidFill>
              <a:latin typeface="Bookman Old Style" pitchFamily="18" charset="0"/>
            </a:endParaRPr>
          </a:p>
        </p:txBody>
      </p:sp>
      <p:sp>
        <p:nvSpPr>
          <p:cNvPr id="7" name="Title 7"/>
          <p:cNvSpPr txBox="1">
            <a:spLocks/>
          </p:cNvSpPr>
          <p:nvPr/>
        </p:nvSpPr>
        <p:spPr bwMode="auto">
          <a:xfrm>
            <a:off x="685800" y="2675065"/>
            <a:ext cx="8067677" cy="5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a:solidFill>
                  <a:srgbClr val="034EA2"/>
                </a:solidFill>
                <a:latin typeface="Bookman Old Style" pitchFamily="18" charset="0"/>
              </a:rPr>
              <a:t>QUADRATIC EQUATIONS</a:t>
            </a:r>
          </a:p>
        </p:txBody>
      </p:sp>
      <p:sp>
        <p:nvSpPr>
          <p:cNvPr id="9" name="Title 7"/>
          <p:cNvSpPr txBox="1">
            <a:spLocks/>
          </p:cNvSpPr>
          <p:nvPr/>
        </p:nvSpPr>
        <p:spPr bwMode="auto">
          <a:xfrm>
            <a:off x="685800" y="3181350"/>
            <a:ext cx="6819900"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a:solidFill>
                  <a:srgbClr val="FF6600"/>
                </a:solidFill>
                <a:latin typeface="Bookman Old Style" pitchFamily="18" charset="0"/>
              </a:rPr>
              <a:t>Sum based on Age</a:t>
            </a:r>
          </a:p>
        </p:txBody>
      </p:sp>
    </p:spTree>
    <p:extLst>
      <p:ext uri="{BB962C8B-B14F-4D97-AF65-F5344CB8AC3E}">
        <p14:creationId xmlns:p14="http://schemas.microsoft.com/office/powerpoint/2010/main" val="391170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122" y="1158276"/>
            <a:ext cx="7191756" cy="3503676"/>
          </a:xfrm>
          <a:prstGeom prst="rect">
            <a:avLst/>
          </a:prstGeom>
        </p:spPr>
      </p:pic>
      <p:sp>
        <p:nvSpPr>
          <p:cNvPr id="3" name="Rectangle 2"/>
          <p:cNvSpPr/>
          <p:nvPr/>
        </p:nvSpPr>
        <p:spPr>
          <a:xfrm>
            <a:off x="976122" y="4419600"/>
            <a:ext cx="2681478" cy="409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422910" y="547914"/>
            <a:ext cx="8298180" cy="646331"/>
          </a:xfrm>
          <a:prstGeom prst="rect">
            <a:avLst/>
          </a:prstGeom>
          <a:noFill/>
        </p:spPr>
        <p:txBody>
          <a:bodyPr wrap="square" rtlCol="0">
            <a:spAutoFit/>
          </a:bodyPr>
          <a:lstStyle/>
          <a:p>
            <a:pPr algn="ctr"/>
            <a:r>
              <a:rPr lang="en-US" sz="3600" b="1" dirty="0" smtClean="0">
                <a:ln w="17780" cmpd="sng">
                  <a:solidFill>
                    <a:srgbClr val="FFFFFF"/>
                  </a:solidFill>
                  <a:prstDash val="solid"/>
                  <a:miter lim="800000"/>
                </a:ln>
                <a:solidFill>
                  <a:prstClr val="white"/>
                </a:solidFill>
                <a:effectLst>
                  <a:glow rad="88900">
                    <a:prstClr val="black"/>
                  </a:glow>
                  <a:innerShdw blurRad="63500" dist="50800" dir="10800000">
                    <a:prstClr val="black">
                      <a:alpha val="50000"/>
                    </a:prstClr>
                  </a:innerShdw>
                </a:effectLst>
                <a:latin typeface="Copperplate Gothic Bold" pitchFamily="34" charset="0"/>
              </a:rPr>
              <a:t>Word Problems Based On AGES</a:t>
            </a:r>
            <a:endParaRPr lang="en-US" sz="3600" b="1" baseline="30000" dirty="0">
              <a:ln w="17780" cmpd="sng">
                <a:solidFill>
                  <a:srgbClr val="FFFFFF"/>
                </a:solidFill>
                <a:prstDash val="solid"/>
                <a:miter lim="800000"/>
              </a:ln>
              <a:solidFill>
                <a:prstClr val="white"/>
              </a:solidFill>
              <a:effectLst>
                <a:glow rad="88900">
                  <a:prstClr val="black"/>
                </a:glow>
                <a:innerShdw blurRad="63500" dist="50800" dir="10800000">
                  <a:prstClr val="black">
                    <a:alpha val="50000"/>
                  </a:prstClr>
                </a:innerShdw>
              </a:effectLst>
              <a:latin typeface="Copperplate Gothic Bold" pitchFamily="34" charset="0"/>
            </a:endParaRPr>
          </a:p>
        </p:txBody>
      </p:sp>
    </p:spTree>
    <p:extLst>
      <p:ext uri="{BB962C8B-B14F-4D97-AF65-F5344CB8AC3E}">
        <p14:creationId xmlns:p14="http://schemas.microsoft.com/office/powerpoint/2010/main" val="3150505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ounded Rectangle 142"/>
          <p:cNvSpPr/>
          <p:nvPr/>
        </p:nvSpPr>
        <p:spPr>
          <a:xfrm>
            <a:off x="3514725" y="514350"/>
            <a:ext cx="1415597"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ounded Rectangle 141"/>
          <p:cNvSpPr/>
          <p:nvPr/>
        </p:nvSpPr>
        <p:spPr>
          <a:xfrm>
            <a:off x="3517899" y="512517"/>
            <a:ext cx="1415597"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Rounded Rectangle 138"/>
          <p:cNvSpPr/>
          <p:nvPr/>
        </p:nvSpPr>
        <p:spPr>
          <a:xfrm>
            <a:off x="4862935" y="2583784"/>
            <a:ext cx="173407" cy="209425"/>
          </a:xfrm>
          <a:prstGeom prst="roundRect">
            <a:avLst/>
          </a:prstGeom>
          <a:solidFill>
            <a:srgbClr val="FFBDD3"/>
          </a:solidFill>
          <a:ln w="12700" cap="flat" cmpd="sng" algn="ctr">
            <a:solidFill>
              <a:sysClr val="windowText" lastClr="000000"/>
            </a:solidFill>
            <a:prstDash val="solid"/>
          </a:ln>
          <a:effectLst/>
        </p:spPr>
        <p:txBody>
          <a:bodyPr rtlCol="0" anchor="ctr"/>
          <a:lstStyle/>
          <a:p>
            <a:pPr algn="ctr"/>
            <a:r>
              <a:rPr lang="en-US" sz="1400" kern="0" dirty="0" smtClean="0">
                <a:solidFill>
                  <a:prstClr val="black"/>
                </a:solidFill>
              </a:rPr>
              <a:t>1</a:t>
            </a:r>
            <a:endParaRPr lang="en-US" sz="1400" kern="0" dirty="0">
              <a:solidFill>
                <a:prstClr val="black"/>
              </a:solidFill>
            </a:endParaRPr>
          </a:p>
        </p:txBody>
      </p:sp>
      <p:sp>
        <p:nvSpPr>
          <p:cNvPr id="95" name="Rounded Rectangle 94"/>
          <p:cNvSpPr/>
          <p:nvPr/>
        </p:nvSpPr>
        <p:spPr>
          <a:xfrm>
            <a:off x="3343995" y="1603113"/>
            <a:ext cx="503654" cy="264869"/>
          </a:xfrm>
          <a:prstGeom prst="roundRect">
            <a:avLst/>
          </a:prstGeom>
          <a:solidFill>
            <a:srgbClr val="FFBDD3"/>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ounded Rectangle 95"/>
          <p:cNvSpPr/>
          <p:nvPr/>
        </p:nvSpPr>
        <p:spPr>
          <a:xfrm>
            <a:off x="3513064" y="1898396"/>
            <a:ext cx="503654" cy="264869"/>
          </a:xfrm>
          <a:prstGeom prst="roundRect">
            <a:avLst/>
          </a:prstGeom>
          <a:solidFill>
            <a:srgbClr val="FFBDD3"/>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Rounded Rectangle 166"/>
          <p:cNvSpPr/>
          <p:nvPr/>
        </p:nvSpPr>
        <p:spPr>
          <a:xfrm>
            <a:off x="5407364" y="2579958"/>
            <a:ext cx="150608" cy="187383"/>
          </a:xfrm>
          <a:prstGeom prst="roundRect">
            <a:avLst/>
          </a:prstGeom>
          <a:solidFill>
            <a:srgbClr val="FFBDD3"/>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ounded Rectangle 105"/>
          <p:cNvSpPr/>
          <p:nvPr/>
        </p:nvSpPr>
        <p:spPr>
          <a:xfrm>
            <a:off x="3393542" y="796986"/>
            <a:ext cx="212805" cy="380844"/>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ounded Rectangle 104"/>
          <p:cNvSpPr/>
          <p:nvPr/>
        </p:nvSpPr>
        <p:spPr>
          <a:xfrm>
            <a:off x="3203042" y="835728"/>
            <a:ext cx="212805"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ounded Rectangle 103"/>
          <p:cNvSpPr/>
          <p:nvPr/>
        </p:nvSpPr>
        <p:spPr>
          <a:xfrm>
            <a:off x="5907941" y="519553"/>
            <a:ext cx="1093844"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ounded Rectangle 84"/>
          <p:cNvSpPr/>
          <p:nvPr/>
        </p:nvSpPr>
        <p:spPr>
          <a:xfrm>
            <a:off x="2195171" y="526962"/>
            <a:ext cx="1068642"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ounded Rectangle 78"/>
          <p:cNvSpPr/>
          <p:nvPr/>
        </p:nvSpPr>
        <p:spPr>
          <a:xfrm>
            <a:off x="1511908" y="526962"/>
            <a:ext cx="433914"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ounded Rectangle 74"/>
          <p:cNvSpPr/>
          <p:nvPr/>
        </p:nvSpPr>
        <p:spPr>
          <a:xfrm>
            <a:off x="1539421" y="835713"/>
            <a:ext cx="1641475"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ounded Rectangle 70"/>
          <p:cNvSpPr/>
          <p:nvPr/>
        </p:nvSpPr>
        <p:spPr>
          <a:xfrm>
            <a:off x="6635387" y="525770"/>
            <a:ext cx="366398"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ounded Rectangle 60"/>
          <p:cNvSpPr/>
          <p:nvPr/>
        </p:nvSpPr>
        <p:spPr>
          <a:xfrm>
            <a:off x="3673468" y="838253"/>
            <a:ext cx="1991339" cy="277565"/>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2" name="TextBox 1"/>
              <p:cNvSpPr txBox="1"/>
              <p:nvPr/>
            </p:nvSpPr>
            <p:spPr>
              <a:xfrm>
                <a:off x="732972" y="507912"/>
                <a:ext cx="6466504" cy="707886"/>
              </a:xfrm>
              <a:prstGeom prst="rect">
                <a:avLst/>
              </a:prstGeom>
              <a:noFill/>
            </p:spPr>
            <p:txBody>
              <a:bodyPr wrap="square" rtlCol="0">
                <a:spAutoFit/>
              </a:bodyPr>
              <a:lstStyle/>
              <a:p>
                <a:r>
                  <a:rPr lang="en-US" sz="1400" b="1" dirty="0">
                    <a:solidFill>
                      <a:srgbClr val="0000FF"/>
                    </a:solidFill>
                    <a:latin typeface="Bookman Old Style" pitchFamily="18" charset="0"/>
                  </a:rPr>
                  <a:t>4</a:t>
                </a:r>
                <a:r>
                  <a:rPr lang="en-US" sz="1400" b="1" dirty="0" smtClean="0">
                    <a:solidFill>
                      <a:srgbClr val="0000FF"/>
                    </a:solidFill>
                    <a:latin typeface="Bookman Old Style" pitchFamily="18" charset="0"/>
                  </a:rPr>
                  <a:t>.  The sum of reciprocals of </a:t>
                </a:r>
                <a:r>
                  <a:rPr lang="en-US" sz="1400" b="1" dirty="0" err="1" smtClean="0">
                    <a:solidFill>
                      <a:srgbClr val="0000FF"/>
                    </a:solidFill>
                    <a:latin typeface="Bookman Old Style" pitchFamily="18" charset="0"/>
                  </a:rPr>
                  <a:t>Rehman’s</a:t>
                </a:r>
                <a:r>
                  <a:rPr lang="en-US" sz="1400" b="1" dirty="0" smtClean="0">
                    <a:solidFill>
                      <a:srgbClr val="0000FF"/>
                    </a:solidFill>
                    <a:latin typeface="Bookman Old Style" pitchFamily="18" charset="0"/>
                  </a:rPr>
                  <a:t> ages, (in years) 3 years ago </a:t>
                </a:r>
              </a:p>
              <a:p>
                <a:r>
                  <a:rPr lang="en-US" sz="1400" b="1" dirty="0" smtClean="0">
                    <a:solidFill>
                      <a:srgbClr val="0000FF"/>
                    </a:solidFill>
                    <a:latin typeface="Bookman Old Style" pitchFamily="18" charset="0"/>
                  </a:rPr>
                  <a:t>      and 5 years from now is </a:t>
                </a:r>
                <a14:m>
                  <m:oMath xmlns:m="http://schemas.openxmlformats.org/officeDocument/2006/math">
                    <m:f>
                      <m:fPr>
                        <m:ctrlPr>
                          <a:rPr lang="en-US" b="1" i="1" smtClean="0">
                            <a:solidFill>
                              <a:srgbClr val="0000FF"/>
                            </a:solidFill>
                            <a:latin typeface="Cambria Math" panose="02040503050406030204" pitchFamily="18" charset="0"/>
                          </a:rPr>
                        </m:ctrlPr>
                      </m:fPr>
                      <m:num>
                        <m:r>
                          <a:rPr lang="en-US" b="1" smtClean="0">
                            <a:solidFill>
                              <a:srgbClr val="0000FF"/>
                            </a:solidFill>
                            <a:latin typeface="Cambria Math"/>
                          </a:rPr>
                          <m:t>𝟏</m:t>
                        </m:r>
                      </m:num>
                      <m:den>
                        <m:r>
                          <a:rPr lang="en-US" b="1" smtClean="0">
                            <a:solidFill>
                              <a:srgbClr val="0000FF"/>
                            </a:solidFill>
                            <a:latin typeface="Cambria Math"/>
                          </a:rPr>
                          <m:t>𝟑</m:t>
                        </m:r>
                      </m:den>
                    </m:f>
                    <m:r>
                      <a:rPr lang="en-US" b="1" smtClean="0">
                        <a:solidFill>
                          <a:srgbClr val="0000FF"/>
                        </a:solidFill>
                        <a:latin typeface="Cambria Math"/>
                      </a:rPr>
                      <m:t>.</m:t>
                    </m:r>
                  </m:oMath>
                </a14:m>
                <a:r>
                  <a:rPr lang="en-US" sz="1400" b="1" dirty="0" smtClean="0">
                    <a:solidFill>
                      <a:srgbClr val="0000FF"/>
                    </a:solidFill>
                    <a:latin typeface="Bookman Old Style" pitchFamily="18" charset="0"/>
                  </a:rPr>
                  <a:t> Find his present age.</a:t>
                </a:r>
                <a:endParaRPr lang="en-US" sz="1400" b="1" dirty="0">
                  <a:solidFill>
                    <a:srgbClr val="0000FF"/>
                  </a:solidFill>
                  <a:latin typeface="Bookman Old Style"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32972" y="507912"/>
                <a:ext cx="6466504" cy="707886"/>
              </a:xfrm>
              <a:prstGeom prst="rect">
                <a:avLst/>
              </a:prstGeom>
              <a:blipFill rotWithShape="1">
                <a:blip r:embed="rId3"/>
                <a:stretch>
                  <a:fillRect l="-189" t="-862" b="-862"/>
                </a:stretch>
              </a:blipFill>
            </p:spPr>
            <p:txBody>
              <a:bodyPr/>
              <a:lstStyle/>
              <a:p>
                <a:r>
                  <a:rPr lang="en-US">
                    <a:noFill/>
                  </a:rPr>
                  <a:t> </a:t>
                </a:r>
              </a:p>
            </p:txBody>
          </p:sp>
        </mc:Fallback>
      </mc:AlternateContent>
      <p:sp>
        <p:nvSpPr>
          <p:cNvPr id="3" name="TextBox 2"/>
          <p:cNvSpPr txBox="1"/>
          <p:nvPr/>
        </p:nvSpPr>
        <p:spPr>
          <a:xfrm>
            <a:off x="691692" y="1100593"/>
            <a:ext cx="838200" cy="307777"/>
          </a:xfrm>
          <a:prstGeom prst="rect">
            <a:avLst/>
          </a:prstGeom>
          <a:noFill/>
        </p:spPr>
        <p:txBody>
          <a:bodyPr wrap="square" rtlCol="0">
            <a:spAutoFit/>
          </a:bodyPr>
          <a:lstStyle>
            <a:defPPr>
              <a:defRPr lang="en-US"/>
            </a:defPPr>
            <a:lvl1pPr>
              <a:defRPr sz="1400" b="1">
                <a:latin typeface="Bookman Old Style" pitchFamily="18" charset="0"/>
              </a:defRPr>
            </a:lvl1pPr>
          </a:lstStyle>
          <a:p>
            <a:r>
              <a:rPr lang="en-US" dirty="0">
                <a:solidFill>
                  <a:prstClr val="black"/>
                </a:solidFill>
              </a:rPr>
              <a:t>Sol :</a:t>
            </a:r>
          </a:p>
        </p:txBody>
      </p:sp>
      <p:sp>
        <p:nvSpPr>
          <p:cNvPr id="4" name="TextBox 3"/>
          <p:cNvSpPr txBox="1"/>
          <p:nvPr/>
        </p:nvSpPr>
        <p:spPr>
          <a:xfrm>
            <a:off x="734027" y="1310018"/>
            <a:ext cx="6180670" cy="307777"/>
          </a:xfrm>
          <a:prstGeom prst="rect">
            <a:avLst/>
          </a:prstGeom>
          <a:noFill/>
        </p:spPr>
        <p:txBody>
          <a:bodyPr wrap="square" rtlCol="0">
            <a:spAutoFit/>
          </a:bodyPr>
          <a:lstStyle/>
          <a:p>
            <a:r>
              <a:rPr lang="en-US" sz="1400" dirty="0" smtClean="0">
                <a:solidFill>
                  <a:prstClr val="black"/>
                </a:solidFill>
                <a:latin typeface="Bookman Old Style" pitchFamily="18" charset="0"/>
              </a:rPr>
              <a:t>Let </a:t>
            </a:r>
            <a:r>
              <a:rPr lang="en-US" sz="1400" dirty="0" err="1" smtClean="0">
                <a:solidFill>
                  <a:prstClr val="black"/>
                </a:solidFill>
                <a:latin typeface="Bookman Old Style" pitchFamily="18" charset="0"/>
              </a:rPr>
              <a:t>Rehman’s</a:t>
            </a:r>
            <a:r>
              <a:rPr lang="en-US" sz="1400" dirty="0" smtClean="0">
                <a:solidFill>
                  <a:prstClr val="black"/>
                </a:solidFill>
                <a:latin typeface="Bookman Old Style" pitchFamily="18" charset="0"/>
              </a:rPr>
              <a:t> present age be ‘x’ years</a:t>
            </a:r>
          </a:p>
        </p:txBody>
      </p:sp>
      <p:sp>
        <p:nvSpPr>
          <p:cNvPr id="5" name="TextBox 4"/>
          <p:cNvSpPr txBox="1"/>
          <p:nvPr/>
        </p:nvSpPr>
        <p:spPr>
          <a:xfrm>
            <a:off x="437697" y="1575885"/>
            <a:ext cx="2871747" cy="307777"/>
          </a:xfrm>
          <a:prstGeom prst="rect">
            <a:avLst/>
          </a:prstGeom>
          <a:noFill/>
        </p:spPr>
        <p:txBody>
          <a:bodyPr wrap="square" rtlCol="0">
            <a:spAutoFit/>
          </a:bodyPr>
          <a:lstStyle/>
          <a:p>
            <a:pPr marL="285750" indent="-285750" defTabSz="428625">
              <a:buFont typeface="Symbol"/>
              <a:buChar char="\"/>
            </a:pPr>
            <a:r>
              <a:rPr lang="en-US" sz="1400" dirty="0" smtClean="0">
                <a:solidFill>
                  <a:prstClr val="black"/>
                </a:solidFill>
                <a:latin typeface="Bookman Old Style" pitchFamily="18" charset="0"/>
                <a:cs typeface="Calibri"/>
              </a:rPr>
              <a:t> </a:t>
            </a:r>
            <a:r>
              <a:rPr lang="en-US" sz="1400" dirty="0" err="1" smtClean="0">
                <a:solidFill>
                  <a:prstClr val="black"/>
                </a:solidFill>
                <a:latin typeface="Bookman Old Style" pitchFamily="18" charset="0"/>
                <a:cs typeface="Calibri"/>
              </a:rPr>
              <a:t>Rehman’s</a:t>
            </a:r>
            <a:r>
              <a:rPr lang="en-US" sz="1400" dirty="0" smtClean="0">
                <a:solidFill>
                  <a:prstClr val="black"/>
                </a:solidFill>
                <a:latin typeface="Bookman Old Style" pitchFamily="18" charset="0"/>
                <a:cs typeface="Calibri"/>
              </a:rPr>
              <a:t> age 3 years ago</a:t>
            </a:r>
          </a:p>
        </p:txBody>
      </p:sp>
      <p:sp>
        <p:nvSpPr>
          <p:cNvPr id="6" name="TextBox 5"/>
          <p:cNvSpPr txBox="1"/>
          <p:nvPr/>
        </p:nvSpPr>
        <p:spPr>
          <a:xfrm>
            <a:off x="429239" y="1866900"/>
            <a:ext cx="4504258" cy="307777"/>
          </a:xfrm>
          <a:prstGeom prst="rect">
            <a:avLst/>
          </a:prstGeom>
          <a:noFill/>
        </p:spPr>
        <p:txBody>
          <a:bodyPr wrap="square" rtlCol="0">
            <a:spAutoFit/>
          </a:bodyPr>
          <a:lstStyle/>
          <a:p>
            <a:pPr defTabSz="428625"/>
            <a:r>
              <a:rPr lang="en-US" sz="1400" dirty="0" err="1" smtClean="0">
                <a:solidFill>
                  <a:prstClr val="black"/>
                </a:solidFill>
                <a:latin typeface="Bookman Old Style" pitchFamily="18" charset="0"/>
                <a:cs typeface="Calibri"/>
              </a:rPr>
              <a:t>Rehman’s</a:t>
            </a:r>
            <a:r>
              <a:rPr lang="en-US" sz="1400" dirty="0" smtClean="0">
                <a:solidFill>
                  <a:prstClr val="black"/>
                </a:solidFill>
                <a:latin typeface="Bookman Old Style" pitchFamily="18" charset="0"/>
                <a:cs typeface="Calibri"/>
              </a:rPr>
              <a:t> age 5 years from now</a:t>
            </a:r>
          </a:p>
        </p:txBody>
      </p:sp>
      <p:sp>
        <p:nvSpPr>
          <p:cNvPr id="7" name="TextBox 6"/>
          <p:cNvSpPr txBox="1"/>
          <p:nvPr/>
        </p:nvSpPr>
        <p:spPr>
          <a:xfrm>
            <a:off x="429239" y="2133580"/>
            <a:ext cx="3070705" cy="307777"/>
          </a:xfrm>
          <a:prstGeom prst="rect">
            <a:avLst/>
          </a:prstGeom>
          <a:noFill/>
        </p:spPr>
        <p:txBody>
          <a:bodyPr wrap="square" rtlCol="0">
            <a:spAutoFit/>
          </a:bodyPr>
          <a:lstStyle/>
          <a:p>
            <a:pPr defTabSz="428625"/>
            <a:r>
              <a:rPr lang="en-US" sz="1400" dirty="0" smtClean="0">
                <a:solidFill>
                  <a:prstClr val="black"/>
                </a:solidFill>
                <a:latin typeface="Bookman Old Style" pitchFamily="18" charset="0"/>
                <a:cs typeface="Calibri"/>
              </a:rPr>
              <a:t>According to the given condition,</a:t>
            </a:r>
          </a:p>
        </p:txBody>
      </p:sp>
      <mc:AlternateContent xmlns:mc="http://schemas.openxmlformats.org/markup-compatibility/2006" xmlns:a14="http://schemas.microsoft.com/office/drawing/2010/main">
        <mc:Choice Requires="a14">
          <p:sp>
            <p:nvSpPr>
              <p:cNvPr id="10" name="TextBox 9"/>
              <p:cNvSpPr txBox="1"/>
              <p:nvPr/>
            </p:nvSpPr>
            <p:spPr>
              <a:xfrm>
                <a:off x="2298980" y="2448269"/>
                <a:ext cx="340897"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oMath>
                  </m:oMathPara>
                </a14:m>
                <a:endParaRPr lang="en-US" sz="1400" dirty="0" smtClean="0">
                  <a:solidFill>
                    <a:prstClr val="black"/>
                  </a:solidFill>
                  <a:latin typeface="Bookman Old Style" pitchFamily="18" charset="0"/>
                  <a:cs typeface="Calibri"/>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98980" y="2448269"/>
                <a:ext cx="340897" cy="307777"/>
              </a:xfrm>
              <a:prstGeom prst="rect">
                <a:avLst/>
              </a:prstGeom>
              <a:blipFill rotWithShape="1">
                <a:blip r:embed="rId4"/>
                <a:stretch>
                  <a:fillRect/>
                </a:stretch>
              </a:blipFill>
            </p:spPr>
            <p:txBody>
              <a:bodyPr/>
              <a:lstStyle/>
              <a:p>
                <a:r>
                  <a:rPr lang="en-US">
                    <a:noFill/>
                  </a:rPr>
                  <a:t> </a:t>
                </a:r>
              </a:p>
            </p:txBody>
          </p:sp>
        </mc:Fallback>
      </mc:AlternateContent>
      <p:sp>
        <p:nvSpPr>
          <p:cNvPr id="11" name="TextBox 10"/>
          <p:cNvSpPr txBox="1"/>
          <p:nvPr/>
        </p:nvSpPr>
        <p:spPr>
          <a:xfrm>
            <a:off x="437697" y="2928432"/>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13" name="TextBox 12"/>
              <p:cNvSpPr txBox="1"/>
              <p:nvPr/>
            </p:nvSpPr>
            <p:spPr>
              <a:xfrm>
                <a:off x="2267222" y="2806700"/>
                <a:ext cx="603922" cy="497059"/>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  </m:t>
                      </m:r>
                      <m:f>
                        <m:fPr>
                          <m:ctrlPr>
                            <a:rPr lang="en-US" sz="1400" i="1" dirty="0">
                              <a:solidFill>
                                <a:prstClr val="black"/>
                              </a:solidFill>
                              <a:latin typeface="Cambria Math" panose="02040503050406030204" pitchFamily="18" charset="0"/>
                              <a:cs typeface="Calibri"/>
                            </a:rPr>
                          </m:ctrlPr>
                        </m:fPr>
                        <m:num>
                          <m:r>
                            <a:rPr lang="en-US" sz="1400" dirty="0">
                              <a:solidFill>
                                <a:prstClr val="black"/>
                              </a:solidFill>
                              <a:latin typeface="Cambria Math"/>
                              <a:cs typeface="Calibri"/>
                            </a:rPr>
                            <m:t>1</m:t>
                          </m:r>
                        </m:num>
                        <m:den>
                          <m:r>
                            <a:rPr lang="en-US" sz="1400" dirty="0">
                              <a:solidFill>
                                <a:prstClr val="black"/>
                              </a:solidFill>
                              <a:latin typeface="Cambria Math"/>
                              <a:cs typeface="Calibri"/>
                            </a:rPr>
                            <m:t>3</m:t>
                          </m:r>
                        </m:den>
                      </m:f>
                    </m:oMath>
                  </m:oMathPara>
                </a14:m>
                <a:endParaRPr lang="en-US" sz="1400" dirty="0" smtClean="0">
                  <a:solidFill>
                    <a:prstClr val="black"/>
                  </a:solidFill>
                  <a:latin typeface="Bookman Old Style" pitchFamily="18" charset="0"/>
                  <a:cs typeface="Calibri"/>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267222" y="2806700"/>
                <a:ext cx="603922" cy="497059"/>
              </a:xfrm>
              <a:prstGeom prst="rect">
                <a:avLst/>
              </a:prstGeom>
              <a:blipFill rotWithShape="1">
                <a:blip r:embed="rId5"/>
                <a:stretch>
                  <a:fillRect/>
                </a:stretch>
              </a:blipFill>
            </p:spPr>
            <p:txBody>
              <a:bodyPr/>
              <a:lstStyle/>
              <a:p>
                <a:r>
                  <a:rPr lang="en-US">
                    <a:noFill/>
                  </a:rPr>
                  <a:t> </a:t>
                </a:r>
              </a:p>
            </p:txBody>
          </p:sp>
        </mc:Fallback>
      </mc:AlternateContent>
      <p:sp>
        <p:nvSpPr>
          <p:cNvPr id="14" name="TextBox 13"/>
          <p:cNvSpPr txBox="1"/>
          <p:nvPr/>
        </p:nvSpPr>
        <p:spPr>
          <a:xfrm>
            <a:off x="437697" y="3430082"/>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16" name="TextBox 15"/>
              <p:cNvSpPr txBox="1"/>
              <p:nvPr/>
            </p:nvSpPr>
            <p:spPr>
              <a:xfrm>
                <a:off x="2237026" y="3308350"/>
                <a:ext cx="664314" cy="497059"/>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  </m:t>
                      </m:r>
                      <m:f>
                        <m:fPr>
                          <m:ctrlPr>
                            <a:rPr lang="en-US" sz="1400" i="1" dirty="0">
                              <a:solidFill>
                                <a:prstClr val="black"/>
                              </a:solidFill>
                              <a:latin typeface="Cambria Math" panose="02040503050406030204" pitchFamily="18" charset="0"/>
                              <a:cs typeface="Calibri"/>
                            </a:rPr>
                          </m:ctrlPr>
                        </m:fPr>
                        <m:num>
                          <m:r>
                            <a:rPr lang="en-US" sz="1400" dirty="0">
                              <a:solidFill>
                                <a:prstClr val="black"/>
                              </a:solidFill>
                              <a:latin typeface="Cambria Math"/>
                              <a:cs typeface="Calibri"/>
                            </a:rPr>
                            <m:t>1</m:t>
                          </m:r>
                        </m:num>
                        <m:den>
                          <m:r>
                            <a:rPr lang="en-US" sz="1400" dirty="0">
                              <a:solidFill>
                                <a:prstClr val="black"/>
                              </a:solidFill>
                              <a:latin typeface="Cambria Math"/>
                              <a:cs typeface="Calibri"/>
                            </a:rPr>
                            <m:t>3</m:t>
                          </m:r>
                        </m:den>
                      </m:f>
                    </m:oMath>
                  </m:oMathPara>
                </a14:m>
                <a:endParaRPr lang="en-US" sz="1400" dirty="0" smtClean="0">
                  <a:solidFill>
                    <a:prstClr val="black"/>
                  </a:solidFill>
                  <a:latin typeface="Bookman Old Style" pitchFamily="18" charset="0"/>
                  <a:cs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237026" y="3308350"/>
                <a:ext cx="664314" cy="497059"/>
              </a:xfrm>
              <a:prstGeom prst="rect">
                <a:avLst/>
              </a:prstGeom>
              <a:blipFill rotWithShape="1">
                <a:blip r:embed="rId6"/>
                <a:stretch>
                  <a:fillRect b="-1235"/>
                </a:stretch>
              </a:blipFill>
            </p:spPr>
            <p:txBody>
              <a:bodyPr/>
              <a:lstStyle/>
              <a:p>
                <a:r>
                  <a:rPr lang="en-US">
                    <a:noFill/>
                  </a:rPr>
                  <a:t> </a:t>
                </a:r>
              </a:p>
            </p:txBody>
          </p:sp>
        </mc:Fallback>
      </mc:AlternateContent>
      <p:sp>
        <p:nvSpPr>
          <p:cNvPr id="17" name="TextBox 16"/>
          <p:cNvSpPr txBox="1"/>
          <p:nvPr/>
        </p:nvSpPr>
        <p:spPr>
          <a:xfrm>
            <a:off x="437697" y="4457736"/>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19" name="TextBox 18"/>
              <p:cNvSpPr txBox="1"/>
              <p:nvPr/>
            </p:nvSpPr>
            <p:spPr>
              <a:xfrm>
                <a:off x="2237026" y="4333728"/>
                <a:ext cx="664314" cy="497059"/>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  </m:t>
                      </m:r>
                      <m:f>
                        <m:fPr>
                          <m:ctrlPr>
                            <a:rPr lang="en-US" sz="1400" i="1" dirty="0">
                              <a:solidFill>
                                <a:prstClr val="black"/>
                              </a:solidFill>
                              <a:latin typeface="Cambria Math" panose="02040503050406030204" pitchFamily="18" charset="0"/>
                              <a:cs typeface="Calibri"/>
                            </a:rPr>
                          </m:ctrlPr>
                        </m:fPr>
                        <m:num>
                          <m:r>
                            <a:rPr lang="en-US" sz="1400" dirty="0">
                              <a:solidFill>
                                <a:prstClr val="black"/>
                              </a:solidFill>
                              <a:latin typeface="Cambria Math"/>
                              <a:cs typeface="Calibri"/>
                            </a:rPr>
                            <m:t>1</m:t>
                          </m:r>
                        </m:num>
                        <m:den>
                          <m:r>
                            <a:rPr lang="en-US" sz="1400" dirty="0">
                              <a:solidFill>
                                <a:prstClr val="black"/>
                              </a:solidFill>
                              <a:latin typeface="Cambria Math"/>
                              <a:cs typeface="Calibri"/>
                            </a:rPr>
                            <m:t>3</m:t>
                          </m:r>
                        </m:den>
                      </m:f>
                    </m:oMath>
                  </m:oMathPara>
                </a14:m>
                <a:endParaRPr lang="en-US" sz="1400" dirty="0" smtClean="0">
                  <a:solidFill>
                    <a:prstClr val="black"/>
                  </a:solidFill>
                  <a:latin typeface="Bookman Old Style" pitchFamily="18" charset="0"/>
                  <a:cs typeface="Calibri"/>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237026" y="4333728"/>
                <a:ext cx="664314" cy="497059"/>
              </a:xfrm>
              <a:prstGeom prst="rect">
                <a:avLst/>
              </a:prstGeom>
              <a:blipFill rotWithShape="1">
                <a:blip r:embed="rId6"/>
                <a:stretch>
                  <a:fillRect b="-1235"/>
                </a:stretch>
              </a:blipFill>
            </p:spPr>
            <p:txBody>
              <a:bodyPr/>
              <a:lstStyle/>
              <a:p>
                <a:r>
                  <a:rPr lang="en-US">
                    <a:noFill/>
                  </a:rPr>
                  <a:t> </a:t>
                </a:r>
              </a:p>
            </p:txBody>
          </p:sp>
        </mc:Fallback>
      </mc:AlternateContent>
      <p:cxnSp>
        <p:nvCxnSpPr>
          <p:cNvPr id="20" name="Straight Connector 19"/>
          <p:cNvCxnSpPr/>
          <p:nvPr/>
        </p:nvCxnSpPr>
        <p:spPr>
          <a:xfrm rot="5400000">
            <a:off x="2762216" y="3009194"/>
            <a:ext cx="3657600" cy="0"/>
          </a:xfrm>
          <a:prstGeom prst="line">
            <a:avLst/>
          </a:prstGeom>
          <a:ln w="19050">
            <a:solidFill>
              <a:schemeClr val="tx1"/>
            </a:solidFill>
          </a:ln>
        </p:spPr>
        <p:style>
          <a:lnRef idx="3">
            <a:schemeClr val="accent3"/>
          </a:lnRef>
          <a:fillRef idx="0">
            <a:schemeClr val="accent3"/>
          </a:fillRef>
          <a:effectRef idx="2">
            <a:schemeClr val="accent3"/>
          </a:effectRef>
          <a:fontRef idx="minor">
            <a:schemeClr val="tx1"/>
          </a:fontRef>
        </p:style>
      </p:cxnSp>
      <p:sp>
        <p:nvSpPr>
          <p:cNvPr id="21" name="TextBox 20"/>
          <p:cNvSpPr txBox="1"/>
          <p:nvPr/>
        </p:nvSpPr>
        <p:spPr>
          <a:xfrm>
            <a:off x="4551283" y="1310337"/>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22" name="TextBox 21"/>
              <p:cNvSpPr txBox="1"/>
              <p:nvPr/>
            </p:nvSpPr>
            <p:spPr>
              <a:xfrm>
                <a:off x="4781097" y="1310337"/>
                <a:ext cx="1217986"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3 (2</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+2)</m:t>
                      </m:r>
                    </m:oMath>
                  </m:oMathPara>
                </a14:m>
                <a:endParaRPr lang="en-US" sz="1400" dirty="0">
                  <a:solidFill>
                    <a:prstClr val="black"/>
                  </a:solidFill>
                  <a:latin typeface="Bookman Old Style" pitchFamily="18" charset="0"/>
                  <a:cs typeface="Calibri"/>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781097" y="1310337"/>
                <a:ext cx="1217986" cy="307777"/>
              </a:xfrm>
              <a:prstGeom prst="rect">
                <a:avLst/>
              </a:prstGeom>
              <a:blipFill rotWithShape="1">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23754" y="1310337"/>
                <a:ext cx="1724343"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1(</m:t>
                      </m:r>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+2</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−15)</m:t>
                      </m:r>
                    </m:oMath>
                  </m:oMathPara>
                </a14:m>
                <a:endParaRPr lang="en-US" sz="1400" dirty="0" smtClean="0">
                  <a:solidFill>
                    <a:prstClr val="black"/>
                  </a:solidFill>
                  <a:latin typeface="Bookman Old Style" pitchFamily="18" charset="0"/>
                  <a:cs typeface="Calibri"/>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723754" y="1310337"/>
                <a:ext cx="1724343" cy="307777"/>
              </a:xfrm>
              <a:prstGeom prst="rect">
                <a:avLst/>
              </a:prstGeom>
              <a:blipFill rotWithShape="1">
                <a:blip r:embed="rId8"/>
                <a:stretch>
                  <a:fillRect b="-10000"/>
                </a:stretch>
              </a:blipFill>
            </p:spPr>
            <p:txBody>
              <a:bodyPr/>
              <a:lstStyle/>
              <a:p>
                <a:r>
                  <a:rPr lang="en-US">
                    <a:noFill/>
                  </a:rPr>
                  <a:t> </a:t>
                </a:r>
              </a:p>
            </p:txBody>
          </p:sp>
        </mc:Fallback>
      </mc:AlternateContent>
      <p:sp>
        <p:nvSpPr>
          <p:cNvPr id="24" name="TextBox 23"/>
          <p:cNvSpPr txBox="1"/>
          <p:nvPr/>
        </p:nvSpPr>
        <p:spPr>
          <a:xfrm>
            <a:off x="4551283" y="1608380"/>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25" name="TextBox 24"/>
              <p:cNvSpPr txBox="1"/>
              <p:nvPr/>
            </p:nvSpPr>
            <p:spPr>
              <a:xfrm>
                <a:off x="4704897" y="1608380"/>
                <a:ext cx="1532458"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6</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+6</m:t>
                      </m:r>
                    </m:oMath>
                  </m:oMathPara>
                </a14:m>
                <a:endParaRPr lang="en-US" sz="1400" dirty="0">
                  <a:solidFill>
                    <a:prstClr val="black"/>
                  </a:solidFill>
                  <a:latin typeface="Bookman Old Style" pitchFamily="18" charset="0"/>
                  <a:cs typeface="Calibri"/>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704897" y="1608380"/>
                <a:ext cx="1532458" cy="30777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723754" y="1608380"/>
                <a:ext cx="1425077"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+2</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−15</m:t>
                      </m:r>
                    </m:oMath>
                  </m:oMathPara>
                </a14:m>
                <a:endParaRPr lang="en-US" sz="1400" dirty="0" smtClean="0">
                  <a:solidFill>
                    <a:prstClr val="black"/>
                  </a:solidFill>
                  <a:latin typeface="Bookman Old Style" pitchFamily="18" charset="0"/>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723754" y="1608380"/>
                <a:ext cx="1425077" cy="307777"/>
              </a:xfrm>
              <a:prstGeom prst="rect">
                <a:avLst/>
              </a:prstGeom>
              <a:blipFill rotWithShape="1">
                <a:blip r:embed="rId10"/>
                <a:stretch>
                  <a:fillRect/>
                </a:stretch>
              </a:blipFill>
            </p:spPr>
            <p:txBody>
              <a:bodyPr/>
              <a:lstStyle/>
              <a:p>
                <a:r>
                  <a:rPr lang="en-US">
                    <a:noFill/>
                  </a:rPr>
                  <a:t> </a:t>
                </a:r>
              </a:p>
            </p:txBody>
          </p:sp>
        </mc:Fallback>
      </mc:AlternateContent>
      <p:sp>
        <p:nvSpPr>
          <p:cNvPr id="27" name="TextBox 26"/>
          <p:cNvSpPr txBox="1"/>
          <p:nvPr/>
        </p:nvSpPr>
        <p:spPr>
          <a:xfrm>
            <a:off x="4551283" y="1910218"/>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28" name="TextBox 27"/>
              <p:cNvSpPr txBox="1"/>
              <p:nvPr/>
            </p:nvSpPr>
            <p:spPr>
              <a:xfrm>
                <a:off x="5472193" y="1910218"/>
                <a:ext cx="38522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0</m:t>
                      </m:r>
                    </m:oMath>
                  </m:oMathPara>
                </a14:m>
                <a:endParaRPr lang="en-US" sz="1400" dirty="0">
                  <a:solidFill>
                    <a:prstClr val="black"/>
                  </a:solidFill>
                  <a:latin typeface="Bookman Old Style" pitchFamily="18" charset="0"/>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72193" y="1910218"/>
                <a:ext cx="385229" cy="30777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771697" y="1910218"/>
                <a:ext cx="2777072" cy="307777"/>
              </a:xfrm>
              <a:prstGeom prst="rect">
                <a:avLst/>
              </a:prstGeom>
              <a:noFill/>
            </p:spPr>
            <p:txBody>
              <a:bodyPr wrap="square" rtlCol="0">
                <a:spAutoFit/>
              </a:bodyPr>
              <a:lstStyle/>
              <a:p>
                <a:pPr defTabSz="428625"/>
                <a14:m>
                  <m:oMath xmlns:m="http://schemas.openxmlformats.org/officeDocument/2006/math">
                    <m:r>
                      <a:rPr lang="en-US" sz="1400" dirty="0" smtClean="0">
                        <a:solidFill>
                          <a:prstClr val="black"/>
                        </a:solidFill>
                        <a:latin typeface="Cambria Math"/>
                        <a:ea typeface="Cambria Math"/>
                        <a:cs typeface="Calibri"/>
                      </a:rPr>
                      <m:t>=</m:t>
                    </m:r>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+2</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−15</m:t>
                    </m:r>
                  </m:oMath>
                </a14:m>
                <a:r>
                  <a:rPr lang="en-US" sz="1400" dirty="0" smtClean="0">
                    <a:solidFill>
                      <a:prstClr val="black"/>
                    </a:solidFill>
                    <a:latin typeface="Bookman Old Style" pitchFamily="18" charset="0"/>
                    <a:cs typeface="Calibri"/>
                  </a:rPr>
                  <a:t> – 6x - 6</a:t>
                </a:r>
              </a:p>
            </p:txBody>
          </p:sp>
        </mc:Choice>
        <mc:Fallback xmlns="">
          <p:sp>
            <p:nvSpPr>
              <p:cNvPr id="29" name="TextBox 28"/>
              <p:cNvSpPr txBox="1">
                <a:spLocks noRot="1" noChangeAspect="1" noMove="1" noResize="1" noEditPoints="1" noAdjustHandles="1" noChangeArrowheads="1" noChangeShapeType="1" noTextEdit="1"/>
              </p:cNvSpPr>
              <p:nvPr/>
            </p:nvSpPr>
            <p:spPr>
              <a:xfrm>
                <a:off x="5771697" y="1910218"/>
                <a:ext cx="2777072" cy="307777"/>
              </a:xfrm>
              <a:prstGeom prst="rect">
                <a:avLst/>
              </a:prstGeom>
              <a:blipFill rotWithShape="1">
                <a:blip r:embed="rId12"/>
                <a:stretch>
                  <a:fillRect t="-1961" b="-17647"/>
                </a:stretch>
              </a:blipFill>
            </p:spPr>
            <p:txBody>
              <a:bodyPr/>
              <a:lstStyle/>
              <a:p>
                <a:r>
                  <a:rPr lang="en-US">
                    <a:noFill/>
                  </a:rPr>
                  <a:t> </a:t>
                </a:r>
              </a:p>
            </p:txBody>
          </p:sp>
        </mc:Fallback>
      </mc:AlternateContent>
      <p:sp>
        <p:nvSpPr>
          <p:cNvPr id="30" name="TextBox 29"/>
          <p:cNvSpPr txBox="1"/>
          <p:nvPr/>
        </p:nvSpPr>
        <p:spPr>
          <a:xfrm>
            <a:off x="4551283" y="2223724"/>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31" name="TextBox 30"/>
              <p:cNvSpPr txBox="1"/>
              <p:nvPr/>
            </p:nvSpPr>
            <p:spPr>
              <a:xfrm>
                <a:off x="5472193" y="2223724"/>
                <a:ext cx="38522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0</m:t>
                      </m:r>
                    </m:oMath>
                  </m:oMathPara>
                </a14:m>
                <a:endParaRPr lang="en-US" sz="1400" dirty="0">
                  <a:solidFill>
                    <a:prstClr val="black"/>
                  </a:solidFill>
                  <a:latin typeface="Bookman Old Style" pitchFamily="18" charset="0"/>
                  <a:cs typeface="Calibri"/>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472193" y="2223724"/>
                <a:ext cx="385229" cy="307777"/>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771697" y="2223724"/>
                <a:ext cx="1709058" cy="307777"/>
              </a:xfrm>
              <a:prstGeom prst="rect">
                <a:avLst/>
              </a:prstGeom>
              <a:noFill/>
            </p:spPr>
            <p:txBody>
              <a:bodyPr wrap="square" rtlCol="0">
                <a:spAutoFit/>
              </a:bodyPr>
              <a:lstStyle/>
              <a:p>
                <a:pPr defTabSz="428625"/>
                <a14:m>
                  <m:oMathPara xmlns:m="http://schemas.openxmlformats.org/officeDocument/2006/math">
                    <m:oMathParaPr>
                      <m:jc m:val="left"/>
                    </m:oMathParaPr>
                    <m:oMath xmlns:m="http://schemas.openxmlformats.org/officeDocument/2006/math">
                      <m:r>
                        <a:rPr lang="en-US" sz="1400" dirty="0" smtClean="0">
                          <a:solidFill>
                            <a:prstClr val="black"/>
                          </a:solidFill>
                          <a:latin typeface="Cambria Math"/>
                          <a:ea typeface="Cambria Math"/>
                          <a:cs typeface="Calibri"/>
                        </a:rPr>
                        <m:t>=</m:t>
                      </m:r>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−4</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−21</m:t>
                      </m:r>
                    </m:oMath>
                  </m:oMathPara>
                </a14:m>
                <a:endParaRPr lang="en-US" sz="1400" dirty="0" smtClean="0">
                  <a:solidFill>
                    <a:prstClr val="black"/>
                  </a:solidFill>
                  <a:latin typeface="Bookman Old Style" pitchFamily="18" charset="0"/>
                  <a:cs typeface="Calibri"/>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771697" y="2223724"/>
                <a:ext cx="1709058" cy="307777"/>
              </a:xfrm>
              <a:prstGeom prst="rect">
                <a:avLst/>
              </a:prstGeom>
              <a:blipFill rotWithShape="1">
                <a:blip r:embed="rId14"/>
                <a:stretch>
                  <a:fillRect/>
                </a:stretch>
              </a:blipFill>
            </p:spPr>
            <p:txBody>
              <a:bodyPr/>
              <a:lstStyle/>
              <a:p>
                <a:r>
                  <a:rPr lang="en-US">
                    <a:noFill/>
                  </a:rPr>
                  <a:t> </a:t>
                </a:r>
              </a:p>
            </p:txBody>
          </p:sp>
        </mc:Fallback>
      </mc:AlternateContent>
      <p:sp>
        <p:nvSpPr>
          <p:cNvPr id="33" name="TextBox 32"/>
          <p:cNvSpPr txBox="1"/>
          <p:nvPr/>
        </p:nvSpPr>
        <p:spPr>
          <a:xfrm>
            <a:off x="4551283" y="2522780"/>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34" name="TextBox 33"/>
              <p:cNvSpPr txBox="1"/>
              <p:nvPr/>
            </p:nvSpPr>
            <p:spPr>
              <a:xfrm>
                <a:off x="4551283" y="2522780"/>
                <a:ext cx="1989658"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 −4</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−21</m:t>
                      </m:r>
                    </m:oMath>
                  </m:oMathPara>
                </a14:m>
                <a:endParaRPr lang="en-US" sz="1400" dirty="0">
                  <a:solidFill>
                    <a:prstClr val="black"/>
                  </a:solidFill>
                  <a:latin typeface="Bookman Old Style" pitchFamily="18" charset="0"/>
                  <a:cs typeface="Calibri"/>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551283" y="2522780"/>
                <a:ext cx="1989658"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924097" y="2522780"/>
                <a:ext cx="672604"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924097" y="2522780"/>
                <a:ext cx="672604" cy="307777"/>
              </a:xfrm>
              <a:prstGeom prst="rect">
                <a:avLst/>
              </a:prstGeom>
              <a:blipFill rotWithShape="1">
                <a:blip r:embed="rId16"/>
                <a:stretch>
                  <a:fillRect/>
                </a:stretch>
              </a:blipFill>
            </p:spPr>
            <p:txBody>
              <a:bodyPr/>
              <a:lstStyle/>
              <a:p>
                <a:r>
                  <a:rPr lang="en-US">
                    <a:noFill/>
                  </a:rPr>
                  <a:t> </a:t>
                </a:r>
              </a:p>
            </p:txBody>
          </p:sp>
        </mc:Fallback>
      </mc:AlternateContent>
      <p:sp>
        <p:nvSpPr>
          <p:cNvPr id="36" name="TextBox 35"/>
          <p:cNvSpPr txBox="1"/>
          <p:nvPr/>
        </p:nvSpPr>
        <p:spPr>
          <a:xfrm>
            <a:off x="4551283" y="2776978"/>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37" name="TextBox 36"/>
              <p:cNvSpPr txBox="1"/>
              <p:nvPr/>
            </p:nvSpPr>
            <p:spPr>
              <a:xfrm>
                <a:off x="4685847" y="2776978"/>
                <a:ext cx="2128942"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dirty="0" smtClean="0">
                          <a:solidFill>
                            <a:prstClr val="black"/>
                          </a:solidFill>
                          <a:latin typeface="Cambria Math"/>
                          <a:cs typeface="Calibri"/>
                        </a:rPr>
                        <m:t>x</m:t>
                      </m:r>
                      <m:r>
                        <a:rPr lang="en-US" sz="1400" baseline="30000" dirty="0" smtClean="0">
                          <a:solidFill>
                            <a:prstClr val="black"/>
                          </a:solidFill>
                          <a:latin typeface="Cambria Math"/>
                          <a:cs typeface="Calibri"/>
                        </a:rPr>
                        <m:t>2</m:t>
                      </m:r>
                      <m:r>
                        <a:rPr lang="en-US" sz="1400" dirty="0" smtClean="0">
                          <a:solidFill>
                            <a:prstClr val="black"/>
                          </a:solidFill>
                          <a:latin typeface="Cambria Math"/>
                          <a:cs typeface="Calibri"/>
                        </a:rPr>
                        <m:t> −7</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+3</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−21</m:t>
                      </m:r>
                    </m:oMath>
                  </m:oMathPara>
                </a14:m>
                <a:endParaRPr lang="en-US" sz="1400" dirty="0">
                  <a:solidFill>
                    <a:prstClr val="black"/>
                  </a:solidFill>
                  <a:latin typeface="Bookman Old Style" pitchFamily="18" charset="0"/>
                  <a:cs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85847" y="2776978"/>
                <a:ext cx="2128942" cy="307777"/>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21338" y="2776978"/>
                <a:ext cx="66480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21338" y="2776978"/>
                <a:ext cx="664809" cy="307777"/>
              </a:xfrm>
              <a:prstGeom prst="rect">
                <a:avLst/>
              </a:prstGeom>
              <a:blipFill rotWithShape="1">
                <a:blip r:embed="rId18"/>
                <a:stretch>
                  <a:fillRect/>
                </a:stretch>
              </a:blipFill>
            </p:spPr>
            <p:txBody>
              <a:bodyPr/>
              <a:lstStyle/>
              <a:p>
                <a:r>
                  <a:rPr lang="en-US">
                    <a:noFill/>
                  </a:rPr>
                  <a:t> </a:t>
                </a:r>
              </a:p>
            </p:txBody>
          </p:sp>
        </mc:Fallback>
      </mc:AlternateContent>
      <p:sp>
        <p:nvSpPr>
          <p:cNvPr id="39" name="TextBox 38"/>
          <p:cNvSpPr txBox="1"/>
          <p:nvPr/>
        </p:nvSpPr>
        <p:spPr>
          <a:xfrm>
            <a:off x="4560808" y="3034153"/>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40" name="TextBox 39"/>
              <p:cNvSpPr txBox="1"/>
              <p:nvPr/>
            </p:nvSpPr>
            <p:spPr>
              <a:xfrm>
                <a:off x="4591288" y="3034153"/>
                <a:ext cx="694163"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       </m:t>
                      </m:r>
                      <m:r>
                        <m:rPr>
                          <m:sty m:val="p"/>
                        </m:rPr>
                        <a:rPr lang="en-US" sz="1400" dirty="0" smtClean="0">
                          <a:solidFill>
                            <a:prstClr val="black"/>
                          </a:solidFill>
                          <a:latin typeface="Cambria Math"/>
                          <a:cs typeface="Calibri"/>
                        </a:rPr>
                        <m:t>x</m:t>
                      </m:r>
                    </m:oMath>
                  </m:oMathPara>
                </a14:m>
                <a:endParaRPr lang="en-US" sz="1400" dirty="0">
                  <a:solidFill>
                    <a:prstClr val="black"/>
                  </a:solidFill>
                  <a:latin typeface="Bookman Old Style" pitchFamily="18" charset="0"/>
                  <a:cs typeface="Calibri"/>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4591288" y="3034153"/>
                <a:ext cx="694163" cy="307777"/>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430863" y="3034153"/>
                <a:ext cx="66480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430863" y="3034153"/>
                <a:ext cx="664809" cy="307777"/>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658269" y="3034153"/>
                <a:ext cx="473437" cy="307777"/>
              </a:xfrm>
              <a:prstGeom prst="rect">
                <a:avLst/>
              </a:prstGeom>
              <a:noFill/>
            </p:spPr>
            <p:txBody>
              <a:bodyPr wrap="square" rtlCol="0">
                <a:spAutoFit/>
              </a:bodyPr>
              <a:lstStyle/>
              <a:p>
                <a:pPr defTabSz="428625"/>
                <a14:m>
                  <m:oMathPara xmlns:m="http://schemas.openxmlformats.org/officeDocument/2006/math">
                    <m:oMathParaPr>
                      <m:jc m:val="left"/>
                    </m:oMathParaPr>
                    <m:oMath xmlns:m="http://schemas.openxmlformats.org/officeDocument/2006/math">
                      <m:r>
                        <a:rPr lang="en-US" sz="1400" dirty="0" smtClean="0">
                          <a:solidFill>
                            <a:prstClr val="black"/>
                          </a:solidFill>
                          <a:latin typeface="Cambria Math"/>
                          <a:cs typeface="Calibri"/>
                        </a:rPr>
                        <m:t>+ 3</m:t>
                      </m:r>
                    </m:oMath>
                  </m:oMathPara>
                </a14:m>
                <a:endParaRPr lang="en-US" sz="1400" dirty="0">
                  <a:solidFill>
                    <a:prstClr val="black"/>
                  </a:solidFill>
                  <a:latin typeface="Bookman Old Style" pitchFamily="18" charset="0"/>
                  <a:cs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658269" y="3034153"/>
                <a:ext cx="473437" cy="307777"/>
              </a:xfrm>
              <a:prstGeom prst="rect">
                <a:avLst/>
              </a:prstGeom>
              <a:blipFill rotWithShape="1">
                <a:blip r:embed="rId20"/>
                <a:stretch>
                  <a:fillRect/>
                </a:stretch>
              </a:blipFill>
            </p:spPr>
            <p:txBody>
              <a:bodyPr/>
              <a:lstStyle/>
              <a:p>
                <a:r>
                  <a:rPr lang="en-US">
                    <a:noFill/>
                  </a:rPr>
                  <a:t> </a:t>
                </a:r>
              </a:p>
            </p:txBody>
          </p:sp>
        </mc:Fallback>
      </mc:AlternateContent>
      <p:sp>
        <p:nvSpPr>
          <p:cNvPr id="43" name="TextBox 42"/>
          <p:cNvSpPr txBox="1"/>
          <p:nvPr/>
        </p:nvSpPr>
        <p:spPr>
          <a:xfrm>
            <a:off x="4551283" y="3310378"/>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44" name="TextBox 43"/>
              <p:cNvSpPr txBox="1"/>
              <p:nvPr/>
            </p:nvSpPr>
            <p:spPr>
              <a:xfrm>
                <a:off x="4581763" y="3310378"/>
                <a:ext cx="150453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d>
                        <m:dPr>
                          <m:ctrlPr>
                            <a:rPr lang="en-US" sz="1400" i="1" dirty="0" smtClean="0">
                              <a:solidFill>
                                <a:prstClr val="black"/>
                              </a:solidFill>
                              <a:latin typeface="Cambria Math" panose="02040503050406030204" pitchFamily="18" charset="0"/>
                              <a:cs typeface="Calibri"/>
                            </a:rPr>
                          </m:ctrlPr>
                        </m:dPr>
                        <m:e>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−7</m:t>
                          </m:r>
                        </m:e>
                      </m:d>
                    </m:oMath>
                  </m:oMathPara>
                </a14:m>
                <a:endParaRPr lang="en-US" sz="1400" dirty="0">
                  <a:solidFill>
                    <a:prstClr val="black"/>
                  </a:solidFill>
                  <a:latin typeface="Bookman Old Style" pitchFamily="18" charset="0"/>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581763" y="3310378"/>
                <a:ext cx="1504531" cy="307777"/>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421338" y="3310378"/>
                <a:ext cx="66480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421338" y="3310378"/>
                <a:ext cx="664809" cy="307777"/>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466897" y="3310378"/>
                <a:ext cx="934195"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+3)</m:t>
                      </m:r>
                    </m:oMath>
                  </m:oMathPara>
                </a14:m>
                <a:endParaRPr lang="en-US" sz="1400" dirty="0">
                  <a:solidFill>
                    <a:prstClr val="black"/>
                  </a:solidFill>
                  <a:latin typeface="Bookman Old Style" pitchFamily="18" charset="0"/>
                  <a:cs typeface="Calibri"/>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5466897" y="3310378"/>
                <a:ext cx="934195" cy="307777"/>
              </a:xfrm>
              <a:prstGeom prst="rect">
                <a:avLst/>
              </a:prstGeom>
              <a:blipFill rotWithShape="1">
                <a:blip r:embed="rId23"/>
                <a:stretch>
                  <a:fillRect b="-7843"/>
                </a:stretch>
              </a:blipFill>
            </p:spPr>
            <p:txBody>
              <a:bodyPr/>
              <a:lstStyle/>
              <a:p>
                <a:r>
                  <a:rPr lang="en-US">
                    <a:noFill/>
                  </a:rPr>
                  <a:t> </a:t>
                </a:r>
              </a:p>
            </p:txBody>
          </p:sp>
        </mc:Fallback>
      </mc:AlternateContent>
      <p:sp>
        <p:nvSpPr>
          <p:cNvPr id="47" name="TextBox 46"/>
          <p:cNvSpPr txBox="1"/>
          <p:nvPr/>
        </p:nvSpPr>
        <p:spPr>
          <a:xfrm>
            <a:off x="4551283" y="3529568"/>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48" name="TextBox 47"/>
              <p:cNvSpPr txBox="1"/>
              <p:nvPr/>
            </p:nvSpPr>
            <p:spPr>
              <a:xfrm>
                <a:off x="4571547" y="3529568"/>
                <a:ext cx="150453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d>
                        <m:dPr>
                          <m:ctrlPr>
                            <a:rPr lang="en-US" sz="1400" i="1" dirty="0" smtClean="0">
                              <a:solidFill>
                                <a:prstClr val="black"/>
                              </a:solidFill>
                              <a:latin typeface="Cambria Math" panose="02040503050406030204" pitchFamily="18" charset="0"/>
                              <a:cs typeface="Calibri"/>
                            </a:rPr>
                          </m:ctrlPr>
                        </m:dPr>
                        <m:e>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 −7</m:t>
                          </m:r>
                        </m:e>
                      </m:d>
                    </m:oMath>
                  </m:oMathPara>
                </a14:m>
                <a:endParaRPr lang="en-US" sz="1400" dirty="0">
                  <a:solidFill>
                    <a:prstClr val="black"/>
                  </a:solidFill>
                  <a:latin typeface="Bookman Old Style" pitchFamily="18" charset="0"/>
                  <a:cs typeface="Calibri"/>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571547" y="3529568"/>
                <a:ext cx="1504531" cy="307777"/>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466897" y="3529568"/>
                <a:ext cx="66480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466897" y="3529568"/>
                <a:ext cx="664809" cy="307777"/>
              </a:xfrm>
              <a:prstGeom prst="rect">
                <a:avLst/>
              </a:prstGeom>
              <a:blipFill rotWithShape="1">
                <a:blip r:embed="rId25"/>
                <a:stretch>
                  <a:fillRect/>
                </a:stretch>
              </a:blipFill>
            </p:spPr>
            <p:txBody>
              <a:bodyPr/>
              <a:lstStyle/>
              <a:p>
                <a:r>
                  <a:rPr lang="en-US">
                    <a:noFill/>
                  </a:rPr>
                  <a:t> </a:t>
                </a:r>
              </a:p>
            </p:txBody>
          </p:sp>
        </mc:Fallback>
      </mc:AlternateContent>
      <p:sp>
        <p:nvSpPr>
          <p:cNvPr id="50" name="TextBox 49"/>
          <p:cNvSpPr txBox="1"/>
          <p:nvPr/>
        </p:nvSpPr>
        <p:spPr>
          <a:xfrm>
            <a:off x="4553188" y="3781540"/>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51" name="TextBox 50"/>
              <p:cNvSpPr txBox="1"/>
              <p:nvPr/>
            </p:nvSpPr>
            <p:spPr>
              <a:xfrm>
                <a:off x="4562022" y="3781540"/>
                <a:ext cx="150453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=7</m:t>
                      </m:r>
                    </m:oMath>
                  </m:oMathPara>
                </a14:m>
                <a:endParaRPr lang="en-US" sz="1400" dirty="0">
                  <a:solidFill>
                    <a:prstClr val="black"/>
                  </a:solidFill>
                  <a:latin typeface="Bookman Old Style" pitchFamily="18" charset="0"/>
                  <a:cs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4562022" y="3781540"/>
                <a:ext cx="1504531" cy="307777"/>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023157" y="3498850"/>
                <a:ext cx="375268" cy="340519"/>
              </a:xfrm>
              <a:prstGeom prst="roundRect">
                <a:avLst/>
              </a:prstGeom>
              <a:noFill/>
              <a:ln>
                <a:noFill/>
              </a:ln>
              <a:effectLst/>
            </p:spPr>
            <p:txBody>
              <a:bodyPr wrap="square" rtlCol="0">
                <a:spAutoFit/>
              </a:bodyPr>
              <a:lstStyle>
                <a:defPPr>
                  <a:defRPr lang="en-US"/>
                </a:defPPr>
                <a:lvl1pPr>
                  <a:defRPr sz="1400">
                    <a:solidFill>
                      <a:schemeClr val="bg1"/>
                    </a:solidFill>
                    <a:latin typeface="Bookman Old Style" pitchFamily="18" charset="0"/>
                  </a:defRPr>
                </a:lvl1pPr>
              </a:lstStyle>
              <a:p>
                <a:pPr/>
                <a14:m>
                  <m:oMathPara xmlns:m="http://schemas.openxmlformats.org/officeDocument/2006/math">
                    <m:oMathParaPr>
                      <m:jc m:val="centerGroup"/>
                    </m:oMathParaPr>
                    <m:oMath xmlns:m="http://schemas.openxmlformats.org/officeDocument/2006/math">
                      <m:r>
                        <m:rPr>
                          <m:sty m:val="p"/>
                        </m:rPr>
                        <a:rPr lang="en-US" dirty="0" smtClean="0">
                          <a:solidFill>
                            <a:prstClr val="black"/>
                          </a:solidFill>
                          <a:latin typeface="Cambria Math"/>
                        </a:rPr>
                        <m:t>or</m:t>
                      </m:r>
                    </m:oMath>
                  </m:oMathPara>
                </a14:m>
                <a:endParaRPr lang="en-US" dirty="0">
                  <a:solidFill>
                    <a:prstClr val="black"/>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6023157" y="3498850"/>
                <a:ext cx="375268" cy="340519"/>
              </a:xfrm>
              <a:prstGeom prst="roundRect">
                <a:avLst/>
              </a:prstGeom>
              <a:blipFill rotWithShape="1">
                <a:blip r:embed="rId27"/>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000297" y="3529568"/>
                <a:ext cx="1504531"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d>
                        <m:dPr>
                          <m:ctrlPr>
                            <a:rPr lang="en-US" sz="1400" i="1" dirty="0" smtClean="0">
                              <a:solidFill>
                                <a:prstClr val="black"/>
                              </a:solidFill>
                              <a:latin typeface="Cambria Math" panose="02040503050406030204" pitchFamily="18" charset="0"/>
                              <a:cs typeface="Calibri"/>
                            </a:rPr>
                          </m:ctrlPr>
                        </m:dPr>
                        <m:e>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+3</m:t>
                          </m:r>
                        </m:e>
                      </m:d>
                    </m:oMath>
                  </m:oMathPara>
                </a14:m>
                <a:endParaRPr lang="en-US" sz="1400" dirty="0">
                  <a:solidFill>
                    <a:prstClr val="black"/>
                  </a:solidFill>
                  <a:latin typeface="Bookman Old Style" pitchFamily="18" charset="0"/>
                  <a:cs typeface="Calibri"/>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000297" y="3529568"/>
                <a:ext cx="1504531" cy="307777"/>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867072" y="3529568"/>
                <a:ext cx="66480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m:t>
                      </m:r>
                      <m:r>
                        <a:rPr lang="en-US" sz="1400" dirty="0" smtClean="0">
                          <a:solidFill>
                            <a:prstClr val="black"/>
                          </a:solidFill>
                          <a:latin typeface="Cambria Math"/>
                          <a:cs typeface="Calibri"/>
                        </a:rPr>
                        <m:t>0</m:t>
                      </m:r>
                    </m:oMath>
                  </m:oMathPara>
                </a14:m>
                <a:endParaRPr lang="en-US" sz="1400" dirty="0" smtClean="0">
                  <a:solidFill>
                    <a:prstClr val="black"/>
                  </a:solidFill>
                  <a:latin typeface="Bookman Old Style" pitchFamily="18" charset="0"/>
                  <a:cs typeface="Calibri"/>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6867072" y="3529568"/>
                <a:ext cx="664809" cy="307777"/>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428177" y="3781540"/>
                <a:ext cx="771299" cy="307777"/>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=−3</m:t>
                      </m:r>
                    </m:oMath>
                  </m:oMathPara>
                </a14:m>
                <a:endParaRPr lang="en-US" sz="1400" dirty="0">
                  <a:solidFill>
                    <a:prstClr val="black"/>
                  </a:solidFill>
                  <a:latin typeface="Bookman Old Style" pitchFamily="18" charset="0"/>
                  <a:cs typeface="Calibri"/>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428177" y="3781540"/>
                <a:ext cx="771299" cy="307777"/>
              </a:xfrm>
              <a:prstGeom prst="rect">
                <a:avLst/>
              </a:prstGeom>
              <a:blipFill rotWithShape="1">
                <a:blip r:embed="rId30"/>
                <a:stretch>
                  <a:fillRect/>
                </a:stretch>
              </a:blipFill>
            </p:spPr>
            <p:txBody>
              <a:bodyPr/>
              <a:lstStyle/>
              <a:p>
                <a:r>
                  <a:rPr lang="en-US">
                    <a:noFill/>
                  </a:rPr>
                  <a:t> </a:t>
                </a:r>
              </a:p>
            </p:txBody>
          </p:sp>
        </mc:Fallback>
      </mc:AlternateContent>
      <p:sp>
        <p:nvSpPr>
          <p:cNvPr id="56" name="TextBox 55"/>
          <p:cNvSpPr txBox="1"/>
          <p:nvPr/>
        </p:nvSpPr>
        <p:spPr>
          <a:xfrm>
            <a:off x="4551283" y="4016573"/>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57" name="TextBox 56"/>
              <p:cNvSpPr txBox="1"/>
              <p:nvPr/>
            </p:nvSpPr>
            <p:spPr>
              <a:xfrm>
                <a:off x="4571548" y="4016573"/>
                <a:ext cx="2343150" cy="307777"/>
              </a:xfrm>
              <a:prstGeom prst="rect">
                <a:avLst/>
              </a:prstGeom>
              <a:noFill/>
            </p:spPr>
            <p:txBody>
              <a:bodyPr wrap="square" rtlCol="0">
                <a:spAutoFit/>
              </a:bodyPr>
              <a:lstStyle>
                <a:defPPr>
                  <a:defRPr lang="en-US"/>
                </a:defPPr>
                <a:lvl1pPr defTabSz="428625">
                  <a:defRPr>
                    <a:solidFill>
                      <a:prstClr val="black"/>
                    </a:solidFill>
                    <a:latin typeface="Bookman Old Style" pitchFamily="18" charset="0"/>
                    <a:cs typeface="Calibri"/>
                  </a:defRPr>
                </a:lvl1pPr>
              </a:lstStyle>
              <a:p>
                <a:pPr/>
                <a14:m>
                  <m:oMathPara xmlns:m="http://schemas.openxmlformats.org/officeDocument/2006/math">
                    <m:oMathParaPr>
                      <m:jc m:val="centerGroup"/>
                    </m:oMathParaPr>
                    <m:oMath xmlns:m="http://schemas.openxmlformats.org/officeDocument/2006/math">
                      <m:r>
                        <m:rPr>
                          <m:sty m:val="p"/>
                        </m:rPr>
                        <a:rPr lang="en-US" sz="1400" dirty="0" smtClean="0">
                          <a:latin typeface="Cambria Math"/>
                        </a:rPr>
                        <m:t>Age</m:t>
                      </m:r>
                      <m:r>
                        <a:rPr lang="en-US" sz="1400" dirty="0" smtClean="0">
                          <a:latin typeface="Cambria Math"/>
                        </a:rPr>
                        <m:t> </m:t>
                      </m:r>
                      <m:r>
                        <m:rPr>
                          <m:sty m:val="p"/>
                        </m:rPr>
                        <a:rPr lang="en-US" sz="1400" dirty="0" smtClean="0">
                          <a:latin typeface="Cambria Math"/>
                        </a:rPr>
                        <m:t>cannot</m:t>
                      </m:r>
                      <m:r>
                        <a:rPr lang="en-US" sz="1400" dirty="0" smtClean="0">
                          <a:latin typeface="Cambria Math"/>
                        </a:rPr>
                        <m:t> </m:t>
                      </m:r>
                      <m:r>
                        <m:rPr>
                          <m:sty m:val="p"/>
                        </m:rPr>
                        <a:rPr lang="en-US" sz="1400" dirty="0" smtClean="0">
                          <a:latin typeface="Cambria Math"/>
                        </a:rPr>
                        <m:t>be</m:t>
                      </m:r>
                      <m:r>
                        <a:rPr lang="en-US" sz="1400" dirty="0" smtClean="0">
                          <a:latin typeface="Cambria Math"/>
                        </a:rPr>
                        <m:t> </m:t>
                      </m:r>
                      <m:r>
                        <m:rPr>
                          <m:sty m:val="p"/>
                        </m:rPr>
                        <a:rPr lang="en-US" sz="1400" dirty="0" smtClean="0">
                          <a:latin typeface="Cambria Math"/>
                        </a:rPr>
                        <m:t>negative</m:t>
                      </m:r>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571548" y="4016573"/>
                <a:ext cx="2343150" cy="307777"/>
              </a:xfrm>
              <a:prstGeom prst="rect">
                <a:avLst/>
              </a:prstGeom>
              <a:blipFill rotWithShape="1">
                <a:blip r:embed="rId31"/>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552497" y="4245173"/>
                <a:ext cx="2469749" cy="307777"/>
              </a:xfrm>
              <a:prstGeom prst="rect">
                <a:avLst/>
              </a:prstGeom>
              <a:noFill/>
            </p:spPr>
            <p:txBody>
              <a:bodyPr wrap="square" rtlCol="0">
                <a:spAutoFit/>
              </a:bodyPr>
              <a:lstStyle>
                <a:defPPr>
                  <a:defRPr lang="en-US"/>
                </a:defPPr>
                <a:lvl1pPr defTabSz="428625">
                  <a:defRPr>
                    <a:solidFill>
                      <a:prstClr val="black"/>
                    </a:solidFill>
                    <a:latin typeface="Bookman Old Style" pitchFamily="18" charset="0"/>
                    <a:cs typeface="Calibri"/>
                  </a:defRPr>
                </a:lvl1pPr>
              </a:lstStyle>
              <a:p>
                <a:pPr/>
                <a14:m>
                  <m:oMathPara xmlns:m="http://schemas.openxmlformats.org/officeDocument/2006/math">
                    <m:oMathParaPr>
                      <m:jc m:val="left"/>
                    </m:oMathParaPr>
                    <m:oMath xmlns:m="http://schemas.openxmlformats.org/officeDocument/2006/math">
                      <m:r>
                        <a:rPr lang="en-US" sz="1400" dirty="0" smtClean="0">
                          <a:latin typeface="Cambria Math"/>
                          <a:sym typeface="Symbol"/>
                        </a:rPr>
                        <m:t>  </m:t>
                      </m:r>
                      <m:r>
                        <m:rPr>
                          <m:sty m:val="p"/>
                        </m:rPr>
                        <a:rPr lang="en-US" sz="1400" dirty="0" smtClean="0">
                          <a:latin typeface="Cambria Math"/>
                        </a:rPr>
                        <m:t>x</m:t>
                      </m:r>
                      <m:r>
                        <a:rPr lang="en-US" sz="1400" dirty="0" smtClean="0">
                          <a:latin typeface="Cambria Math"/>
                        </a:rPr>
                        <m:t> ≠−3 ,</m:t>
                      </m:r>
                      <m:r>
                        <m:rPr>
                          <m:sty m:val="p"/>
                        </m:rPr>
                        <a:rPr lang="en-US" sz="1400" dirty="0">
                          <a:latin typeface="Cambria Math"/>
                        </a:rPr>
                        <m:t>Hence</m:t>
                      </m:r>
                      <m:r>
                        <a:rPr lang="en-US" sz="1400" dirty="0">
                          <a:latin typeface="Cambria Math"/>
                        </a:rPr>
                        <m:t> </m:t>
                      </m:r>
                      <m:r>
                        <m:rPr>
                          <m:sty m:val="p"/>
                        </m:rPr>
                        <a:rPr lang="en-US" sz="1400" dirty="0">
                          <a:latin typeface="Cambria Math"/>
                        </a:rPr>
                        <m:t>x</m:t>
                      </m:r>
                      <m:r>
                        <a:rPr lang="en-US" sz="1400" dirty="0">
                          <a:latin typeface="Cambria Math"/>
                        </a:rPr>
                        <m:t>=7</m:t>
                      </m:r>
                    </m:oMath>
                  </m:oMathPara>
                </a14:m>
                <a:endParaRPr lang="en-US"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4552497" y="4245173"/>
                <a:ext cx="2469749" cy="307777"/>
              </a:xfrm>
              <a:prstGeom prst="rect">
                <a:avLst/>
              </a:prstGeom>
              <a:blipFill rotWithShape="1">
                <a:blip r:embed="rId32"/>
                <a:stretch>
                  <a:fillRect/>
                </a:stretch>
              </a:blipFill>
            </p:spPr>
            <p:txBody>
              <a:bodyPr/>
              <a:lstStyle/>
              <a:p>
                <a:r>
                  <a:rPr lang="en-US">
                    <a:noFill/>
                  </a:rPr>
                  <a:t> </a:t>
                </a:r>
              </a:p>
            </p:txBody>
          </p:sp>
        </mc:Fallback>
      </mc:AlternateContent>
      <p:sp>
        <p:nvSpPr>
          <p:cNvPr id="59" name="Rectangle 58"/>
          <p:cNvSpPr/>
          <p:nvPr/>
        </p:nvSpPr>
        <p:spPr>
          <a:xfrm>
            <a:off x="4581073" y="4553426"/>
            <a:ext cx="3413759" cy="276999"/>
          </a:xfrm>
          <a:prstGeom prst="rect">
            <a:avLst/>
          </a:prstGeom>
          <a:solidFill>
            <a:schemeClr val="accent6">
              <a:lumMod val="60000"/>
              <a:lumOff val="40000"/>
            </a:schemeClr>
          </a:solidFill>
          <a:ln w="19050">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fontAlgn="base">
              <a:spcBef>
                <a:spcPct val="0"/>
              </a:spcBef>
              <a:spcAft>
                <a:spcPct val="0"/>
              </a:spcAft>
            </a:pPr>
            <a:r>
              <a:rPr lang="en-US" sz="1200" b="1" dirty="0">
                <a:solidFill>
                  <a:prstClr val="black"/>
                </a:solidFill>
                <a:latin typeface="Bookman Old Style" panose="02050604050505020204" pitchFamily="18" charset="0"/>
                <a:sym typeface="Symbol"/>
              </a:rPr>
              <a:t> The present age of </a:t>
            </a:r>
            <a:r>
              <a:rPr lang="en-US" sz="1200" b="1" dirty="0" err="1">
                <a:solidFill>
                  <a:prstClr val="black"/>
                </a:solidFill>
                <a:latin typeface="Bookman Old Style" panose="02050604050505020204" pitchFamily="18" charset="0"/>
                <a:sym typeface="Symbol"/>
              </a:rPr>
              <a:t>Rehman</a:t>
            </a:r>
            <a:r>
              <a:rPr lang="en-US" sz="1200" b="1" dirty="0">
                <a:solidFill>
                  <a:prstClr val="black"/>
                </a:solidFill>
                <a:latin typeface="Bookman Old Style" panose="02050604050505020204" pitchFamily="18" charset="0"/>
                <a:sym typeface="Symbol"/>
              </a:rPr>
              <a:t> is 7 years</a:t>
            </a:r>
            <a:endParaRPr lang="en-US" sz="1200" b="1" dirty="0">
              <a:solidFill>
                <a:prstClr val="black"/>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60" name="TextBox 59"/>
              <p:cNvSpPr txBox="1"/>
              <p:nvPr/>
            </p:nvSpPr>
            <p:spPr>
              <a:xfrm>
                <a:off x="6023157" y="3781540"/>
                <a:ext cx="375268" cy="340519"/>
              </a:xfrm>
              <a:prstGeom prst="roundRect">
                <a:avLst/>
              </a:prstGeom>
              <a:no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defPPr>
                  <a:defRPr lang="en-US"/>
                </a:defPPr>
                <a:lvl1pPr>
                  <a:defRPr sz="1400">
                    <a:solidFill>
                      <a:schemeClr val="bg1"/>
                    </a:solidFill>
                    <a:latin typeface="Bookman Old Style" pitchFamily="18" charset="0"/>
                  </a:defRPr>
                </a:lvl1pPr>
              </a:lstStyle>
              <a:p>
                <a:pPr/>
                <a14:m>
                  <m:oMathPara xmlns:m="http://schemas.openxmlformats.org/officeDocument/2006/math">
                    <m:oMathParaPr>
                      <m:jc m:val="centerGroup"/>
                    </m:oMathParaPr>
                    <m:oMath xmlns:m="http://schemas.openxmlformats.org/officeDocument/2006/math">
                      <m:r>
                        <m:rPr>
                          <m:sty m:val="p"/>
                        </m:rPr>
                        <a:rPr lang="en-US" dirty="0" smtClean="0">
                          <a:solidFill>
                            <a:prstClr val="black"/>
                          </a:solidFill>
                          <a:latin typeface="Cambria Math"/>
                        </a:rPr>
                        <m:t>or</m:t>
                      </m:r>
                    </m:oMath>
                  </m:oMathPara>
                </a14:m>
                <a:endParaRPr lang="en-US" dirty="0">
                  <a:solidFill>
                    <a:prstClr val="black"/>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6023157" y="3781540"/>
                <a:ext cx="375268" cy="340519"/>
              </a:xfrm>
              <a:prstGeom prst="roundRect">
                <a:avLst/>
              </a:prstGeom>
              <a:blipFill rotWithShape="1">
                <a:blip r:embed="rId33"/>
                <a:stretch>
                  <a:fillRect/>
                </a:stretch>
              </a:blipFill>
              <a:ln>
                <a:noFill/>
              </a:ln>
              <a:effectLst/>
            </p:spPr>
            <p:txBody>
              <a:bodyPr/>
              <a:lstStyle/>
              <a:p>
                <a:r>
                  <a:rPr lang="en-US">
                    <a:noFill/>
                  </a:rPr>
                  <a:t> </a:t>
                </a:r>
              </a:p>
            </p:txBody>
          </p:sp>
        </mc:Fallback>
      </mc:AlternateContent>
      <p:grpSp>
        <p:nvGrpSpPr>
          <p:cNvPr id="62" name="Group 61"/>
          <p:cNvGrpSpPr/>
          <p:nvPr/>
        </p:nvGrpSpPr>
        <p:grpSpPr>
          <a:xfrm>
            <a:off x="4760579" y="1283783"/>
            <a:ext cx="2054210" cy="891161"/>
            <a:chOff x="1929477" y="3439008"/>
            <a:chExt cx="2355511" cy="597078"/>
          </a:xfrm>
        </p:grpSpPr>
        <p:sp>
          <p:nvSpPr>
            <p:cNvPr id="63" name="Rounded Rectangle 62"/>
            <p:cNvSpPr/>
            <p:nvPr/>
          </p:nvSpPr>
          <p:spPr>
            <a:xfrm>
              <a:off x="1929477" y="3439008"/>
              <a:ext cx="2355511" cy="59707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64" name="TextBox 63"/>
            <p:cNvSpPr txBox="1"/>
            <p:nvPr/>
          </p:nvSpPr>
          <p:spPr>
            <a:xfrm>
              <a:off x="2026331" y="3557546"/>
              <a:ext cx="2094150" cy="350558"/>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What we have to find in this sum? </a:t>
              </a:r>
              <a:endParaRPr lang="en-US" sz="1400" b="1" kern="0" dirty="0">
                <a:solidFill>
                  <a:prstClr val="white"/>
                </a:solidFill>
                <a:latin typeface="Bookman Old Style"/>
              </a:endParaRPr>
            </a:p>
          </p:txBody>
        </p:sp>
      </p:grpSp>
      <p:grpSp>
        <p:nvGrpSpPr>
          <p:cNvPr id="65" name="Group 64"/>
          <p:cNvGrpSpPr/>
          <p:nvPr/>
        </p:nvGrpSpPr>
        <p:grpSpPr>
          <a:xfrm>
            <a:off x="4947326" y="1324290"/>
            <a:ext cx="1867463" cy="810146"/>
            <a:chOff x="2014700" y="3466148"/>
            <a:chExt cx="2141374" cy="542798"/>
          </a:xfrm>
        </p:grpSpPr>
        <p:sp>
          <p:nvSpPr>
            <p:cNvPr id="66" name="Rounded Rectangle 65"/>
            <p:cNvSpPr/>
            <p:nvPr/>
          </p:nvSpPr>
          <p:spPr>
            <a:xfrm>
              <a:off x="2014700" y="3466148"/>
              <a:ext cx="2141374" cy="54279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67" name="TextBox 66"/>
            <p:cNvSpPr txBox="1"/>
            <p:nvPr/>
          </p:nvSpPr>
          <p:spPr>
            <a:xfrm>
              <a:off x="2026331" y="3557546"/>
              <a:ext cx="2094150" cy="350558"/>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Do we know his present age ?</a:t>
              </a:r>
              <a:endParaRPr lang="en-US" sz="1400" b="1" kern="0" dirty="0">
                <a:solidFill>
                  <a:prstClr val="white"/>
                </a:solidFill>
                <a:latin typeface="Bookman Old Style"/>
              </a:endParaRPr>
            </a:p>
          </p:txBody>
        </p:sp>
      </p:grpSp>
      <p:grpSp>
        <p:nvGrpSpPr>
          <p:cNvPr id="68" name="Group 67"/>
          <p:cNvGrpSpPr/>
          <p:nvPr/>
        </p:nvGrpSpPr>
        <p:grpSpPr>
          <a:xfrm>
            <a:off x="5962815" y="2241550"/>
            <a:ext cx="851974" cy="377938"/>
            <a:chOff x="2536092" y="3529994"/>
            <a:chExt cx="1074630" cy="253218"/>
          </a:xfrm>
        </p:grpSpPr>
        <p:sp>
          <p:nvSpPr>
            <p:cNvPr id="69" name="Rounded Rectangle 68"/>
            <p:cNvSpPr/>
            <p:nvPr/>
          </p:nvSpPr>
          <p:spPr>
            <a:xfrm>
              <a:off x="2689462" y="3529994"/>
              <a:ext cx="750538" cy="25321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70" name="TextBox 69"/>
            <p:cNvSpPr txBox="1"/>
            <p:nvPr/>
          </p:nvSpPr>
          <p:spPr>
            <a:xfrm>
              <a:off x="2536092" y="3557546"/>
              <a:ext cx="1074630"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No</a:t>
              </a:r>
              <a:endParaRPr lang="en-US" sz="1400" b="1" kern="0" dirty="0">
                <a:solidFill>
                  <a:prstClr val="white"/>
                </a:solidFill>
                <a:latin typeface="Bookman Old Style"/>
              </a:endParaRPr>
            </a:p>
          </p:txBody>
        </p:sp>
      </p:grpSp>
      <p:grpSp>
        <p:nvGrpSpPr>
          <p:cNvPr id="72" name="Group 71"/>
          <p:cNvGrpSpPr/>
          <p:nvPr/>
        </p:nvGrpSpPr>
        <p:grpSpPr>
          <a:xfrm>
            <a:off x="5154533" y="1449539"/>
            <a:ext cx="1660256" cy="608674"/>
            <a:chOff x="2121520" y="3525133"/>
            <a:chExt cx="1903773" cy="407812"/>
          </a:xfrm>
        </p:grpSpPr>
        <p:sp>
          <p:nvSpPr>
            <p:cNvPr id="73" name="Rounded Rectangle 72"/>
            <p:cNvSpPr/>
            <p:nvPr/>
          </p:nvSpPr>
          <p:spPr>
            <a:xfrm>
              <a:off x="2279906" y="3525133"/>
              <a:ext cx="1608846" cy="40781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74" name="TextBox 73"/>
            <p:cNvSpPr txBox="1"/>
            <p:nvPr/>
          </p:nvSpPr>
          <p:spPr>
            <a:xfrm>
              <a:off x="2121520" y="3557546"/>
              <a:ext cx="1903773" cy="350557"/>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Ago means before</a:t>
              </a:r>
              <a:endParaRPr lang="en-US" sz="1400" b="1" kern="0" dirty="0">
                <a:solidFill>
                  <a:prstClr val="white"/>
                </a:solidFill>
                <a:latin typeface="Bookman Old Style"/>
              </a:endParaRPr>
            </a:p>
          </p:txBody>
        </p:sp>
      </p:grpSp>
      <p:grpSp>
        <p:nvGrpSpPr>
          <p:cNvPr id="80" name="Group 79"/>
          <p:cNvGrpSpPr/>
          <p:nvPr/>
        </p:nvGrpSpPr>
        <p:grpSpPr>
          <a:xfrm>
            <a:off x="5154533" y="1520250"/>
            <a:ext cx="1660256" cy="503036"/>
            <a:chOff x="2121520" y="3541376"/>
            <a:chExt cx="1903773" cy="337034"/>
          </a:xfrm>
        </p:grpSpPr>
        <p:sp>
          <p:nvSpPr>
            <p:cNvPr id="81" name="Rounded Rectangle 80"/>
            <p:cNvSpPr/>
            <p:nvPr/>
          </p:nvSpPr>
          <p:spPr>
            <a:xfrm>
              <a:off x="2320268" y="3541376"/>
              <a:ext cx="1462588" cy="33703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82" name="TextBox 81"/>
            <p:cNvSpPr txBox="1"/>
            <p:nvPr/>
          </p:nvSpPr>
          <p:spPr>
            <a:xfrm>
              <a:off x="2121520" y="3606787"/>
              <a:ext cx="1903773" cy="206211"/>
            </a:xfrm>
            <a:prstGeom prst="rect">
              <a:avLst/>
            </a:prstGeom>
            <a:noFill/>
          </p:spPr>
          <p:txBody>
            <a:bodyPr wrap="square" rtlCol="0">
              <a:spAutoFit/>
            </a:bodyPr>
            <a:lstStyle/>
            <a:p>
              <a:pPr algn="ctr">
                <a:defRPr/>
              </a:pPr>
              <a:r>
                <a:rPr lang="en-US" sz="1400" b="1" kern="0" dirty="0" smtClean="0">
                  <a:solidFill>
                    <a:prstClr val="white"/>
                  </a:solidFill>
                  <a:latin typeface="Bookman Old Style"/>
                </a:rPr>
                <a:t>Means ‘+’</a:t>
              </a:r>
              <a:endParaRPr lang="en-US" sz="1400" b="1" kern="0" dirty="0">
                <a:solidFill>
                  <a:prstClr val="white"/>
                </a:solidFill>
                <a:latin typeface="Bookman Old Style"/>
              </a:endParaRPr>
            </a:p>
          </p:txBody>
        </p:sp>
      </p:grpSp>
      <mc:AlternateContent xmlns:mc="http://schemas.openxmlformats.org/markup-compatibility/2006" xmlns:a14="http://schemas.microsoft.com/office/drawing/2010/main">
        <mc:Choice Requires="a14">
          <p:sp>
            <p:nvSpPr>
              <p:cNvPr id="84" name="Rectangle 83"/>
              <p:cNvSpPr/>
              <p:nvPr/>
            </p:nvSpPr>
            <p:spPr>
              <a:xfrm>
                <a:off x="1297503" y="2449536"/>
                <a:ext cx="35939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dirty="0">
                          <a:solidFill>
                            <a:prstClr val="black"/>
                          </a:solidFill>
                          <a:latin typeface="Cambria Math"/>
                          <a:cs typeface="Calibri"/>
                        </a:rPr>
                        <m:t>+</m:t>
                      </m:r>
                    </m:oMath>
                  </m:oMathPara>
                </a14:m>
                <a:endParaRPr lang="en-US" dirty="0">
                  <a:solidFill>
                    <a:prstClr val="black"/>
                  </a:solidFill>
                </a:endParaRPr>
              </a:p>
            </p:txBody>
          </p:sp>
        </mc:Choice>
        <mc:Fallback xmlns="">
          <p:sp>
            <p:nvSpPr>
              <p:cNvPr id="84" name="Rectangle 83"/>
              <p:cNvSpPr>
                <a:spLocks noRot="1" noChangeAspect="1" noMove="1" noResize="1" noEditPoints="1" noAdjustHandles="1" noChangeArrowheads="1" noChangeShapeType="1" noTextEdit="1"/>
              </p:cNvSpPr>
              <p:nvPr/>
            </p:nvSpPr>
            <p:spPr>
              <a:xfrm>
                <a:off x="1297503" y="2449536"/>
                <a:ext cx="359394" cy="307777"/>
              </a:xfrm>
              <a:prstGeom prst="rect">
                <a:avLst/>
              </a:prstGeom>
              <a:blipFill rotWithShape="1">
                <a:blip r:embed="rId34"/>
                <a:stretch>
                  <a:fillRect/>
                </a:stretch>
              </a:blipFill>
            </p:spPr>
            <p:txBody>
              <a:bodyPr/>
              <a:lstStyle/>
              <a:p>
                <a:r>
                  <a:rPr lang="en-US">
                    <a:noFill/>
                  </a:rPr>
                  <a:t> </a:t>
                </a:r>
              </a:p>
            </p:txBody>
          </p:sp>
        </mc:Fallback>
      </mc:AlternateContent>
      <p:sp>
        <p:nvSpPr>
          <p:cNvPr id="89" name="Rectangle 88"/>
          <p:cNvSpPr>
            <a:spLocks noChangeArrowheads="1"/>
          </p:cNvSpPr>
          <p:nvPr/>
        </p:nvSpPr>
        <p:spPr bwMode="auto">
          <a:xfrm>
            <a:off x="793980" y="2597980"/>
            <a:ext cx="646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400" dirty="0" smtClean="0">
                <a:solidFill>
                  <a:prstClr val="black"/>
                </a:solidFill>
                <a:latin typeface="Bookman Old Style" pitchFamily="18" charset="0"/>
              </a:rPr>
              <a:t>x - 3 </a:t>
            </a:r>
            <a:endParaRPr lang="en-US" sz="1400" dirty="0">
              <a:solidFill>
                <a:prstClr val="black"/>
              </a:solidFill>
              <a:latin typeface="Bookman Old Style" pitchFamily="18" charset="0"/>
            </a:endParaRPr>
          </a:p>
        </p:txBody>
      </p:sp>
      <p:cxnSp>
        <p:nvCxnSpPr>
          <p:cNvPr id="90" name="Straight Connector 89"/>
          <p:cNvCxnSpPr/>
          <p:nvPr/>
        </p:nvCxnSpPr>
        <p:spPr>
          <a:xfrm>
            <a:off x="865190" y="2624967"/>
            <a:ext cx="503802" cy="1588"/>
          </a:xfrm>
          <a:prstGeom prst="line">
            <a:avLst/>
          </a:prstGeom>
          <a:ln/>
        </p:spPr>
        <p:style>
          <a:lnRef idx="1">
            <a:schemeClr val="dk1"/>
          </a:lnRef>
          <a:fillRef idx="0">
            <a:schemeClr val="dk1"/>
          </a:fillRef>
          <a:effectRef idx="0">
            <a:schemeClr val="dk1"/>
          </a:effectRef>
          <a:fontRef idx="minor">
            <a:schemeClr val="tx1"/>
          </a:fontRef>
        </p:style>
      </p:cxnSp>
      <p:sp>
        <p:nvSpPr>
          <p:cNvPr id="91" name="Rectangle 90"/>
          <p:cNvSpPr>
            <a:spLocks noChangeArrowheads="1"/>
          </p:cNvSpPr>
          <p:nvPr/>
        </p:nvSpPr>
        <p:spPr bwMode="auto">
          <a:xfrm>
            <a:off x="793980" y="2307051"/>
            <a:ext cx="646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sp>
        <p:nvSpPr>
          <p:cNvPr id="92" name="Rectangle 91"/>
          <p:cNvSpPr>
            <a:spLocks noChangeArrowheads="1"/>
          </p:cNvSpPr>
          <p:nvPr/>
        </p:nvSpPr>
        <p:spPr bwMode="auto">
          <a:xfrm>
            <a:off x="1573077" y="2595979"/>
            <a:ext cx="646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400" dirty="0" smtClean="0">
                <a:solidFill>
                  <a:prstClr val="black"/>
                </a:solidFill>
                <a:latin typeface="Bookman Old Style" pitchFamily="18" charset="0"/>
              </a:rPr>
              <a:t>x + 5 </a:t>
            </a:r>
            <a:endParaRPr lang="en-US" sz="1400" dirty="0">
              <a:solidFill>
                <a:prstClr val="black"/>
              </a:solidFill>
              <a:latin typeface="Bookman Old Style" pitchFamily="18" charset="0"/>
            </a:endParaRPr>
          </a:p>
        </p:txBody>
      </p:sp>
      <p:cxnSp>
        <p:nvCxnSpPr>
          <p:cNvPr id="93" name="Straight Connector 92"/>
          <p:cNvCxnSpPr/>
          <p:nvPr/>
        </p:nvCxnSpPr>
        <p:spPr>
          <a:xfrm>
            <a:off x="1644287" y="2622966"/>
            <a:ext cx="503802" cy="1588"/>
          </a:xfrm>
          <a:prstGeom prst="line">
            <a:avLst/>
          </a:prstGeo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1573077" y="2305050"/>
            <a:ext cx="646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400" dirty="0" smtClean="0">
                <a:solidFill>
                  <a:prstClr val="black"/>
                </a:solidFill>
                <a:latin typeface="Bookman Old Style" pitchFamily="18" charset="0"/>
              </a:rPr>
              <a:t>1</a:t>
            </a:r>
            <a:endParaRPr lang="en-US" sz="1400" dirty="0">
              <a:solidFill>
                <a:prstClr val="black"/>
              </a:solidFill>
              <a:latin typeface="Bookman Old Style" pitchFamily="18" charset="0"/>
            </a:endParaRPr>
          </a:p>
        </p:txBody>
      </p:sp>
      <p:grpSp>
        <p:nvGrpSpPr>
          <p:cNvPr id="97" name="Group 96"/>
          <p:cNvGrpSpPr/>
          <p:nvPr/>
        </p:nvGrpSpPr>
        <p:grpSpPr>
          <a:xfrm>
            <a:off x="5328199" y="1425026"/>
            <a:ext cx="1486590" cy="608674"/>
            <a:chOff x="1911280" y="3525135"/>
            <a:chExt cx="2172383" cy="407813"/>
          </a:xfrm>
        </p:grpSpPr>
        <p:sp>
          <p:nvSpPr>
            <p:cNvPr id="98" name="Rounded Rectangle 97"/>
            <p:cNvSpPr/>
            <p:nvPr/>
          </p:nvSpPr>
          <p:spPr>
            <a:xfrm>
              <a:off x="1911280" y="3525135"/>
              <a:ext cx="2141374" cy="40781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99" name="TextBox 98"/>
                <p:cNvSpPr txBox="1"/>
                <p:nvPr/>
              </p:nvSpPr>
              <p:spPr>
                <a:xfrm>
                  <a:off x="1944683" y="3545089"/>
                  <a:ext cx="2138980" cy="372837"/>
                </a:xfrm>
                <a:prstGeom prst="rect">
                  <a:avLst/>
                </a:prstGeom>
                <a:noFill/>
                <a:ln w="2857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b="0" i="0" u="none" strike="noStrike" kern="0" cap="none" spc="0" normalizeH="0" baseline="0">
                      <a:ln>
                        <a:noFill/>
                      </a:ln>
                      <a:solidFill>
                        <a:sysClr val="window" lastClr="FFFFFF"/>
                      </a:solidFill>
                      <a:effectLst/>
                      <a:uLnTx/>
                      <a:uFillTx/>
                      <a:latin typeface="Arial"/>
                    </a:defRPr>
                  </a:lvl1pPr>
                </a:lstStyle>
                <a:p>
                  <a:endParaRPr lang="en-US" sz="1600" b="1" dirty="0" smtClean="0">
                    <a:latin typeface="Bookman Old Style" pitchFamily="18" charset="0"/>
                  </a:endParaRPr>
                </a:p>
                <a:p>
                  <a:r>
                    <a:rPr lang="en-US" sz="1600" b="1" dirty="0" smtClean="0">
                      <a:latin typeface="Bookman Old Style" pitchFamily="18" charset="0"/>
                    </a:rPr>
                    <a:t>Means </a:t>
                  </a:r>
                  <a14:m>
                    <m:oMath xmlns:m="http://schemas.openxmlformats.org/officeDocument/2006/math">
                      <m:f>
                        <m:fPr>
                          <m:ctrlPr>
                            <a:rPr lang="en-US" sz="2000" b="1" i="1">
                              <a:solidFill>
                                <a:prstClr val="white"/>
                              </a:solidFill>
                              <a:latin typeface="Cambria Math" panose="02040503050406030204" pitchFamily="18" charset="0"/>
                            </a:rPr>
                          </m:ctrlPr>
                        </m:fPr>
                        <m:num>
                          <m:r>
                            <a:rPr lang="en-US" sz="2000" b="1" i="1">
                              <a:solidFill>
                                <a:prstClr val="white"/>
                              </a:solidFill>
                              <a:latin typeface="Cambria Math"/>
                            </a:rPr>
                            <m:t>𝟏</m:t>
                          </m:r>
                        </m:num>
                        <m:den>
                          <m:r>
                            <a:rPr lang="en-US" sz="2000" b="1" i="1" smtClean="0">
                              <a:solidFill>
                                <a:prstClr val="white"/>
                              </a:solidFill>
                              <a:latin typeface="Cambria Math"/>
                            </a:rPr>
                            <m:t>?</m:t>
                          </m:r>
                        </m:den>
                      </m:f>
                    </m:oMath>
                  </a14:m>
                  <a:endParaRPr lang="en-US" sz="1100" b="1" dirty="0">
                    <a:solidFill>
                      <a:prstClr val="white"/>
                    </a:solidFill>
                    <a:latin typeface="Bookman Old Style"/>
                  </a:endParaRPr>
                </a:p>
                <a:p>
                  <a:r>
                    <a:rPr lang="en-US" sz="1600" b="1" dirty="0" smtClean="0">
                      <a:latin typeface="Bookman Old Style" pitchFamily="18" charset="0"/>
                    </a:rPr>
                    <a:t> </a:t>
                  </a:r>
                  <a:endParaRPr lang="en-US" sz="1600" b="1" dirty="0">
                    <a:latin typeface="Bookman Old Style" pitchFamily="18"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944683" y="3545089"/>
                  <a:ext cx="2138980" cy="372837"/>
                </a:xfrm>
                <a:prstGeom prst="rect">
                  <a:avLst/>
                </a:prstGeom>
                <a:blipFill rotWithShape="1">
                  <a:blip r:embed="rId35"/>
                  <a:stretch>
                    <a:fillRect/>
                  </a:stretch>
                </a:blipFill>
                <a:ln w="28575" cap="flat" cmpd="sng" algn="ctr">
                  <a:noFill/>
                  <a:prstDash val="solid"/>
                </a:ln>
                <a:effectLst/>
              </p:spPr>
              <p:txBody>
                <a:bodyPr/>
                <a:lstStyle/>
                <a:p>
                  <a:r>
                    <a:rPr lang="en-US">
                      <a:noFill/>
                    </a:rPr>
                    <a:t> </a:t>
                  </a:r>
                </a:p>
              </p:txBody>
            </p:sp>
          </mc:Fallback>
        </mc:AlternateContent>
      </p:grpSp>
      <p:cxnSp>
        <p:nvCxnSpPr>
          <p:cNvPr id="102" name="Straight Connector 101"/>
          <p:cNvCxnSpPr/>
          <p:nvPr/>
        </p:nvCxnSpPr>
        <p:spPr>
          <a:xfrm>
            <a:off x="5021774" y="3050028"/>
            <a:ext cx="572502"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847787" y="3050028"/>
            <a:ext cx="591159"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a:off x="2531083" y="2338388"/>
                <a:ext cx="340897" cy="497059"/>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f>
                        <m:fPr>
                          <m:ctrlPr>
                            <a:rPr lang="en-US" sz="1400" i="1" dirty="0">
                              <a:solidFill>
                                <a:prstClr val="black"/>
                              </a:solidFill>
                              <a:latin typeface="Cambria Math" panose="02040503050406030204" pitchFamily="18" charset="0"/>
                              <a:cs typeface="Calibri"/>
                            </a:rPr>
                          </m:ctrlPr>
                        </m:fPr>
                        <m:num>
                          <m:r>
                            <a:rPr lang="en-US" sz="1400" dirty="0">
                              <a:solidFill>
                                <a:prstClr val="black"/>
                              </a:solidFill>
                              <a:latin typeface="Cambria Math"/>
                              <a:cs typeface="Calibri"/>
                            </a:rPr>
                            <m:t>1</m:t>
                          </m:r>
                        </m:num>
                        <m:den>
                          <m:r>
                            <a:rPr lang="en-US" sz="1400" dirty="0">
                              <a:solidFill>
                                <a:prstClr val="black"/>
                              </a:solidFill>
                              <a:latin typeface="Cambria Math"/>
                              <a:cs typeface="Calibri"/>
                            </a:rPr>
                            <m:t>3</m:t>
                          </m:r>
                        </m:den>
                      </m:f>
                    </m:oMath>
                  </m:oMathPara>
                </a14:m>
                <a:endParaRPr lang="en-US" sz="1400" dirty="0" smtClean="0">
                  <a:solidFill>
                    <a:prstClr val="black"/>
                  </a:solidFill>
                  <a:latin typeface="Bookman Old Style" pitchFamily="18" charset="0"/>
                  <a:cs typeface="Calibri"/>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2531083" y="2338388"/>
                <a:ext cx="340897" cy="497059"/>
              </a:xfrm>
              <a:prstGeom prst="rect">
                <a:avLst/>
              </a:prstGeom>
              <a:blipFill rotWithShape="1">
                <a:blip r:embed="rId36"/>
                <a:stretch>
                  <a:fillRect b="-1235"/>
                </a:stretch>
              </a:blipFill>
            </p:spPr>
            <p:txBody>
              <a:bodyPr/>
              <a:lstStyle/>
              <a:p>
                <a:r>
                  <a:rPr lang="en-US">
                    <a:noFill/>
                  </a:rPr>
                  <a:t> </a:t>
                </a:r>
              </a:p>
            </p:txBody>
          </p:sp>
        </mc:Fallback>
      </mc:AlternateContent>
      <p:cxnSp>
        <p:nvCxnSpPr>
          <p:cNvPr id="108" name="Straight Connector 107"/>
          <p:cNvCxnSpPr/>
          <p:nvPr/>
        </p:nvCxnSpPr>
        <p:spPr>
          <a:xfrm>
            <a:off x="5140947" y="3320538"/>
            <a:ext cx="520456"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21540000">
            <a:off x="6060511" y="3320538"/>
            <a:ext cx="488561" cy="0"/>
          </a:xfrm>
          <a:prstGeom prst="line">
            <a:avLst/>
          </a:prstGeom>
          <a:ln w="38100">
            <a:solidFill>
              <a:srgbClr val="FF0066"/>
            </a:solidFill>
          </a:ln>
          <a:scene3d>
            <a:camera prst="orthographicFront"/>
            <a:lightRig rig="threePt" dir="t"/>
          </a:scene3d>
          <a:sp3d extrusionH="76200">
            <a:extrusionClr>
              <a:schemeClr val="accent1">
                <a:lumMod val="60000"/>
                <a:lumOff val="40000"/>
              </a:schemeClr>
            </a:extrusionClr>
          </a:sp3d>
        </p:spPr>
        <p:style>
          <a:lnRef idx="1">
            <a:schemeClr val="accent1"/>
          </a:lnRef>
          <a:fillRef idx="0">
            <a:schemeClr val="accent1"/>
          </a:fillRef>
          <a:effectRef idx="0">
            <a:schemeClr val="accent1"/>
          </a:effectRef>
          <a:fontRef idx="minor">
            <a:schemeClr val="tx1"/>
          </a:fontRef>
        </p:style>
      </p:cxnSp>
      <p:sp>
        <p:nvSpPr>
          <p:cNvPr id="153" name="Curved Down Arrow 152"/>
          <p:cNvSpPr/>
          <p:nvPr/>
        </p:nvSpPr>
        <p:spPr>
          <a:xfrm flipH="1">
            <a:off x="4876800" y="2319778"/>
            <a:ext cx="1092522" cy="256394"/>
          </a:xfrm>
          <a:prstGeom prst="curvedDownArrow">
            <a:avLst/>
          </a:prstGeom>
          <a:solidFill>
            <a:srgbClr val="C00000"/>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a:defRPr/>
            </a:pPr>
            <a:endParaRPr lang="en-US" kern="0">
              <a:solidFill>
                <a:sysClr val="windowText" lastClr="000000"/>
              </a:solidFill>
            </a:endParaRPr>
          </a:p>
        </p:txBody>
      </p:sp>
      <p:sp>
        <p:nvSpPr>
          <p:cNvPr id="154" name="Oval 153"/>
          <p:cNvSpPr/>
          <p:nvPr/>
        </p:nvSpPr>
        <p:spPr>
          <a:xfrm>
            <a:off x="5659129" y="2588053"/>
            <a:ext cx="207818" cy="188925"/>
          </a:xfrm>
          <a:prstGeom prst="ellipse">
            <a:avLst/>
          </a:prstGeom>
          <a:noFill/>
          <a:ln w="19050" cap="flat" cmpd="sng" algn="ctr">
            <a:solidFill>
              <a:srgbClr val="7030A0"/>
            </a:solidFill>
            <a:prstDash val="solid"/>
          </a:ln>
          <a:effectLst/>
        </p:spPr>
        <p:txBody>
          <a:bodyPr rtlCol="0" anchor="ctr"/>
          <a:lstStyle/>
          <a:p>
            <a:pPr algn="ctr">
              <a:defRPr/>
            </a:pPr>
            <a:endParaRPr lang="en-US" sz="1600" kern="0">
              <a:solidFill>
                <a:sysClr val="windowText" lastClr="000000"/>
              </a:solidFill>
              <a:latin typeface="Bookman Old Style" pitchFamily="18" charset="0"/>
            </a:endParaRPr>
          </a:p>
        </p:txBody>
      </p:sp>
      <p:grpSp>
        <p:nvGrpSpPr>
          <p:cNvPr id="155" name="Group 154"/>
          <p:cNvGrpSpPr/>
          <p:nvPr/>
        </p:nvGrpSpPr>
        <p:grpSpPr>
          <a:xfrm>
            <a:off x="6762297" y="2627863"/>
            <a:ext cx="1656044" cy="765398"/>
            <a:chOff x="2302567" y="3533532"/>
            <a:chExt cx="1966764" cy="384611"/>
          </a:xfrm>
        </p:grpSpPr>
        <p:sp>
          <p:nvSpPr>
            <p:cNvPr id="156" name="Rounded Rectangular Callout 155"/>
            <p:cNvSpPr/>
            <p:nvPr/>
          </p:nvSpPr>
          <p:spPr>
            <a:xfrm>
              <a:off x="2308259" y="3533532"/>
              <a:ext cx="1868284" cy="384611"/>
            </a:xfrm>
            <a:prstGeom prst="wedgeRoundRectCallout">
              <a:avLst>
                <a:gd name="adj1" fmla="val -71088"/>
                <a:gd name="adj2" fmla="val -39545"/>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57" name="TextBox 156"/>
            <p:cNvSpPr txBox="1"/>
            <p:nvPr/>
          </p:nvSpPr>
          <p:spPr>
            <a:xfrm>
              <a:off x="2302567" y="3578983"/>
              <a:ext cx="1966764" cy="262917"/>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 sign means subtracting</a:t>
              </a:r>
              <a:endParaRPr lang="en-US" sz="1400" b="1" kern="0" dirty="0">
                <a:solidFill>
                  <a:sysClr val="window" lastClr="FFFFFF"/>
                </a:solidFill>
                <a:latin typeface="Bookman Old Style"/>
              </a:endParaRPr>
            </a:p>
          </p:txBody>
        </p:sp>
      </p:grpSp>
      <p:grpSp>
        <p:nvGrpSpPr>
          <p:cNvPr id="149" name="Group 148"/>
          <p:cNvGrpSpPr/>
          <p:nvPr/>
        </p:nvGrpSpPr>
        <p:grpSpPr>
          <a:xfrm>
            <a:off x="2987301" y="2800350"/>
            <a:ext cx="2391722" cy="1355950"/>
            <a:chOff x="1975580" y="3617852"/>
            <a:chExt cx="2840477" cy="681363"/>
          </a:xfrm>
        </p:grpSpPr>
        <p:sp>
          <p:nvSpPr>
            <p:cNvPr id="150" name="Rounded Rectangular Callout 149"/>
            <p:cNvSpPr/>
            <p:nvPr/>
          </p:nvSpPr>
          <p:spPr>
            <a:xfrm>
              <a:off x="1975580" y="3617852"/>
              <a:ext cx="2840477" cy="681363"/>
            </a:xfrm>
            <a:prstGeom prst="wedgeRoundRectCallout">
              <a:avLst>
                <a:gd name="adj1" fmla="val 88675"/>
                <a:gd name="adj2" fmla="val -5129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51" name="TextBox 150"/>
            <p:cNvSpPr txBox="1"/>
            <p:nvPr/>
          </p:nvSpPr>
          <p:spPr>
            <a:xfrm>
              <a:off x="2045367" y="3659129"/>
              <a:ext cx="2617762" cy="575172"/>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Find two factors of 21 in such a way that by subtracting factors we get middle number.</a:t>
              </a:r>
              <a:endParaRPr lang="en-US" sz="1400" b="1" kern="0" dirty="0">
                <a:solidFill>
                  <a:sysClr val="window" lastClr="FFFFFF"/>
                </a:solidFill>
                <a:latin typeface="Bookman Old Style"/>
              </a:endParaRPr>
            </a:p>
          </p:txBody>
        </p:sp>
      </p:grpSp>
      <mc:AlternateContent xmlns:mc="http://schemas.openxmlformats.org/markup-compatibility/2006" xmlns:a14="http://schemas.microsoft.com/office/drawing/2010/main">
        <mc:Choice Requires="a14">
          <p:sp>
            <p:nvSpPr>
              <p:cNvPr id="123" name="Rectangle 122"/>
              <p:cNvSpPr>
                <a:spLocks noChangeArrowheads="1"/>
              </p:cNvSpPr>
              <p:nvPr/>
            </p:nvSpPr>
            <p:spPr bwMode="auto">
              <a:xfrm>
                <a:off x="809172" y="3066340"/>
                <a:ext cx="1358523"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400" i="1" dirty="0">
                              <a:solidFill>
                                <a:prstClr val="black"/>
                              </a:solidFill>
                              <a:latin typeface="Cambria Math" panose="02040503050406030204" pitchFamily="18" charset="0"/>
                              <a:cs typeface="Calibri"/>
                            </a:rPr>
                          </m:ctrlPr>
                        </m:dPr>
                        <m:e>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 −3</m:t>
                          </m:r>
                        </m:e>
                      </m:d>
                      <m:r>
                        <a:rPr lang="en-US" sz="1400" dirty="0">
                          <a:solidFill>
                            <a:prstClr val="black"/>
                          </a:solidFill>
                          <a:latin typeface="Cambria Math"/>
                          <a:cs typeface="Calibri"/>
                        </a:rPr>
                        <m:t>(</m:t>
                      </m:r>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+5)</m:t>
                      </m:r>
                    </m:oMath>
                  </m:oMathPara>
                </a14:m>
                <a:endParaRPr lang="en-US" sz="1400" dirty="0">
                  <a:solidFill>
                    <a:prstClr val="black"/>
                  </a:solidFill>
                  <a:latin typeface="Bookman Old Style" pitchFamily="18" charset="0"/>
                </a:endParaRPr>
              </a:p>
            </p:txBody>
          </p:sp>
        </mc:Choice>
        <mc:Fallback xmlns="">
          <p:sp>
            <p:nvSpPr>
              <p:cNvPr id="123" name="Rectangle 122"/>
              <p:cNvSpPr>
                <a:spLocks noRot="1" noChangeAspect="1" noMove="1" noResize="1" noEditPoints="1" noAdjustHandles="1" noChangeArrowheads="1" noChangeShapeType="1" noTextEdit="1"/>
              </p:cNvSpPr>
              <p:nvPr/>
            </p:nvSpPr>
            <p:spPr bwMode="auto">
              <a:xfrm>
                <a:off x="809172" y="3066340"/>
                <a:ext cx="1358523" cy="307777"/>
              </a:xfrm>
              <a:prstGeom prst="rect">
                <a:avLst/>
              </a:prstGeom>
              <a:blipFill rotWithShape="1">
                <a:blip r:embed="rId37"/>
                <a:stretch>
                  <a:fillRect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24" name="Straight Connector 123"/>
          <p:cNvCxnSpPr/>
          <p:nvPr/>
        </p:nvCxnSpPr>
        <p:spPr>
          <a:xfrm>
            <a:off x="925856" y="3109207"/>
            <a:ext cx="1144703" cy="42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5" name="Rectangle 124"/>
              <p:cNvSpPr>
                <a:spLocks noChangeArrowheads="1"/>
              </p:cNvSpPr>
              <p:nvPr/>
            </p:nvSpPr>
            <p:spPr bwMode="auto">
              <a:xfrm>
                <a:off x="893114" y="2823885"/>
                <a:ext cx="622160"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14:m>
                  <m:oMathPara xmlns:m="http://schemas.openxmlformats.org/officeDocument/2006/math">
                    <m:oMathParaPr>
                      <m:jc m:val="left"/>
                    </m:oMathParaPr>
                    <m:oMath xmlns:m="http://schemas.openxmlformats.org/officeDocument/2006/math">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+5</m:t>
                      </m:r>
                    </m:oMath>
                  </m:oMathPara>
                </a14:m>
                <a:endParaRPr lang="en-US" sz="1400" dirty="0">
                  <a:solidFill>
                    <a:prstClr val="black"/>
                  </a:solidFill>
                  <a:latin typeface="Bookman Old Style" pitchFamily="18" charset="0"/>
                </a:endParaRPr>
              </a:p>
            </p:txBody>
          </p:sp>
        </mc:Choice>
        <mc:Fallback xmlns="">
          <p:sp>
            <p:nvSpPr>
              <p:cNvPr id="125" name="Rectangle 124"/>
              <p:cNvSpPr>
                <a:spLocks noRot="1" noChangeAspect="1" noMove="1" noResize="1" noEditPoints="1" noAdjustHandles="1" noChangeArrowheads="1" noChangeShapeType="1" noTextEdit="1"/>
              </p:cNvSpPr>
              <p:nvPr/>
            </p:nvSpPr>
            <p:spPr bwMode="auto">
              <a:xfrm>
                <a:off x="893114" y="2823885"/>
                <a:ext cx="622160" cy="307777"/>
              </a:xfrm>
              <a:prstGeom prst="rect">
                <a:avLst/>
              </a:prstGeom>
              <a:blipFill rotWithShape="1">
                <a:blip r:embed="rId3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3" name="TextBox 132"/>
          <p:cNvSpPr txBox="1"/>
          <p:nvPr/>
        </p:nvSpPr>
        <p:spPr>
          <a:xfrm>
            <a:off x="428172" y="3957132"/>
            <a:ext cx="444495" cy="307777"/>
          </a:xfrm>
          <a:prstGeom prst="rect">
            <a:avLst/>
          </a:prstGeom>
          <a:noFill/>
        </p:spPr>
        <p:txBody>
          <a:bodyPr wrap="square" rtlCol="0">
            <a:spAutoFit/>
          </a:bodyPr>
          <a:lstStyle/>
          <a:p>
            <a:pPr defTabSz="428625"/>
            <a:r>
              <a:rPr lang="en-US" sz="1400" dirty="0">
                <a:solidFill>
                  <a:prstClr val="black"/>
                </a:solidFill>
                <a:latin typeface="Bookman Old Style" pitchFamily="18" charset="0"/>
                <a:cs typeface="Calibri"/>
                <a:sym typeface="Symbol"/>
              </a:rPr>
              <a:t></a:t>
            </a:r>
            <a:endParaRPr lang="en-US" sz="1400" dirty="0" smtClean="0">
              <a:solidFill>
                <a:prstClr val="black"/>
              </a:solidFill>
              <a:latin typeface="Bookman Old Style" pitchFamily="18" charset="0"/>
              <a:cs typeface="Calibri"/>
            </a:endParaRPr>
          </a:p>
        </p:txBody>
      </p:sp>
      <mc:AlternateContent xmlns:mc="http://schemas.openxmlformats.org/markup-compatibility/2006" xmlns:a14="http://schemas.microsoft.com/office/drawing/2010/main">
        <mc:Choice Requires="a14">
          <p:sp>
            <p:nvSpPr>
              <p:cNvPr id="135" name="TextBox 134"/>
              <p:cNvSpPr txBox="1"/>
              <p:nvPr/>
            </p:nvSpPr>
            <p:spPr>
              <a:xfrm>
                <a:off x="2227501" y="3835400"/>
                <a:ext cx="664314" cy="497059"/>
              </a:xfrm>
              <a:prstGeom prst="rect">
                <a:avLst/>
              </a:prstGeom>
              <a:noFill/>
            </p:spPr>
            <p:txBody>
              <a:bodyPr wrap="square" rtlCol="0">
                <a:spAutoFit/>
              </a:bodyPr>
              <a:lstStyle/>
              <a:p>
                <a:pPr defTabSz="428625"/>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ea typeface="Cambria Math"/>
                          <a:cs typeface="Calibri"/>
                        </a:rPr>
                        <m:t>=  </m:t>
                      </m:r>
                      <m:f>
                        <m:fPr>
                          <m:ctrlPr>
                            <a:rPr lang="en-US" sz="1400" i="1" dirty="0">
                              <a:solidFill>
                                <a:prstClr val="black"/>
                              </a:solidFill>
                              <a:latin typeface="Cambria Math" panose="02040503050406030204" pitchFamily="18" charset="0"/>
                              <a:cs typeface="Calibri"/>
                            </a:rPr>
                          </m:ctrlPr>
                        </m:fPr>
                        <m:num>
                          <m:r>
                            <a:rPr lang="en-US" sz="1400" dirty="0">
                              <a:solidFill>
                                <a:prstClr val="black"/>
                              </a:solidFill>
                              <a:latin typeface="Cambria Math"/>
                              <a:cs typeface="Calibri"/>
                            </a:rPr>
                            <m:t>1</m:t>
                          </m:r>
                        </m:num>
                        <m:den>
                          <m:r>
                            <a:rPr lang="en-US" sz="1400" dirty="0">
                              <a:solidFill>
                                <a:prstClr val="black"/>
                              </a:solidFill>
                              <a:latin typeface="Cambria Math"/>
                              <a:cs typeface="Calibri"/>
                            </a:rPr>
                            <m:t>3</m:t>
                          </m:r>
                        </m:den>
                      </m:f>
                    </m:oMath>
                  </m:oMathPara>
                </a14:m>
                <a:endParaRPr lang="en-US" sz="1400" dirty="0" smtClean="0">
                  <a:solidFill>
                    <a:prstClr val="black"/>
                  </a:solidFill>
                  <a:latin typeface="Bookman Old Style" pitchFamily="18" charset="0"/>
                  <a:cs typeface="Calibri"/>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227501" y="3835400"/>
                <a:ext cx="664314" cy="497059"/>
              </a:xfrm>
              <a:prstGeom prst="rect">
                <a:avLst/>
              </a:prstGeom>
              <a:blipFill rotWithShape="1">
                <a:blip r:embed="rId39"/>
                <a:stretch>
                  <a:fillRect/>
                </a:stretch>
              </a:blipFill>
            </p:spPr>
            <p:txBody>
              <a:bodyPr/>
              <a:lstStyle/>
              <a:p>
                <a:r>
                  <a:rPr lang="en-US">
                    <a:noFill/>
                  </a:rPr>
                  <a:t> </a:t>
                </a:r>
              </a:p>
            </p:txBody>
          </p:sp>
        </mc:Fallback>
      </mc:AlternateContent>
      <p:cxnSp>
        <p:nvCxnSpPr>
          <p:cNvPr id="136" name="Straight Connector 135"/>
          <p:cNvCxnSpPr/>
          <p:nvPr/>
        </p:nvCxnSpPr>
        <p:spPr>
          <a:xfrm>
            <a:off x="1294947" y="2495548"/>
            <a:ext cx="352425" cy="278791"/>
          </a:xfrm>
          <a:prstGeom prst="line">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1304382" y="2471737"/>
            <a:ext cx="376327" cy="319087"/>
          </a:xfrm>
          <a:prstGeom prst="line">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7" name="Rectangle 146"/>
              <p:cNvSpPr>
                <a:spLocks noChangeArrowheads="1"/>
              </p:cNvSpPr>
              <p:nvPr/>
            </p:nvSpPr>
            <p:spPr bwMode="auto">
              <a:xfrm>
                <a:off x="1342572" y="2823885"/>
                <a:ext cx="827602"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 </m:t>
                      </m:r>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 −3</m:t>
                      </m:r>
                    </m:oMath>
                  </m:oMathPara>
                </a14:m>
                <a:endParaRPr lang="en-US" sz="1400" dirty="0">
                  <a:solidFill>
                    <a:prstClr val="black"/>
                  </a:solidFill>
                  <a:latin typeface="Bookman Old Style" pitchFamily="18" charset="0"/>
                </a:endParaRPr>
              </a:p>
            </p:txBody>
          </p:sp>
        </mc:Choice>
        <mc:Fallback xmlns="">
          <p:sp>
            <p:nvSpPr>
              <p:cNvPr id="147" name="Rectangle 146"/>
              <p:cNvSpPr>
                <a:spLocks noRot="1" noChangeAspect="1" noMove="1" noResize="1" noEditPoints="1" noAdjustHandles="1" noChangeArrowheads="1" noChangeShapeType="1" noTextEdit="1"/>
              </p:cNvSpPr>
              <p:nvPr/>
            </p:nvSpPr>
            <p:spPr bwMode="auto">
              <a:xfrm>
                <a:off x="1342572" y="2823885"/>
                <a:ext cx="827602" cy="307777"/>
              </a:xfrm>
              <a:prstGeom prst="rect">
                <a:avLst/>
              </a:prstGeom>
              <a:blipFill rotWithShape="1">
                <a:blip r:embed="rId4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48" name="Straight Connector 147"/>
          <p:cNvCxnSpPr/>
          <p:nvPr/>
        </p:nvCxnSpPr>
        <p:spPr>
          <a:xfrm>
            <a:off x="1675947" y="4472228"/>
            <a:ext cx="917575" cy="239472"/>
          </a:xfrm>
          <a:prstGeom prst="line">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1837872" y="4484928"/>
            <a:ext cx="769412" cy="239472"/>
          </a:xfrm>
          <a:prstGeom prst="line">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1" name="Group 180"/>
          <p:cNvGrpSpPr/>
          <p:nvPr/>
        </p:nvGrpSpPr>
        <p:grpSpPr>
          <a:xfrm>
            <a:off x="6209847" y="2962275"/>
            <a:ext cx="2401031" cy="1278502"/>
            <a:chOff x="2038852" y="3638765"/>
            <a:chExt cx="2851532" cy="642445"/>
          </a:xfrm>
        </p:grpSpPr>
        <p:sp>
          <p:nvSpPr>
            <p:cNvPr id="182" name="Rounded Rectangular Callout 181"/>
            <p:cNvSpPr/>
            <p:nvPr/>
          </p:nvSpPr>
          <p:spPr>
            <a:xfrm>
              <a:off x="2120305" y="3638765"/>
              <a:ext cx="2701598" cy="642445"/>
            </a:xfrm>
            <a:prstGeom prst="wedgeRoundRectCallout">
              <a:avLst>
                <a:gd name="adj1" fmla="val -42698"/>
                <a:gd name="adj2" fmla="val -69607"/>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sz="1400" b="1" kern="0">
                <a:solidFill>
                  <a:prstClr val="white"/>
                </a:solidFill>
                <a:latin typeface="Bookman Old Style" panose="02050604050505020204" pitchFamily="18" charset="0"/>
              </a:endParaRPr>
            </a:p>
          </p:txBody>
        </p:sp>
        <p:sp>
          <p:nvSpPr>
            <p:cNvPr id="183" name="TextBox 182"/>
            <p:cNvSpPr txBox="1"/>
            <p:nvPr/>
          </p:nvSpPr>
          <p:spPr>
            <a:xfrm>
              <a:off x="2038852" y="3671968"/>
              <a:ext cx="2851532" cy="587698"/>
            </a:xfrm>
            <a:prstGeom prst="rect">
              <a:avLst/>
            </a:prstGeom>
            <a:noFill/>
          </p:spPr>
          <p:txBody>
            <a:bodyPr wrap="square" rtlCol="0">
              <a:spAutoFit/>
            </a:bodyPr>
            <a:lstStyle/>
            <a:p>
              <a:pPr algn="ctr">
                <a:defRPr/>
              </a:pPr>
              <a:r>
                <a:rPr lang="en-US" sz="1400" b="1" kern="0" dirty="0">
                  <a:solidFill>
                    <a:prstClr val="white"/>
                  </a:solidFill>
                  <a:latin typeface="Bookman Old Style"/>
                </a:rPr>
                <a:t>Since last sign is ‘-’ Give middle sign to the bigger factor &amp; opposite sign to smaller factor.</a:t>
              </a:r>
            </a:p>
          </p:txBody>
        </p:sp>
      </p:grpSp>
      <p:grpSp>
        <p:nvGrpSpPr>
          <p:cNvPr id="184" name="Group 183"/>
          <p:cNvGrpSpPr/>
          <p:nvPr/>
        </p:nvGrpSpPr>
        <p:grpSpPr>
          <a:xfrm>
            <a:off x="4980094" y="3286044"/>
            <a:ext cx="1237423" cy="1103167"/>
            <a:chOff x="7279617" y="2892868"/>
            <a:chExt cx="1237423" cy="1103167"/>
          </a:xfrm>
        </p:grpSpPr>
        <p:sp>
          <p:nvSpPr>
            <p:cNvPr id="185" name="Rectangle 184"/>
            <p:cNvSpPr/>
            <p:nvPr/>
          </p:nvSpPr>
          <p:spPr bwMode="auto">
            <a:xfrm>
              <a:off x="7279617" y="2892868"/>
              <a:ext cx="1237423" cy="1103167"/>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endParaRPr lang="en-US" b="1" kern="0">
                <a:solidFill>
                  <a:prstClr val="white"/>
                </a:solidFill>
              </a:endParaRPr>
            </a:p>
          </p:txBody>
        </p:sp>
        <p:grpSp>
          <p:nvGrpSpPr>
            <p:cNvPr id="186" name="Group 185"/>
            <p:cNvGrpSpPr/>
            <p:nvPr/>
          </p:nvGrpSpPr>
          <p:grpSpPr>
            <a:xfrm>
              <a:off x="7433330" y="2916102"/>
              <a:ext cx="1082440" cy="1067345"/>
              <a:chOff x="4365829" y="-1460698"/>
              <a:chExt cx="1082440" cy="1067345"/>
            </a:xfrm>
          </p:grpSpPr>
          <p:sp>
            <p:nvSpPr>
              <p:cNvPr id="187" name="Rectangle 186"/>
              <p:cNvSpPr>
                <a:spLocks noChangeArrowheads="1"/>
              </p:cNvSpPr>
              <p:nvPr/>
            </p:nvSpPr>
            <p:spPr bwMode="auto">
              <a:xfrm>
                <a:off x="4365829"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7</a:t>
                </a:r>
                <a:endParaRPr lang="en-US" sz="1400" b="1" kern="0" dirty="0">
                  <a:solidFill>
                    <a:sysClr val="windowText" lastClr="000000"/>
                  </a:solidFill>
                  <a:latin typeface="Bookman Old Style" pitchFamily="18" charset="0"/>
                </a:endParaRPr>
              </a:p>
            </p:txBody>
          </p:sp>
          <p:sp>
            <p:nvSpPr>
              <p:cNvPr id="188" name="Rectangle 187"/>
              <p:cNvSpPr>
                <a:spLocks noChangeArrowheads="1"/>
              </p:cNvSpPr>
              <p:nvPr/>
            </p:nvSpPr>
            <p:spPr bwMode="auto">
              <a:xfrm>
                <a:off x="5144981" y="-701130"/>
                <a:ext cx="303288"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3</a:t>
                </a:r>
                <a:endParaRPr lang="en-US" sz="1400" b="1" kern="0" dirty="0">
                  <a:solidFill>
                    <a:sysClr val="windowText" lastClr="000000"/>
                  </a:solidFill>
                  <a:latin typeface="Bookman Old Style" pitchFamily="18" charset="0"/>
                </a:endParaRPr>
              </a:p>
            </p:txBody>
          </p:sp>
          <p:grpSp>
            <p:nvGrpSpPr>
              <p:cNvPr id="189" name="Group 28"/>
              <p:cNvGrpSpPr/>
              <p:nvPr/>
            </p:nvGrpSpPr>
            <p:grpSpPr>
              <a:xfrm>
                <a:off x="4587166" y="-1206557"/>
                <a:ext cx="685800" cy="526463"/>
                <a:chOff x="1524000" y="4876800"/>
                <a:chExt cx="990599" cy="762001"/>
              </a:xfrm>
            </p:grpSpPr>
            <p:cxnSp>
              <p:nvCxnSpPr>
                <p:cNvPr id="191" name="Straight Connector 190"/>
                <p:cNvCxnSpPr/>
                <p:nvPr/>
              </p:nvCxnSpPr>
              <p:spPr>
                <a:xfrm rot="5400000">
                  <a:off x="1371600" y="5029200"/>
                  <a:ext cx="762000" cy="457200"/>
                </a:xfrm>
                <a:prstGeom prst="line">
                  <a:avLst/>
                </a:prstGeom>
                <a:noFill/>
                <a:ln w="19050" cap="flat" cmpd="sng" algn="ctr">
                  <a:solidFill>
                    <a:sysClr val="windowText" lastClr="000000"/>
                  </a:solidFill>
                  <a:prstDash val="solid"/>
                </a:ln>
                <a:effectLst/>
              </p:spPr>
            </p:cxnSp>
            <p:cxnSp>
              <p:nvCxnSpPr>
                <p:cNvPr id="192" name="Straight Connector 191"/>
                <p:cNvCxnSpPr/>
                <p:nvPr/>
              </p:nvCxnSpPr>
              <p:spPr>
                <a:xfrm rot="16200000" flipV="1">
                  <a:off x="1866900" y="4991100"/>
                  <a:ext cx="762000" cy="533400"/>
                </a:xfrm>
                <a:prstGeom prst="line">
                  <a:avLst/>
                </a:prstGeom>
                <a:noFill/>
                <a:ln w="19050" cap="flat" cmpd="sng" algn="ctr">
                  <a:solidFill>
                    <a:sysClr val="windowText" lastClr="000000"/>
                  </a:solidFill>
                  <a:prstDash val="solid"/>
                </a:ln>
                <a:effectLst/>
              </p:spPr>
            </p:cxnSp>
          </p:grpSp>
          <p:sp>
            <p:nvSpPr>
              <p:cNvPr id="190" name="Rectangle 189"/>
              <p:cNvSpPr>
                <a:spLocks noChangeArrowheads="1"/>
              </p:cNvSpPr>
              <p:nvPr/>
            </p:nvSpPr>
            <p:spPr bwMode="auto">
              <a:xfrm>
                <a:off x="4684617" y="-1460698"/>
                <a:ext cx="421910" cy="307777"/>
              </a:xfrm>
              <a:prstGeom prst="rect">
                <a:avLst/>
              </a:prstGeom>
              <a:noFill/>
              <a:ln w="9525">
                <a:noFill/>
                <a:miter lim="800000"/>
                <a:headEnd/>
                <a:tailEnd/>
              </a:ln>
            </p:spPr>
            <p:txBody>
              <a:bodyPr wrap="none">
                <a:spAutoFit/>
              </a:bodyPr>
              <a:lstStyle/>
              <a:p>
                <a:pPr defTabSz="912813">
                  <a:defRPr/>
                </a:pPr>
                <a:r>
                  <a:rPr lang="en-US" sz="1400" b="1" kern="0" dirty="0" smtClean="0">
                    <a:solidFill>
                      <a:sysClr val="windowText" lastClr="000000"/>
                    </a:solidFill>
                    <a:latin typeface="Bookman Old Style" pitchFamily="18" charset="0"/>
                    <a:sym typeface="Symbol"/>
                  </a:rPr>
                  <a:t>21</a:t>
                </a:r>
                <a:endParaRPr lang="en-US" sz="1400" b="1" kern="0" dirty="0">
                  <a:solidFill>
                    <a:sysClr val="windowText" lastClr="000000"/>
                  </a:solidFill>
                  <a:latin typeface="Bookman Old Style" pitchFamily="18" charset="0"/>
                </a:endParaRPr>
              </a:p>
            </p:txBody>
          </p:sp>
        </p:grpSp>
      </p:grpSp>
      <p:sp>
        <p:nvSpPr>
          <p:cNvPr id="193" name="Rectangle 192"/>
          <p:cNvSpPr/>
          <p:nvPr/>
        </p:nvSpPr>
        <p:spPr>
          <a:xfrm>
            <a:off x="4953000" y="4031218"/>
            <a:ext cx="300082"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194" name="Rectangle 193"/>
          <p:cNvSpPr/>
          <p:nvPr/>
        </p:nvSpPr>
        <p:spPr>
          <a:xfrm>
            <a:off x="5726504" y="4031218"/>
            <a:ext cx="322524" cy="369332"/>
          </a:xfrm>
          <a:prstGeom prst="rect">
            <a:avLst/>
          </a:prstGeom>
        </p:spPr>
        <p:txBody>
          <a:bodyPr wrap="none">
            <a:spAutoFit/>
          </a:bodyPr>
          <a:lstStyle/>
          <a:p>
            <a:pPr>
              <a:defRPr/>
            </a:pPr>
            <a:r>
              <a:rPr lang="en-US" b="1" kern="0" dirty="0" smtClean="0">
                <a:solidFill>
                  <a:srgbClr val="C00000"/>
                </a:solidFill>
                <a:latin typeface="Bookman Old Style" pitchFamily="18" charset="0"/>
              </a:rPr>
              <a:t>+</a:t>
            </a:r>
            <a:endParaRPr lang="en-US" b="1" kern="0" dirty="0">
              <a:solidFill>
                <a:srgbClr val="C00000"/>
              </a:solidFill>
            </a:endParaRPr>
          </a:p>
        </p:txBody>
      </p:sp>
      <p:sp>
        <p:nvSpPr>
          <p:cNvPr id="195" name="Oval 194"/>
          <p:cNvSpPr/>
          <p:nvPr/>
        </p:nvSpPr>
        <p:spPr bwMode="auto">
          <a:xfrm>
            <a:off x="5647318" y="2568733"/>
            <a:ext cx="236009" cy="222091"/>
          </a:xfrm>
          <a:prstGeom prst="ellipse">
            <a:avLst/>
          </a:prstGeom>
          <a:noFill/>
          <a:ln w="19050" cap="flat" cmpd="sng" algn="ctr">
            <a:solidFill>
              <a:srgbClr val="7030A0"/>
            </a:solidFill>
            <a:prstDash val="solid"/>
          </a:ln>
          <a:effectLst/>
        </p:spPr>
        <p:txBody>
          <a:bodyPr rtlCol="0" anchor="ctr"/>
          <a:lstStyle/>
          <a:p>
            <a:pPr algn="ctr"/>
            <a:endParaRPr lang="en-US" sz="1600" kern="0">
              <a:solidFill>
                <a:sysClr val="windowText" lastClr="000000"/>
              </a:solidFill>
              <a:latin typeface="Bookman Old Style" pitchFamily="18" charset="0"/>
            </a:endParaRPr>
          </a:p>
        </p:txBody>
      </p:sp>
      <p:sp>
        <p:nvSpPr>
          <p:cNvPr id="196" name="Oval 195"/>
          <p:cNvSpPr/>
          <p:nvPr/>
        </p:nvSpPr>
        <p:spPr bwMode="auto">
          <a:xfrm>
            <a:off x="5174797" y="2571750"/>
            <a:ext cx="259610" cy="239599"/>
          </a:xfrm>
          <a:prstGeom prst="ellipse">
            <a:avLst/>
          </a:prstGeom>
          <a:noFill/>
          <a:ln w="38100">
            <a:solidFill>
              <a:srgbClr val="C00000"/>
            </a:solidFill>
            <a:prstDash val="sysDash"/>
            <a:round/>
            <a:headEnd/>
            <a:tailEnd/>
          </a:ln>
        </p:spPr>
        <p:txBody>
          <a:bodyPr wrap="square" rtlCol="0" anchor="ctr">
            <a:spAutoFit/>
          </a:bodyPr>
          <a:lstStyle/>
          <a:p>
            <a:pPr algn="ctr">
              <a:defRPr/>
            </a:pPr>
            <a:endParaRPr lang="en-US" kern="0" dirty="0">
              <a:solidFill>
                <a:sysClr val="windowText" lastClr="000000"/>
              </a:solidFill>
            </a:endParaRPr>
          </a:p>
        </p:txBody>
      </p:sp>
      <p:grpSp>
        <p:nvGrpSpPr>
          <p:cNvPr id="158" name="Group 157"/>
          <p:cNvGrpSpPr/>
          <p:nvPr/>
        </p:nvGrpSpPr>
        <p:grpSpPr>
          <a:xfrm>
            <a:off x="6553200" y="3588054"/>
            <a:ext cx="1028273" cy="332479"/>
            <a:chOff x="2690431" y="3623008"/>
            <a:chExt cx="1221206" cy="244608"/>
          </a:xfrm>
        </p:grpSpPr>
        <p:sp>
          <p:nvSpPr>
            <p:cNvPr id="159" name="Rounded Rectangular Callout 158"/>
            <p:cNvSpPr/>
            <p:nvPr/>
          </p:nvSpPr>
          <p:spPr>
            <a:xfrm>
              <a:off x="2705922" y="3623008"/>
              <a:ext cx="1160059" cy="238814"/>
            </a:xfrm>
            <a:prstGeom prst="wedgeRoundRectCallout">
              <a:avLst>
                <a:gd name="adj1" fmla="val -87503"/>
                <a:gd name="adj2" fmla="val 38198"/>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63500" h="25400"/>
            </a:sp3d>
          </p:spPr>
          <p:txBody>
            <a:bodyPr rtlCol="0" anchor="ctr"/>
            <a:lstStyle/>
            <a:p>
              <a:pPr algn="ctr"/>
              <a:endParaRPr lang="en-US" sz="1400" b="1" kern="0">
                <a:solidFill>
                  <a:prstClr val="black"/>
                </a:solidFill>
                <a:latin typeface="Bookman Old Style" panose="02050604050505020204" pitchFamily="18" charset="0"/>
              </a:endParaRPr>
            </a:p>
          </p:txBody>
        </p:sp>
        <p:sp>
          <p:nvSpPr>
            <p:cNvPr id="160" name="TextBox 159"/>
            <p:cNvSpPr txBox="1"/>
            <p:nvPr/>
          </p:nvSpPr>
          <p:spPr>
            <a:xfrm>
              <a:off x="2690431" y="3641181"/>
              <a:ext cx="1221206" cy="226435"/>
            </a:xfrm>
            <a:prstGeom prst="rect">
              <a:avLst/>
            </a:prstGeom>
            <a:noFill/>
          </p:spPr>
          <p:txBody>
            <a:bodyPr wrap="square" rtlCol="0">
              <a:spAutoFit/>
            </a:bodyPr>
            <a:lstStyle/>
            <a:p>
              <a:pPr algn="ctr">
                <a:defRPr/>
              </a:pPr>
              <a:r>
                <a:rPr lang="en-US" sz="1400" b="1" kern="0" dirty="0" smtClean="0">
                  <a:solidFill>
                    <a:sysClr val="window" lastClr="FFFFFF"/>
                  </a:solidFill>
                  <a:latin typeface="Bookman Old Style"/>
                </a:rPr>
                <a:t>7 – 3 = 4</a:t>
              </a:r>
              <a:endParaRPr lang="en-US" sz="1400" b="1" kern="0" dirty="0">
                <a:solidFill>
                  <a:sysClr val="window" lastClr="FFFFFF"/>
                </a:solidFill>
                <a:latin typeface="Bookman Old Style"/>
              </a:endParaRPr>
            </a:p>
          </p:txBody>
        </p:sp>
      </p:grpSp>
      <mc:AlternateContent xmlns:mc="http://schemas.openxmlformats.org/markup-compatibility/2006" xmlns:a14="http://schemas.microsoft.com/office/drawing/2010/main">
        <mc:Choice Requires="a14">
          <p:sp>
            <p:nvSpPr>
              <p:cNvPr id="110" name="Rectangle 109"/>
              <p:cNvSpPr/>
              <p:nvPr/>
            </p:nvSpPr>
            <p:spPr>
              <a:xfrm>
                <a:off x="5004617" y="3043677"/>
                <a:ext cx="831830" cy="307777"/>
              </a:xfrm>
              <a:prstGeom prst="rect">
                <a:avLst/>
              </a:prstGeom>
            </p:spPr>
            <p:txBody>
              <a:bodyPr wrap="none">
                <a:spAutoFit/>
              </a:bodyPr>
              <a:lstStyle/>
              <a:p>
                <a:pPr defTabSz="428625"/>
                <a14:m>
                  <m:oMathPara xmlns:m="http://schemas.openxmlformats.org/officeDocument/2006/math">
                    <m:oMathParaPr>
                      <m:jc m:val="centerGroup"/>
                    </m:oMathParaPr>
                    <m:oMath xmlns:m="http://schemas.openxmlformats.org/officeDocument/2006/math">
                      <m:d>
                        <m:dPr>
                          <m:ctrlPr>
                            <a:rPr lang="en-US" sz="1400" i="1" dirty="0">
                              <a:solidFill>
                                <a:prstClr val="black"/>
                              </a:solidFill>
                              <a:latin typeface="Cambria Math" panose="02040503050406030204" pitchFamily="18" charset="0"/>
                              <a:cs typeface="Calibri"/>
                            </a:rPr>
                          </m:ctrlPr>
                        </m:dPr>
                        <m:e>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 −7</m:t>
                          </m:r>
                        </m:e>
                      </m:d>
                    </m:oMath>
                  </m:oMathPara>
                </a14:m>
                <a:endParaRPr lang="en-US" sz="1400" dirty="0">
                  <a:solidFill>
                    <a:prstClr val="black"/>
                  </a:solidFill>
                  <a:latin typeface="Bookman Old Style" pitchFamily="18" charset="0"/>
                  <a:cs typeface="Calibri"/>
                </a:endParaRPr>
              </a:p>
            </p:txBody>
          </p:sp>
        </mc:Choice>
        <mc:Fallback xmlns="">
          <p:sp>
            <p:nvSpPr>
              <p:cNvPr id="110" name="Rectangle 109"/>
              <p:cNvSpPr>
                <a:spLocks noRot="1" noChangeAspect="1" noMove="1" noResize="1" noEditPoints="1" noAdjustHandles="1" noChangeArrowheads="1" noChangeShapeType="1" noTextEdit="1"/>
              </p:cNvSpPr>
              <p:nvPr/>
            </p:nvSpPr>
            <p:spPr>
              <a:xfrm>
                <a:off x="5004617" y="3043677"/>
                <a:ext cx="831830" cy="307777"/>
              </a:xfrm>
              <a:prstGeom prst="rect">
                <a:avLst/>
              </a:prstGeom>
              <a:blipFill rotWithShape="1">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5938837" y="3034153"/>
                <a:ext cx="756875" cy="307777"/>
              </a:xfrm>
              <a:prstGeom prst="rect">
                <a:avLst/>
              </a:prstGeom>
              <a:noFill/>
            </p:spPr>
            <p:txBody>
              <a:bodyPr wrap="square" rtlCol="0">
                <a:spAutoFit/>
              </a:bodyPr>
              <a:lstStyle/>
              <a:p>
                <a:pPr defTabSz="428625"/>
                <a14:m>
                  <m:oMathPara xmlns:m="http://schemas.openxmlformats.org/officeDocument/2006/math">
                    <m:oMathParaPr>
                      <m:jc m:val="left"/>
                    </m:oMathParaPr>
                    <m:oMath xmlns:m="http://schemas.openxmlformats.org/officeDocument/2006/math">
                      <m:r>
                        <a:rPr lang="en-US" sz="1400" dirty="0" smtClean="0">
                          <a:solidFill>
                            <a:prstClr val="black"/>
                          </a:solidFill>
                          <a:latin typeface="Cambria Math"/>
                          <a:cs typeface="Calibri"/>
                        </a:rPr>
                        <m:t>(</m:t>
                      </m:r>
                      <m:r>
                        <m:rPr>
                          <m:sty m:val="p"/>
                        </m:rPr>
                        <a:rPr lang="en-US" sz="1400" dirty="0" smtClean="0">
                          <a:solidFill>
                            <a:prstClr val="black"/>
                          </a:solidFill>
                          <a:latin typeface="Cambria Math"/>
                          <a:cs typeface="Calibri"/>
                        </a:rPr>
                        <m:t>x</m:t>
                      </m:r>
                      <m:r>
                        <a:rPr lang="en-US" sz="1400" dirty="0">
                          <a:solidFill>
                            <a:prstClr val="black"/>
                          </a:solidFill>
                          <a:latin typeface="Cambria Math"/>
                          <a:cs typeface="Calibri"/>
                        </a:rPr>
                        <m:t>−7)</m:t>
                      </m:r>
                    </m:oMath>
                  </m:oMathPara>
                </a14:m>
                <a:endParaRPr lang="en-US" sz="1400" dirty="0">
                  <a:solidFill>
                    <a:prstClr val="black"/>
                  </a:solidFill>
                  <a:latin typeface="Bookman Old Style" pitchFamily="18" charset="0"/>
                  <a:cs typeface="Calibri"/>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5938837" y="3034153"/>
                <a:ext cx="756875" cy="307777"/>
              </a:xfrm>
              <a:prstGeom prst="rect">
                <a:avLst/>
              </a:prstGeom>
              <a:blipFill rotWithShape="1">
                <a:blip r:embed="rId42"/>
                <a:stretch>
                  <a:fillRect b="-10000"/>
                </a:stretch>
              </a:blipFill>
            </p:spPr>
            <p:txBody>
              <a:bodyPr/>
              <a:lstStyle/>
              <a:p>
                <a:r>
                  <a:rPr lang="en-US">
                    <a:noFill/>
                  </a:rPr>
                  <a:t> </a:t>
                </a:r>
              </a:p>
            </p:txBody>
          </p:sp>
        </mc:Fallback>
      </mc:AlternateContent>
      <p:sp>
        <p:nvSpPr>
          <p:cNvPr id="140" name="TextBox 139"/>
          <p:cNvSpPr txBox="1"/>
          <p:nvPr/>
        </p:nvSpPr>
        <p:spPr>
          <a:xfrm>
            <a:off x="3090903" y="1575885"/>
            <a:ext cx="1435873" cy="307777"/>
          </a:xfrm>
          <a:prstGeom prst="rect">
            <a:avLst/>
          </a:prstGeom>
          <a:noFill/>
        </p:spPr>
        <p:txBody>
          <a:bodyPr wrap="square" rtlCol="0">
            <a:spAutoFit/>
          </a:bodyPr>
          <a:lstStyle/>
          <a:p>
            <a:pPr defTabSz="428625"/>
            <a:r>
              <a:rPr lang="en-US" sz="1400" dirty="0" smtClean="0">
                <a:solidFill>
                  <a:prstClr val="white"/>
                </a:solidFill>
                <a:latin typeface="Bookman Old Style" pitchFamily="18" charset="0"/>
                <a:cs typeface="Calibri"/>
              </a:rPr>
              <a:t>=</a:t>
            </a:r>
            <a:r>
              <a:rPr lang="en-US" sz="1400" dirty="0" smtClean="0">
                <a:solidFill>
                  <a:prstClr val="black"/>
                </a:solidFill>
                <a:latin typeface="Bookman Old Style" pitchFamily="18" charset="0"/>
                <a:cs typeface="Calibri"/>
              </a:rPr>
              <a:t> (       ) </a:t>
            </a:r>
            <a:r>
              <a:rPr lang="en-US" sz="1400" dirty="0">
                <a:solidFill>
                  <a:prstClr val="black"/>
                </a:solidFill>
                <a:latin typeface="Bookman Old Style" pitchFamily="18" charset="0"/>
                <a:cs typeface="Calibri"/>
              </a:rPr>
              <a:t>years</a:t>
            </a:r>
          </a:p>
        </p:txBody>
      </p:sp>
      <p:sp>
        <p:nvSpPr>
          <p:cNvPr id="9" name="Rectangle 8"/>
          <p:cNvSpPr/>
          <p:nvPr/>
        </p:nvSpPr>
        <p:spPr>
          <a:xfrm>
            <a:off x="3314700" y="1576333"/>
            <a:ext cx="285656"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a:t>
            </a:r>
            <a:endParaRPr lang="en-US" dirty="0">
              <a:solidFill>
                <a:prstClr val="black"/>
              </a:solidFill>
            </a:endParaRPr>
          </a:p>
        </p:txBody>
      </p:sp>
      <p:sp>
        <p:nvSpPr>
          <p:cNvPr id="161" name="Rectangle 160"/>
          <p:cNvSpPr/>
          <p:nvPr/>
        </p:nvSpPr>
        <p:spPr>
          <a:xfrm>
            <a:off x="3457736" y="1583476"/>
            <a:ext cx="442750" cy="307777"/>
          </a:xfrm>
          <a:prstGeom prst="rect">
            <a:avLst/>
          </a:prstGeom>
        </p:spPr>
        <p:txBody>
          <a:bodyPr wrap="none">
            <a:spAutoFit/>
          </a:bodyPr>
          <a:lstStyle/>
          <a:p>
            <a:r>
              <a:rPr lang="en-US" sz="1400" dirty="0">
                <a:solidFill>
                  <a:prstClr val="black"/>
                </a:solidFill>
                <a:latin typeface="Bookman Old Style" pitchFamily="18" charset="0"/>
                <a:cs typeface="Calibri"/>
              </a:rPr>
              <a:t>– 3</a:t>
            </a:r>
            <a:endParaRPr lang="en-US" sz="1400" dirty="0">
              <a:solidFill>
                <a:prstClr val="black"/>
              </a:solidFill>
            </a:endParaRPr>
          </a:p>
        </p:txBody>
      </p:sp>
      <p:sp>
        <p:nvSpPr>
          <p:cNvPr id="162" name="TextBox 161"/>
          <p:cNvSpPr txBox="1"/>
          <p:nvPr/>
        </p:nvSpPr>
        <p:spPr>
          <a:xfrm>
            <a:off x="3256777" y="1872203"/>
            <a:ext cx="1435873" cy="307777"/>
          </a:xfrm>
          <a:prstGeom prst="rect">
            <a:avLst/>
          </a:prstGeom>
          <a:noFill/>
        </p:spPr>
        <p:txBody>
          <a:bodyPr wrap="square" rtlCol="0">
            <a:spAutoFit/>
          </a:bodyPr>
          <a:lstStyle/>
          <a:p>
            <a:pPr defTabSz="428625"/>
            <a:r>
              <a:rPr lang="en-US" sz="1400" dirty="0">
                <a:solidFill>
                  <a:prstClr val="white"/>
                </a:solidFill>
                <a:latin typeface="Bookman Old Style" pitchFamily="18" charset="0"/>
                <a:cs typeface="Calibri"/>
              </a:rPr>
              <a:t>=</a:t>
            </a:r>
            <a:r>
              <a:rPr lang="en-US" sz="1400" dirty="0">
                <a:solidFill>
                  <a:prstClr val="black"/>
                </a:solidFill>
                <a:latin typeface="Bookman Old Style" pitchFamily="18" charset="0"/>
                <a:cs typeface="Calibri"/>
              </a:rPr>
              <a:t> </a:t>
            </a:r>
            <a:r>
              <a:rPr lang="en-US" sz="1400" dirty="0" smtClean="0">
                <a:solidFill>
                  <a:prstClr val="black"/>
                </a:solidFill>
                <a:latin typeface="Bookman Old Style" pitchFamily="18" charset="0"/>
                <a:cs typeface="Calibri"/>
              </a:rPr>
              <a:t>(       ) </a:t>
            </a:r>
            <a:r>
              <a:rPr lang="en-US" sz="1400" dirty="0">
                <a:solidFill>
                  <a:prstClr val="black"/>
                </a:solidFill>
                <a:latin typeface="Bookman Old Style" pitchFamily="18" charset="0"/>
                <a:cs typeface="Calibri"/>
              </a:rPr>
              <a:t>years</a:t>
            </a:r>
          </a:p>
        </p:txBody>
      </p:sp>
      <p:sp>
        <p:nvSpPr>
          <p:cNvPr id="163" name="Rectangle 162"/>
          <p:cNvSpPr/>
          <p:nvPr/>
        </p:nvSpPr>
        <p:spPr>
          <a:xfrm>
            <a:off x="3480873" y="1872651"/>
            <a:ext cx="285656" cy="307777"/>
          </a:xfrm>
          <a:prstGeom prst="rect">
            <a:avLst/>
          </a:prstGeom>
        </p:spPr>
        <p:txBody>
          <a:bodyPr wrap="none">
            <a:spAutoFit/>
          </a:bodyPr>
          <a:lstStyle/>
          <a:p>
            <a:r>
              <a:rPr lang="en-US" sz="1400" dirty="0" smtClean="0">
                <a:solidFill>
                  <a:prstClr val="black"/>
                </a:solidFill>
                <a:latin typeface="Bookman Old Style" pitchFamily="18" charset="0"/>
                <a:cs typeface="Calibri"/>
              </a:rPr>
              <a:t>x</a:t>
            </a:r>
            <a:endParaRPr lang="en-US" dirty="0">
              <a:solidFill>
                <a:prstClr val="black"/>
              </a:solidFill>
            </a:endParaRPr>
          </a:p>
        </p:txBody>
      </p:sp>
      <p:sp>
        <p:nvSpPr>
          <p:cNvPr id="164" name="Rectangle 163"/>
          <p:cNvSpPr/>
          <p:nvPr/>
        </p:nvSpPr>
        <p:spPr>
          <a:xfrm>
            <a:off x="3594874" y="1879794"/>
            <a:ext cx="460382" cy="307777"/>
          </a:xfrm>
          <a:prstGeom prst="rect">
            <a:avLst/>
          </a:prstGeom>
        </p:spPr>
        <p:txBody>
          <a:bodyPr wrap="none">
            <a:spAutoFit/>
          </a:bodyPr>
          <a:lstStyle/>
          <a:p>
            <a:r>
              <a:rPr lang="en-US" sz="1400" dirty="0" smtClean="0">
                <a:solidFill>
                  <a:prstClr val="black"/>
                </a:solidFill>
                <a:latin typeface="Bookman Old Style" pitchFamily="18" charset="0"/>
                <a:cs typeface="Calibri"/>
              </a:rPr>
              <a:t>+ 5</a:t>
            </a:r>
            <a:endParaRPr lang="en-US" sz="1400" dirty="0">
              <a:solidFill>
                <a:prstClr val="black"/>
              </a:solidFill>
            </a:endParaRPr>
          </a:p>
        </p:txBody>
      </p:sp>
      <p:sp>
        <p:nvSpPr>
          <p:cNvPr id="76" name="Rectangle 75"/>
          <p:cNvSpPr/>
          <p:nvPr/>
        </p:nvSpPr>
        <p:spPr>
          <a:xfrm>
            <a:off x="3079782" y="1575885"/>
            <a:ext cx="292068"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US" dirty="0">
              <a:solidFill>
                <a:prstClr val="black"/>
              </a:solidFill>
            </a:endParaRPr>
          </a:p>
        </p:txBody>
      </p:sp>
      <p:sp>
        <p:nvSpPr>
          <p:cNvPr id="165" name="Rectangle 164"/>
          <p:cNvSpPr/>
          <p:nvPr/>
        </p:nvSpPr>
        <p:spPr>
          <a:xfrm>
            <a:off x="3249150" y="1866900"/>
            <a:ext cx="292068" cy="307777"/>
          </a:xfrm>
          <a:prstGeom prst="rect">
            <a:avLst/>
          </a:prstGeom>
        </p:spPr>
        <p:txBody>
          <a:bodyPr wrap="none">
            <a:spAutoFit/>
          </a:bodyPr>
          <a:lstStyle/>
          <a:p>
            <a:r>
              <a:rPr lang="en-US" sz="1400" dirty="0">
                <a:solidFill>
                  <a:prstClr val="black"/>
                </a:solidFill>
                <a:latin typeface="Bookman Old Style" pitchFamily="18" charset="0"/>
                <a:cs typeface="Calibri"/>
              </a:rPr>
              <a:t>=</a:t>
            </a:r>
            <a:endParaRPr lang="en-US" dirty="0">
              <a:solidFill>
                <a:prstClr val="black"/>
              </a:solidFill>
            </a:endParaRPr>
          </a:p>
        </p:txBody>
      </p:sp>
      <mc:AlternateContent xmlns:mc="http://schemas.openxmlformats.org/markup-compatibility/2006" xmlns:a14="http://schemas.microsoft.com/office/drawing/2010/main">
        <mc:Choice Requires="a14">
          <p:sp>
            <p:nvSpPr>
              <p:cNvPr id="166" name="Rectangle 165"/>
              <p:cNvSpPr>
                <a:spLocks noChangeArrowheads="1"/>
              </p:cNvSpPr>
              <p:nvPr/>
            </p:nvSpPr>
            <p:spPr bwMode="auto">
              <a:xfrm>
                <a:off x="623095" y="3558103"/>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dirty="0" smtClean="0">
                          <a:solidFill>
                            <a:prstClr val="black"/>
                          </a:solidFill>
                          <a:latin typeface="Cambria Math"/>
                          <a:cs typeface="Calibri"/>
                        </a:rPr>
                        <m:t>x</m:t>
                      </m:r>
                    </m:oMath>
                  </m:oMathPara>
                </a14:m>
                <a:endParaRPr lang="en-US" sz="1400" dirty="0">
                  <a:solidFill>
                    <a:prstClr val="black"/>
                  </a:solidFill>
                  <a:latin typeface="Bookman Old Style" pitchFamily="18" charset="0"/>
                </a:endParaRPr>
              </a:p>
            </p:txBody>
          </p:sp>
        </mc:Choice>
        <mc:Fallback xmlns="">
          <p:sp>
            <p:nvSpPr>
              <p:cNvPr id="166" name="Rectangle 165"/>
              <p:cNvSpPr>
                <a:spLocks noRot="1" noChangeAspect="1" noMove="1" noResize="1" noEditPoints="1" noAdjustHandles="1" noChangeArrowheads="1" noChangeShapeType="1" noTextEdit="1"/>
              </p:cNvSpPr>
              <p:nvPr/>
            </p:nvSpPr>
            <p:spPr bwMode="auto">
              <a:xfrm>
                <a:off x="623095" y="3558103"/>
                <a:ext cx="476607" cy="307777"/>
              </a:xfrm>
              <a:prstGeom prst="rect">
                <a:avLst/>
              </a:prstGeom>
              <a:blipFill rotWithShape="1">
                <a:blip r:embed="rId4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68" name="Straight Connector 167"/>
          <p:cNvCxnSpPr/>
          <p:nvPr/>
        </p:nvCxnSpPr>
        <p:spPr>
          <a:xfrm>
            <a:off x="780219" y="3600970"/>
            <a:ext cx="1538402" cy="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p:cNvSpPr>
                <a:spLocks noChangeArrowheads="1"/>
              </p:cNvSpPr>
              <p:nvPr/>
            </p:nvSpPr>
            <p:spPr bwMode="auto">
              <a:xfrm>
                <a:off x="1137832" y="3315648"/>
                <a:ext cx="82317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14:m>
                  <m:oMathPara xmlns:m="http://schemas.openxmlformats.org/officeDocument/2006/math">
                    <m:oMathParaPr>
                      <m:jc m:val="left"/>
                    </m:oMathParaPr>
                    <m:oMath xmlns:m="http://schemas.openxmlformats.org/officeDocument/2006/math">
                      <m:r>
                        <a:rPr lang="en-US" sz="1400" dirty="0">
                          <a:solidFill>
                            <a:prstClr val="black"/>
                          </a:solidFill>
                          <a:latin typeface="Cambria Math"/>
                          <a:cs typeface="Calibri"/>
                        </a:rPr>
                        <m:t>2</m:t>
                      </m:r>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+2</m:t>
                      </m:r>
                    </m:oMath>
                  </m:oMathPara>
                </a14:m>
                <a:endParaRPr lang="en-US" sz="1400" dirty="0">
                  <a:solidFill>
                    <a:prstClr val="black"/>
                  </a:solidFill>
                  <a:latin typeface="Bookman Old Style" pitchFamily="18" charset="0"/>
                </a:endParaRPr>
              </a:p>
            </p:txBody>
          </p:sp>
        </mc:Choice>
        <mc:Fallback xmlns="">
          <p:sp>
            <p:nvSpPr>
              <p:cNvPr id="169" name="Rectangle 168"/>
              <p:cNvSpPr>
                <a:spLocks noRot="1" noChangeAspect="1" noMove="1" noResize="1" noEditPoints="1" noAdjustHandles="1" noChangeArrowheads="1" noChangeShapeType="1" noTextEdit="1"/>
              </p:cNvSpPr>
              <p:nvPr/>
            </p:nvSpPr>
            <p:spPr bwMode="auto">
              <a:xfrm>
                <a:off x="1137832" y="3315648"/>
                <a:ext cx="823177" cy="307777"/>
              </a:xfrm>
              <a:prstGeom prst="rect">
                <a:avLst/>
              </a:prstGeom>
              <a:blipFill rotWithShape="1">
                <a:blip r:embed="rId4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a:spLocks noChangeArrowheads="1"/>
              </p:cNvSpPr>
              <p:nvPr/>
            </p:nvSpPr>
            <p:spPr bwMode="auto">
              <a:xfrm>
                <a:off x="762872" y="3558103"/>
                <a:ext cx="873386"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+5)</m:t>
                      </m:r>
                    </m:oMath>
                  </m:oMathPara>
                </a14:m>
                <a:endParaRPr lang="en-US" sz="1400" dirty="0">
                  <a:solidFill>
                    <a:prstClr val="black"/>
                  </a:solidFill>
                  <a:latin typeface="Bookman Old Style" pitchFamily="18" charset="0"/>
                </a:endParaRPr>
              </a:p>
            </p:txBody>
          </p:sp>
        </mc:Choice>
        <mc:Fallback xmlns="">
          <p:sp>
            <p:nvSpPr>
              <p:cNvPr id="170" name="Rectangle 169"/>
              <p:cNvSpPr>
                <a:spLocks noRot="1" noChangeAspect="1" noMove="1" noResize="1" noEditPoints="1" noAdjustHandles="1" noChangeArrowheads="1" noChangeShapeType="1" noTextEdit="1"/>
              </p:cNvSpPr>
              <p:nvPr/>
            </p:nvSpPr>
            <p:spPr bwMode="auto">
              <a:xfrm>
                <a:off x="762872" y="3558103"/>
                <a:ext cx="873386" cy="307777"/>
              </a:xfrm>
              <a:prstGeom prst="rect">
                <a:avLst/>
              </a:prstGeom>
              <a:blipFill rotWithShape="1">
                <a:blip r:embed="rId45"/>
                <a:stretch>
                  <a:fillRect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Rectangle 170"/>
              <p:cNvSpPr>
                <a:spLocks noChangeArrowheads="1"/>
              </p:cNvSpPr>
              <p:nvPr/>
            </p:nvSpPr>
            <p:spPr bwMode="auto">
              <a:xfrm>
                <a:off x="1391522" y="3558103"/>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–3 </m:t>
                      </m:r>
                    </m:oMath>
                  </m:oMathPara>
                </a14:m>
                <a:endParaRPr lang="en-US" sz="1400" dirty="0">
                  <a:solidFill>
                    <a:prstClr val="black"/>
                  </a:solidFill>
                  <a:latin typeface="Bookman Old Style" pitchFamily="18" charset="0"/>
                </a:endParaRPr>
              </a:p>
            </p:txBody>
          </p:sp>
        </mc:Choice>
        <mc:Fallback xmlns="">
          <p:sp>
            <p:nvSpPr>
              <p:cNvPr id="171" name="Rectangle 170"/>
              <p:cNvSpPr>
                <a:spLocks noRot="1" noChangeAspect="1" noMove="1" noResize="1" noEditPoints="1" noAdjustHandles="1" noChangeArrowheads="1" noChangeShapeType="1" noTextEdit="1"/>
              </p:cNvSpPr>
              <p:nvPr/>
            </p:nvSpPr>
            <p:spPr bwMode="auto">
              <a:xfrm>
                <a:off x="1391522" y="3558103"/>
                <a:ext cx="476607" cy="307777"/>
              </a:xfrm>
              <a:prstGeom prst="rect">
                <a:avLst/>
              </a:prstGeom>
              <a:blipFill rotWithShape="1">
                <a:blip r:embed="rId4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Rectangle 171"/>
              <p:cNvSpPr>
                <a:spLocks noChangeArrowheads="1"/>
              </p:cNvSpPr>
              <p:nvPr/>
            </p:nvSpPr>
            <p:spPr bwMode="auto">
              <a:xfrm>
                <a:off x="1610596" y="3558103"/>
                <a:ext cx="873386"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m:t>
                      </m:r>
                      <m:r>
                        <m:rPr>
                          <m:sty m:val="p"/>
                        </m:rPr>
                        <a:rPr lang="en-US" sz="1400" dirty="0" smtClean="0">
                          <a:solidFill>
                            <a:prstClr val="black"/>
                          </a:solidFill>
                          <a:latin typeface="Cambria Math"/>
                          <a:cs typeface="Calibri"/>
                        </a:rPr>
                        <m:t>x</m:t>
                      </m:r>
                      <m:r>
                        <a:rPr lang="en-US" sz="1400" dirty="0" smtClean="0">
                          <a:solidFill>
                            <a:prstClr val="black"/>
                          </a:solidFill>
                          <a:latin typeface="Cambria Math"/>
                          <a:cs typeface="Calibri"/>
                        </a:rPr>
                        <m:t>+5)</m:t>
                      </m:r>
                    </m:oMath>
                  </m:oMathPara>
                </a14:m>
                <a:endParaRPr lang="en-US" sz="1400" dirty="0">
                  <a:solidFill>
                    <a:prstClr val="black"/>
                  </a:solidFill>
                  <a:latin typeface="Bookman Old Style" pitchFamily="18" charset="0"/>
                </a:endParaRPr>
              </a:p>
            </p:txBody>
          </p:sp>
        </mc:Choice>
        <mc:Fallback xmlns="">
          <p:sp>
            <p:nvSpPr>
              <p:cNvPr id="172" name="Rectangle 171"/>
              <p:cNvSpPr>
                <a:spLocks noRot="1" noChangeAspect="1" noMove="1" noResize="1" noEditPoints="1" noAdjustHandles="1" noChangeArrowheads="1" noChangeShapeType="1" noTextEdit="1"/>
              </p:cNvSpPr>
              <p:nvPr/>
            </p:nvSpPr>
            <p:spPr bwMode="auto">
              <a:xfrm>
                <a:off x="1610596" y="3558103"/>
                <a:ext cx="873386" cy="307777"/>
              </a:xfrm>
              <a:prstGeom prst="rect">
                <a:avLst/>
              </a:prstGeom>
              <a:blipFill rotWithShape="1">
                <a:blip r:embed="rId45"/>
                <a:stretch>
                  <a:fillRect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Rectangle 172"/>
              <p:cNvSpPr>
                <a:spLocks noChangeArrowheads="1"/>
              </p:cNvSpPr>
              <p:nvPr/>
            </p:nvSpPr>
            <p:spPr bwMode="auto">
              <a:xfrm>
                <a:off x="633036" y="4066263"/>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dirty="0">
                          <a:solidFill>
                            <a:prstClr val="black"/>
                          </a:solidFill>
                          <a:latin typeface="Cambria Math"/>
                          <a:cs typeface="Calibri"/>
                        </a:rPr>
                        <m:t>x</m:t>
                      </m:r>
                      <m:r>
                        <a:rPr lang="en-US" sz="1400" baseline="30000" dirty="0">
                          <a:solidFill>
                            <a:prstClr val="black"/>
                          </a:solidFill>
                          <a:latin typeface="Cambria Math"/>
                          <a:cs typeface="Calibri"/>
                        </a:rPr>
                        <m:t>2</m:t>
                      </m:r>
                    </m:oMath>
                  </m:oMathPara>
                </a14:m>
                <a:endParaRPr lang="en-US" sz="1400" dirty="0">
                  <a:solidFill>
                    <a:prstClr val="black"/>
                  </a:solidFill>
                  <a:latin typeface="Bookman Old Style" pitchFamily="18" charset="0"/>
                </a:endParaRPr>
              </a:p>
            </p:txBody>
          </p:sp>
        </mc:Choice>
        <mc:Fallback xmlns="">
          <p:sp>
            <p:nvSpPr>
              <p:cNvPr id="173" name="Rectangle 172"/>
              <p:cNvSpPr>
                <a:spLocks noRot="1" noChangeAspect="1" noMove="1" noResize="1" noEditPoints="1" noAdjustHandles="1" noChangeArrowheads="1" noChangeShapeType="1" noTextEdit="1"/>
              </p:cNvSpPr>
              <p:nvPr/>
            </p:nvSpPr>
            <p:spPr bwMode="auto">
              <a:xfrm>
                <a:off x="633036" y="4066263"/>
                <a:ext cx="476607" cy="307777"/>
              </a:xfrm>
              <a:prstGeom prst="rect">
                <a:avLst/>
              </a:prstGeom>
              <a:blipFill rotWithShape="1">
                <a:blip r:embed="rId4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74" name="Straight Connector 173"/>
          <p:cNvCxnSpPr/>
          <p:nvPr/>
        </p:nvCxnSpPr>
        <p:spPr>
          <a:xfrm>
            <a:off x="809210" y="4109130"/>
            <a:ext cx="1292208" cy="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5" name="Rectangle 174"/>
              <p:cNvSpPr>
                <a:spLocks noChangeArrowheads="1"/>
              </p:cNvSpPr>
              <p:nvPr/>
            </p:nvSpPr>
            <p:spPr bwMode="auto">
              <a:xfrm>
                <a:off x="1043726" y="3823808"/>
                <a:ext cx="82317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14:m>
                  <m:oMathPara xmlns:m="http://schemas.openxmlformats.org/officeDocument/2006/math">
                    <m:oMathParaPr>
                      <m:jc m:val="left"/>
                    </m:oMathParaPr>
                    <m:oMath xmlns:m="http://schemas.openxmlformats.org/officeDocument/2006/math">
                      <m:r>
                        <a:rPr lang="en-US" sz="1400" dirty="0">
                          <a:solidFill>
                            <a:prstClr val="black"/>
                          </a:solidFill>
                          <a:latin typeface="Cambria Math"/>
                          <a:cs typeface="Calibri"/>
                        </a:rPr>
                        <m:t>2</m:t>
                      </m:r>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+2</m:t>
                      </m:r>
                    </m:oMath>
                  </m:oMathPara>
                </a14:m>
                <a:endParaRPr lang="en-US" sz="1400" dirty="0">
                  <a:solidFill>
                    <a:prstClr val="black"/>
                  </a:solidFill>
                  <a:latin typeface="Bookman Old Style" pitchFamily="18" charset="0"/>
                </a:endParaRPr>
              </a:p>
            </p:txBody>
          </p:sp>
        </mc:Choice>
        <mc:Fallback xmlns="">
          <p:sp>
            <p:nvSpPr>
              <p:cNvPr id="175" name="Rectangle 174"/>
              <p:cNvSpPr>
                <a:spLocks noRot="1" noChangeAspect="1" noMove="1" noResize="1" noEditPoints="1" noAdjustHandles="1" noChangeArrowheads="1" noChangeShapeType="1" noTextEdit="1"/>
              </p:cNvSpPr>
              <p:nvPr/>
            </p:nvSpPr>
            <p:spPr bwMode="auto">
              <a:xfrm>
                <a:off x="1043726" y="3823808"/>
                <a:ext cx="823177" cy="307777"/>
              </a:xfrm>
              <a:prstGeom prst="rect">
                <a:avLst/>
              </a:prstGeom>
              <a:blipFill rotWithShape="1">
                <a:blip r:embed="rId4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Rectangle 175"/>
              <p:cNvSpPr>
                <a:spLocks noChangeArrowheads="1"/>
              </p:cNvSpPr>
              <p:nvPr/>
            </p:nvSpPr>
            <p:spPr bwMode="auto">
              <a:xfrm>
                <a:off x="903533" y="4066263"/>
                <a:ext cx="542304"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 </m:t>
                      </m:r>
                      <m:r>
                        <a:rPr lang="en-US" sz="1400" dirty="0">
                          <a:solidFill>
                            <a:prstClr val="black"/>
                          </a:solidFill>
                          <a:latin typeface="Cambria Math"/>
                          <a:cs typeface="Calibri"/>
                        </a:rPr>
                        <m:t>5</m:t>
                      </m:r>
                      <m:r>
                        <m:rPr>
                          <m:sty m:val="p"/>
                        </m:rPr>
                        <a:rPr lang="en-US" sz="1400" dirty="0">
                          <a:solidFill>
                            <a:prstClr val="black"/>
                          </a:solidFill>
                          <a:latin typeface="Cambria Math"/>
                          <a:cs typeface="Calibri"/>
                        </a:rPr>
                        <m:t>x</m:t>
                      </m:r>
                    </m:oMath>
                  </m:oMathPara>
                </a14:m>
                <a:endParaRPr lang="en-US" sz="1400" dirty="0">
                  <a:solidFill>
                    <a:prstClr val="black"/>
                  </a:solidFill>
                  <a:latin typeface="Bookman Old Style" pitchFamily="18" charset="0"/>
                </a:endParaRPr>
              </a:p>
            </p:txBody>
          </p:sp>
        </mc:Choice>
        <mc:Fallback xmlns="">
          <p:sp>
            <p:nvSpPr>
              <p:cNvPr id="176" name="Rectangle 175"/>
              <p:cNvSpPr>
                <a:spLocks noRot="1" noChangeAspect="1" noMove="1" noResize="1" noEditPoints="1" noAdjustHandles="1" noChangeArrowheads="1" noChangeShapeType="1" noTextEdit="1"/>
              </p:cNvSpPr>
              <p:nvPr/>
            </p:nvSpPr>
            <p:spPr bwMode="auto">
              <a:xfrm>
                <a:off x="903533" y="4066263"/>
                <a:ext cx="542304" cy="307777"/>
              </a:xfrm>
              <a:prstGeom prst="rect">
                <a:avLst/>
              </a:prstGeom>
              <a:blipFill rotWithShape="1">
                <a:blip r:embed="rId4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176"/>
              <p:cNvSpPr>
                <a:spLocks noChangeArrowheads="1"/>
              </p:cNvSpPr>
              <p:nvPr/>
            </p:nvSpPr>
            <p:spPr bwMode="auto">
              <a:xfrm>
                <a:off x="1327725" y="4066263"/>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–3</m:t>
                      </m:r>
                      <m:r>
                        <m:rPr>
                          <m:sty m:val="p"/>
                        </m:rPr>
                        <a:rPr lang="en-US" sz="1400" dirty="0">
                          <a:solidFill>
                            <a:prstClr val="black"/>
                          </a:solidFill>
                          <a:latin typeface="Cambria Math"/>
                          <a:cs typeface="Calibri"/>
                        </a:rPr>
                        <m:t>x</m:t>
                      </m:r>
                    </m:oMath>
                  </m:oMathPara>
                </a14:m>
                <a:endParaRPr lang="en-US" sz="1400" dirty="0">
                  <a:solidFill>
                    <a:prstClr val="black"/>
                  </a:solidFill>
                  <a:latin typeface="Bookman Old Style" pitchFamily="18" charset="0"/>
                </a:endParaRPr>
              </a:p>
            </p:txBody>
          </p:sp>
        </mc:Choice>
        <mc:Fallback xmlns="">
          <p:sp>
            <p:nvSpPr>
              <p:cNvPr id="177" name="Rectangle 176"/>
              <p:cNvSpPr>
                <a:spLocks noRot="1" noChangeAspect="1" noMove="1" noResize="1" noEditPoints="1" noAdjustHandles="1" noChangeArrowheads="1" noChangeShapeType="1" noTextEdit="1"/>
              </p:cNvSpPr>
              <p:nvPr/>
            </p:nvSpPr>
            <p:spPr bwMode="auto">
              <a:xfrm>
                <a:off x="1327725" y="4066263"/>
                <a:ext cx="476607" cy="307777"/>
              </a:xfrm>
              <a:prstGeom prst="rect">
                <a:avLst/>
              </a:prstGeom>
              <a:blipFill rotWithShape="1">
                <a:blip r:embed="rId5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Rectangle 177"/>
              <p:cNvSpPr>
                <a:spLocks noChangeArrowheads="1"/>
              </p:cNvSpPr>
              <p:nvPr/>
            </p:nvSpPr>
            <p:spPr bwMode="auto">
              <a:xfrm>
                <a:off x="1717724" y="4066263"/>
                <a:ext cx="520593"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–15</m:t>
                      </m:r>
                    </m:oMath>
                  </m:oMathPara>
                </a14:m>
                <a:endParaRPr lang="en-US" sz="1400" dirty="0">
                  <a:solidFill>
                    <a:prstClr val="black"/>
                  </a:solidFill>
                  <a:latin typeface="Bookman Old Style" pitchFamily="18" charset="0"/>
                </a:endParaRPr>
              </a:p>
            </p:txBody>
          </p:sp>
        </mc:Choice>
        <mc:Fallback xmlns="">
          <p:sp>
            <p:nvSpPr>
              <p:cNvPr id="178" name="Rectangle 177"/>
              <p:cNvSpPr>
                <a:spLocks noRot="1" noChangeAspect="1" noMove="1" noResize="1" noEditPoints="1" noAdjustHandles="1" noChangeArrowheads="1" noChangeShapeType="1" noTextEdit="1"/>
              </p:cNvSpPr>
              <p:nvPr/>
            </p:nvSpPr>
            <p:spPr bwMode="auto">
              <a:xfrm>
                <a:off x="1717724" y="4066263"/>
                <a:ext cx="520593" cy="307777"/>
              </a:xfrm>
              <a:prstGeom prst="rect">
                <a:avLst/>
              </a:prstGeom>
              <a:blipFill rotWithShape="1">
                <a:blip r:embed="rId5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Rectangle 178"/>
              <p:cNvSpPr>
                <a:spLocks noChangeArrowheads="1"/>
              </p:cNvSpPr>
              <p:nvPr/>
            </p:nvSpPr>
            <p:spPr bwMode="auto">
              <a:xfrm>
                <a:off x="709642" y="4544937"/>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dirty="0">
                          <a:solidFill>
                            <a:prstClr val="black"/>
                          </a:solidFill>
                          <a:latin typeface="Cambria Math"/>
                          <a:cs typeface="Calibri"/>
                        </a:rPr>
                        <m:t>x</m:t>
                      </m:r>
                      <m:r>
                        <a:rPr lang="en-US" sz="1400" baseline="30000" dirty="0">
                          <a:solidFill>
                            <a:prstClr val="black"/>
                          </a:solidFill>
                          <a:latin typeface="Cambria Math"/>
                          <a:cs typeface="Calibri"/>
                        </a:rPr>
                        <m:t>2</m:t>
                      </m:r>
                    </m:oMath>
                  </m:oMathPara>
                </a14:m>
                <a:endParaRPr lang="en-US" sz="1400" dirty="0">
                  <a:solidFill>
                    <a:prstClr val="black"/>
                  </a:solidFill>
                  <a:latin typeface="Bookman Old Style" pitchFamily="18" charset="0"/>
                </a:endParaRPr>
              </a:p>
            </p:txBody>
          </p:sp>
        </mc:Choice>
        <mc:Fallback xmlns="">
          <p:sp>
            <p:nvSpPr>
              <p:cNvPr id="179" name="Rectangle 178"/>
              <p:cNvSpPr>
                <a:spLocks noRot="1" noChangeAspect="1" noMove="1" noResize="1" noEditPoints="1" noAdjustHandles="1" noChangeArrowheads="1" noChangeShapeType="1" noTextEdit="1"/>
              </p:cNvSpPr>
              <p:nvPr/>
            </p:nvSpPr>
            <p:spPr bwMode="auto">
              <a:xfrm>
                <a:off x="709642" y="4544937"/>
                <a:ext cx="476607" cy="307777"/>
              </a:xfrm>
              <a:prstGeom prst="rect">
                <a:avLst/>
              </a:prstGeom>
              <a:blipFill rotWithShape="1">
                <a:blip r:embed="rId5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80" name="Straight Connector 179"/>
          <p:cNvCxnSpPr/>
          <p:nvPr/>
        </p:nvCxnSpPr>
        <p:spPr>
          <a:xfrm>
            <a:off x="845988" y="4587804"/>
            <a:ext cx="934896" cy="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8" name="Rectangle 197"/>
              <p:cNvSpPr>
                <a:spLocks noChangeArrowheads="1"/>
              </p:cNvSpPr>
              <p:nvPr/>
            </p:nvSpPr>
            <p:spPr bwMode="auto">
              <a:xfrm>
                <a:off x="987569" y="4302482"/>
                <a:ext cx="680312"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14:m>
                  <m:oMathPara xmlns:m="http://schemas.openxmlformats.org/officeDocument/2006/math">
                    <m:oMathParaPr>
                      <m:jc m:val="left"/>
                    </m:oMathParaPr>
                    <m:oMath xmlns:m="http://schemas.openxmlformats.org/officeDocument/2006/math">
                      <m:r>
                        <a:rPr lang="en-US" sz="1400" dirty="0">
                          <a:solidFill>
                            <a:prstClr val="black"/>
                          </a:solidFill>
                          <a:latin typeface="Cambria Math"/>
                          <a:cs typeface="Calibri"/>
                        </a:rPr>
                        <m:t>2</m:t>
                      </m:r>
                      <m:r>
                        <m:rPr>
                          <m:sty m:val="p"/>
                        </m:rPr>
                        <a:rPr lang="en-US" sz="1400" dirty="0">
                          <a:solidFill>
                            <a:prstClr val="black"/>
                          </a:solidFill>
                          <a:latin typeface="Cambria Math"/>
                          <a:cs typeface="Calibri"/>
                        </a:rPr>
                        <m:t>x</m:t>
                      </m:r>
                      <m:r>
                        <a:rPr lang="en-US" sz="1400" dirty="0">
                          <a:solidFill>
                            <a:prstClr val="black"/>
                          </a:solidFill>
                          <a:latin typeface="Cambria Math"/>
                          <a:cs typeface="Calibri"/>
                        </a:rPr>
                        <m:t>+2</m:t>
                      </m:r>
                    </m:oMath>
                  </m:oMathPara>
                </a14:m>
                <a:endParaRPr lang="en-US" sz="1400" dirty="0">
                  <a:solidFill>
                    <a:prstClr val="black"/>
                  </a:solidFill>
                  <a:latin typeface="Bookman Old Style" pitchFamily="18" charset="0"/>
                </a:endParaRPr>
              </a:p>
            </p:txBody>
          </p:sp>
        </mc:Choice>
        <mc:Fallback xmlns="">
          <p:sp>
            <p:nvSpPr>
              <p:cNvPr id="198" name="Rectangle 197"/>
              <p:cNvSpPr>
                <a:spLocks noRot="1" noChangeAspect="1" noMove="1" noResize="1" noEditPoints="1" noAdjustHandles="1" noChangeArrowheads="1" noChangeShapeType="1" noTextEdit="1"/>
              </p:cNvSpPr>
              <p:nvPr/>
            </p:nvSpPr>
            <p:spPr bwMode="auto">
              <a:xfrm>
                <a:off x="987569" y="4302482"/>
                <a:ext cx="680312" cy="307777"/>
              </a:xfrm>
              <a:prstGeom prst="rect">
                <a:avLst/>
              </a:prstGeom>
              <a:blipFill rotWithShape="1">
                <a:blip r:embed="rId5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Rectangle 198"/>
              <p:cNvSpPr>
                <a:spLocks noChangeArrowheads="1"/>
              </p:cNvSpPr>
              <p:nvPr/>
            </p:nvSpPr>
            <p:spPr bwMode="auto">
              <a:xfrm>
                <a:off x="961089" y="4544937"/>
                <a:ext cx="542304"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smtClean="0">
                          <a:solidFill>
                            <a:prstClr val="black"/>
                          </a:solidFill>
                          <a:latin typeface="Cambria Math"/>
                          <a:cs typeface="Calibri"/>
                        </a:rPr>
                        <m:t>+ </m:t>
                      </m:r>
                      <m:r>
                        <a:rPr lang="en-US" sz="1400" dirty="0">
                          <a:solidFill>
                            <a:prstClr val="black"/>
                          </a:solidFill>
                          <a:latin typeface="Cambria Math"/>
                          <a:cs typeface="Calibri"/>
                        </a:rPr>
                        <m:t>2</m:t>
                      </m:r>
                      <m:r>
                        <m:rPr>
                          <m:sty m:val="p"/>
                        </m:rPr>
                        <a:rPr lang="en-US" sz="1400" dirty="0">
                          <a:solidFill>
                            <a:prstClr val="black"/>
                          </a:solidFill>
                          <a:latin typeface="Cambria Math"/>
                          <a:cs typeface="Calibri"/>
                        </a:rPr>
                        <m:t>x</m:t>
                      </m:r>
                    </m:oMath>
                  </m:oMathPara>
                </a14:m>
                <a:endParaRPr lang="en-US" sz="1400" dirty="0">
                  <a:solidFill>
                    <a:prstClr val="black"/>
                  </a:solidFill>
                  <a:latin typeface="Bookman Old Style" pitchFamily="18" charset="0"/>
                </a:endParaRPr>
              </a:p>
            </p:txBody>
          </p:sp>
        </mc:Choice>
        <mc:Fallback xmlns="">
          <p:sp>
            <p:nvSpPr>
              <p:cNvPr id="199" name="Rectangle 198"/>
              <p:cNvSpPr>
                <a:spLocks noRot="1" noChangeAspect="1" noMove="1" noResize="1" noEditPoints="1" noAdjustHandles="1" noChangeArrowheads="1" noChangeShapeType="1" noTextEdit="1"/>
              </p:cNvSpPr>
              <p:nvPr/>
            </p:nvSpPr>
            <p:spPr bwMode="auto">
              <a:xfrm>
                <a:off x="961089" y="4544937"/>
                <a:ext cx="542304" cy="307777"/>
              </a:xfrm>
              <a:prstGeom prst="rect">
                <a:avLst/>
              </a:prstGeom>
              <a:blipFill rotWithShape="1">
                <a:blip r:embed="rId5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Rectangle 199"/>
              <p:cNvSpPr>
                <a:spLocks noChangeArrowheads="1"/>
              </p:cNvSpPr>
              <p:nvPr/>
            </p:nvSpPr>
            <p:spPr bwMode="auto">
              <a:xfrm>
                <a:off x="1370995" y="4544937"/>
                <a:ext cx="47660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14:m>
                  <m:oMathPara xmlns:m="http://schemas.openxmlformats.org/officeDocument/2006/math">
                    <m:oMathParaPr>
                      <m:jc m:val="centerGroup"/>
                    </m:oMathParaPr>
                    <m:oMath xmlns:m="http://schemas.openxmlformats.org/officeDocument/2006/math">
                      <m:r>
                        <a:rPr lang="en-US" sz="1400" dirty="0">
                          <a:solidFill>
                            <a:prstClr val="black"/>
                          </a:solidFill>
                          <a:latin typeface="Cambria Math"/>
                          <a:cs typeface="Calibri"/>
                        </a:rPr>
                        <m:t>−15</m:t>
                      </m:r>
                    </m:oMath>
                  </m:oMathPara>
                </a14:m>
                <a:endParaRPr lang="en-US" sz="1400" dirty="0">
                  <a:solidFill>
                    <a:prstClr val="black"/>
                  </a:solidFill>
                  <a:latin typeface="Bookman Old Style" pitchFamily="18" charset="0"/>
                </a:endParaRPr>
              </a:p>
            </p:txBody>
          </p:sp>
        </mc:Choice>
        <mc:Fallback xmlns="">
          <p:sp>
            <p:nvSpPr>
              <p:cNvPr id="200" name="Rectangle 199"/>
              <p:cNvSpPr>
                <a:spLocks noRot="1" noChangeAspect="1" noMove="1" noResize="1" noEditPoints="1" noAdjustHandles="1" noChangeArrowheads="1" noChangeShapeType="1" noTextEdit="1"/>
              </p:cNvSpPr>
              <p:nvPr/>
            </p:nvSpPr>
            <p:spPr bwMode="auto">
              <a:xfrm>
                <a:off x="1370995" y="4544937"/>
                <a:ext cx="476607" cy="307777"/>
              </a:xfrm>
              <a:prstGeom prst="rect">
                <a:avLst/>
              </a:prstGeom>
              <a:blipFill rotWithShape="1">
                <a:blip r:embed="rId55"/>
                <a:stretch>
                  <a:fillRect r="-12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01" name="Group 200"/>
          <p:cNvGrpSpPr/>
          <p:nvPr/>
        </p:nvGrpSpPr>
        <p:grpSpPr>
          <a:xfrm>
            <a:off x="2857500" y="-1009650"/>
            <a:ext cx="3429000" cy="800100"/>
            <a:chOff x="5562600" y="4248150"/>
            <a:chExt cx="3429000" cy="800100"/>
          </a:xfrm>
          <a:solidFill>
            <a:srgbClr val="FF0066"/>
          </a:solidFill>
        </p:grpSpPr>
        <p:sp>
          <p:nvSpPr>
            <p:cNvPr id="202" name="Rectangle 201"/>
            <p:cNvSpPr/>
            <p:nvPr/>
          </p:nvSpPr>
          <p:spPr>
            <a:xfrm>
              <a:off x="5562600" y="4248150"/>
              <a:ext cx="3429000" cy="800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3" name="TextBox 43"/>
            <p:cNvSpPr txBox="1"/>
            <p:nvPr/>
          </p:nvSpPr>
          <p:spPr>
            <a:xfrm>
              <a:off x="5715000" y="4248150"/>
              <a:ext cx="3009452" cy="707886"/>
            </a:xfrm>
            <a:prstGeom prst="rect">
              <a:avLst/>
            </a:prstGeom>
            <a:grp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EX 4.3 4</a:t>
              </a:r>
              <a:endParaRPr lang="en-US" sz="4000" dirty="0"/>
            </a:p>
          </p:txBody>
        </p:sp>
      </p:grpSp>
    </p:spTree>
    <p:extLst>
      <p:ext uri="{BB962C8B-B14F-4D97-AF65-F5344CB8AC3E}">
        <p14:creationId xmlns:p14="http://schemas.microsoft.com/office/powerpoint/2010/main" val="12495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
                                        </p:tgtEl>
                                        <p:attrNameLst>
                                          <p:attrName>style.visibility</p:attrName>
                                        </p:attrNameLst>
                                      </p:cBhvr>
                                      <p:to>
                                        <p:strVal val="visible"/>
                                      </p:to>
                                    </p:set>
                                  </p:childTnLst>
                                </p:cTn>
                              </p:par>
                              <p:par>
                                <p:cTn id="22" presetID="26" presetClass="emph" presetSubtype="0" repeatCount="3000" fill="hold" grpId="1" nodeType="withEffect">
                                  <p:stCondLst>
                                    <p:cond delay="0"/>
                                  </p:stCondLst>
                                  <p:childTnLst>
                                    <p:animEffect transition="out" filter="fade">
                                      <p:cBhvr>
                                        <p:cTn id="23" dur="500" tmFilter="0, 0; .2, .5; .8, .5; 1, 0"/>
                                        <p:tgtEl>
                                          <p:spTgt spid="61"/>
                                        </p:tgtEl>
                                      </p:cBhvr>
                                    </p:animEffect>
                                    <p:animScale>
                                      <p:cBhvr>
                                        <p:cTn id="24" dur="250" autoRev="1" fill="hold"/>
                                        <p:tgtEl>
                                          <p:spTgt spid="6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65"/>
                                        </p:tgtEl>
                                      </p:cBhvr>
                                    </p:animEffect>
                                    <p:set>
                                      <p:cBhvr>
                                        <p:cTn id="48" dur="1" fill="hold">
                                          <p:stCondLst>
                                            <p:cond delay="499"/>
                                          </p:stCondLst>
                                        </p:cTn>
                                        <p:tgtEl>
                                          <p:spTgt spid="6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68"/>
                                        </p:tgtEl>
                                      </p:cBhvr>
                                    </p:animEffect>
                                    <p:set>
                                      <p:cBhvr>
                                        <p:cTn id="51" dur="1" fill="hold">
                                          <p:stCondLst>
                                            <p:cond delay="499"/>
                                          </p:stCondLst>
                                        </p:cTn>
                                        <p:tgtEl>
                                          <p:spTgt spid="68"/>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61"/>
                                        </p:tgtEl>
                                      </p:cBhvr>
                                    </p:animEffect>
                                    <p:set>
                                      <p:cBhvr>
                                        <p:cTn id="54" dur="1" fill="hold">
                                          <p:stCondLst>
                                            <p:cond delay="499"/>
                                          </p:stCondLst>
                                        </p:cTn>
                                        <p:tgtEl>
                                          <p:spTgt spid="61"/>
                                        </p:tgtEl>
                                        <p:attrNameLst>
                                          <p:attrName>style.visibility</p:attrName>
                                        </p:attrNameLst>
                                      </p:cBhvr>
                                      <p:to>
                                        <p:strVal val="hidden"/>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499"/>
                                          </p:stCondLst>
                                        </p:cTn>
                                        <p:tgtEl>
                                          <p:spTgt spid="71"/>
                                        </p:tgtEl>
                                        <p:attrNameLst>
                                          <p:attrName>style.visibility</p:attrName>
                                        </p:attrNameLst>
                                      </p:cBhvr>
                                      <p:to>
                                        <p:strVal val="visible"/>
                                      </p:to>
                                    </p:set>
                                  </p:childTnLst>
                                </p:cTn>
                              </p:par>
                              <p:par>
                                <p:cTn id="58" presetID="26" presetClass="emph" presetSubtype="0" repeatCount="3000" fill="hold" grpId="1" nodeType="withEffect">
                                  <p:stCondLst>
                                    <p:cond delay="0"/>
                                  </p:stCondLst>
                                  <p:childTnLst>
                                    <p:animEffect transition="out" filter="fade">
                                      <p:cBhvr>
                                        <p:cTn id="59" dur="500" tmFilter="0, 0; .2, .5; .8, .5; 1, 0"/>
                                        <p:tgtEl>
                                          <p:spTgt spid="71"/>
                                        </p:tgtEl>
                                      </p:cBhvr>
                                    </p:animEffect>
                                    <p:animScale>
                                      <p:cBhvr>
                                        <p:cTn id="60" dur="250" autoRev="1" fill="hold"/>
                                        <p:tgtEl>
                                          <p:spTgt spid="71"/>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left)">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72"/>
                                        </p:tgtEl>
                                      </p:cBhvr>
                                    </p:animEffect>
                                    <p:set>
                                      <p:cBhvr>
                                        <p:cTn id="70" dur="1" fill="hold">
                                          <p:stCondLst>
                                            <p:cond delay="499"/>
                                          </p:stCondLst>
                                        </p:cTn>
                                        <p:tgtEl>
                                          <p:spTgt spid="72"/>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71"/>
                                        </p:tgtEl>
                                      </p:cBhvr>
                                    </p:animEffect>
                                    <p:set>
                                      <p:cBhvr>
                                        <p:cTn id="73" dur="1" fill="hold">
                                          <p:stCondLst>
                                            <p:cond delay="499"/>
                                          </p:stCondLst>
                                        </p:cTn>
                                        <p:tgtEl>
                                          <p:spTgt spid="71"/>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42"/>
                                        </p:tgtEl>
                                        <p:attrNameLst>
                                          <p:attrName>style.visibility</p:attrName>
                                        </p:attrNameLst>
                                      </p:cBhvr>
                                      <p:to>
                                        <p:strVal val="visible"/>
                                      </p:to>
                                    </p:set>
                                  </p:childTnLst>
                                </p:cTn>
                              </p:par>
                              <p:par>
                                <p:cTn id="78" presetID="26" presetClass="emph" presetSubtype="0" repeatCount="3000" fill="hold" grpId="1" nodeType="withEffect">
                                  <p:stCondLst>
                                    <p:cond delay="0"/>
                                  </p:stCondLst>
                                  <p:childTnLst>
                                    <p:animEffect transition="out" filter="fade">
                                      <p:cBhvr>
                                        <p:cTn id="79" dur="500" tmFilter="0, 0; .2, .5; .8, .5; 1, 0"/>
                                        <p:tgtEl>
                                          <p:spTgt spid="142"/>
                                        </p:tgtEl>
                                      </p:cBhvr>
                                    </p:animEffect>
                                    <p:animScale>
                                      <p:cBhvr>
                                        <p:cTn id="80" dur="250" autoRev="1" fill="hold"/>
                                        <p:tgtEl>
                                          <p:spTgt spid="142"/>
                                        </p:tgtEl>
                                      </p:cBhvr>
                                      <p:by x="105000" y="105000"/>
                                    </p:animScale>
                                  </p:childTnLst>
                                </p:cTn>
                              </p:par>
                              <p:par>
                                <p:cTn id="81" presetID="1" presetClass="entr" presetSubtype="0" fill="hold" grpId="0" nodeType="withEffect">
                                  <p:stCondLst>
                                    <p:cond delay="0"/>
                                  </p:stCondLst>
                                  <p:childTnLst>
                                    <p:set>
                                      <p:cBhvr>
                                        <p:cTn id="82" dur="1" fill="hold">
                                          <p:stCondLst>
                                            <p:cond delay="499"/>
                                          </p:stCondLst>
                                        </p:cTn>
                                        <p:tgtEl>
                                          <p:spTgt spid="104"/>
                                        </p:tgtEl>
                                        <p:attrNameLst>
                                          <p:attrName>style.visibility</p:attrName>
                                        </p:attrNameLst>
                                      </p:cBhvr>
                                      <p:to>
                                        <p:strVal val="visible"/>
                                      </p:to>
                                    </p:set>
                                  </p:childTnLst>
                                </p:cTn>
                              </p:par>
                              <p:par>
                                <p:cTn id="83" presetID="26" presetClass="emph" presetSubtype="0" repeatCount="3000" fill="hold" grpId="1" nodeType="withEffect">
                                  <p:stCondLst>
                                    <p:cond delay="0"/>
                                  </p:stCondLst>
                                  <p:childTnLst>
                                    <p:animEffect transition="out" filter="fade">
                                      <p:cBhvr>
                                        <p:cTn id="84" dur="500" tmFilter="0, 0; .2, .5; .8, .5; 1, 0"/>
                                        <p:tgtEl>
                                          <p:spTgt spid="104"/>
                                        </p:tgtEl>
                                      </p:cBhvr>
                                    </p:animEffect>
                                    <p:animScale>
                                      <p:cBhvr>
                                        <p:cTn id="85" dur="250" autoRev="1" fill="hold"/>
                                        <p:tgtEl>
                                          <p:spTgt spid="104"/>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left)">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left)">
                                      <p:cBhvr>
                                        <p:cTn id="100" dur="500"/>
                                        <p:tgtEl>
                                          <p:spTgt spid="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61"/>
                                        </p:tgtEl>
                                        <p:attrNameLst>
                                          <p:attrName>style.visibility</p:attrName>
                                        </p:attrNameLst>
                                      </p:cBhvr>
                                      <p:to>
                                        <p:strVal val="visible"/>
                                      </p:to>
                                    </p:set>
                                    <p:animEffect transition="in" filter="wipe(left)">
                                      <p:cBhvr>
                                        <p:cTn id="105" dur="500"/>
                                        <p:tgtEl>
                                          <p:spTgt spid="16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0"/>
                                        </p:tgtEl>
                                        <p:attrNameLst>
                                          <p:attrName>style.visibility</p:attrName>
                                        </p:attrNameLst>
                                      </p:cBhvr>
                                      <p:to>
                                        <p:strVal val="visible"/>
                                      </p:to>
                                    </p:set>
                                    <p:animEffect transition="in" filter="wipe(left)">
                                      <p:cBhvr>
                                        <p:cTn id="110" dur="500"/>
                                        <p:tgtEl>
                                          <p:spTgt spid="14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2" nodeType="clickEffect">
                                  <p:stCondLst>
                                    <p:cond delay="0"/>
                                  </p:stCondLst>
                                  <p:childTnLst>
                                    <p:animEffect transition="out" filter="fade">
                                      <p:cBhvr>
                                        <p:cTn id="114" dur="500"/>
                                        <p:tgtEl>
                                          <p:spTgt spid="104"/>
                                        </p:tgtEl>
                                      </p:cBhvr>
                                    </p:animEffect>
                                    <p:set>
                                      <p:cBhvr>
                                        <p:cTn id="115" dur="1" fill="hold">
                                          <p:stCondLst>
                                            <p:cond delay="499"/>
                                          </p:stCondLst>
                                        </p:cTn>
                                        <p:tgtEl>
                                          <p:spTgt spid="104"/>
                                        </p:tgtEl>
                                        <p:attrNameLst>
                                          <p:attrName>style.visibility</p:attrName>
                                        </p:attrNameLst>
                                      </p:cBhvr>
                                      <p:to>
                                        <p:strVal val="hidden"/>
                                      </p:to>
                                    </p:set>
                                  </p:childTnLst>
                                </p:cTn>
                              </p:par>
                              <p:par>
                                <p:cTn id="116" presetID="10" presetClass="exit" presetSubtype="0" fill="hold" grpId="2" nodeType="withEffect">
                                  <p:stCondLst>
                                    <p:cond delay="0"/>
                                  </p:stCondLst>
                                  <p:childTnLst>
                                    <p:animEffect transition="out" filter="fade">
                                      <p:cBhvr>
                                        <p:cTn id="117" dur="500"/>
                                        <p:tgtEl>
                                          <p:spTgt spid="142"/>
                                        </p:tgtEl>
                                      </p:cBhvr>
                                    </p:animEffect>
                                    <p:set>
                                      <p:cBhvr>
                                        <p:cTn id="118" dur="1" fill="hold">
                                          <p:stCondLst>
                                            <p:cond delay="499"/>
                                          </p:stCondLst>
                                        </p:cTn>
                                        <p:tgtEl>
                                          <p:spTgt spid="1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5"/>
                                        </p:tgtEl>
                                        <p:attrNameLst>
                                          <p:attrName>style.visibility</p:attrName>
                                        </p:attrNameLst>
                                      </p:cBhvr>
                                      <p:to>
                                        <p:strVal val="visible"/>
                                      </p:to>
                                    </p:set>
                                  </p:childTnLst>
                                </p:cTn>
                              </p:par>
                              <p:par>
                                <p:cTn id="123" presetID="26" presetClass="emph" presetSubtype="0" repeatCount="3000" fill="hold" grpId="1" nodeType="withEffect">
                                  <p:stCondLst>
                                    <p:cond delay="0"/>
                                  </p:stCondLst>
                                  <p:childTnLst>
                                    <p:animEffect transition="out" filter="fade">
                                      <p:cBhvr>
                                        <p:cTn id="124" dur="500" tmFilter="0, 0; .2, .5; .8, .5; 1, 0"/>
                                        <p:tgtEl>
                                          <p:spTgt spid="75"/>
                                        </p:tgtEl>
                                      </p:cBhvr>
                                    </p:animEffect>
                                    <p:animScale>
                                      <p:cBhvr>
                                        <p:cTn id="125" dur="250" autoRev="1" fill="hold"/>
                                        <p:tgtEl>
                                          <p:spTgt spid="75"/>
                                        </p:tgtEl>
                                      </p:cBhvr>
                                      <p:by x="105000" y="105000"/>
                                    </p:animScale>
                                  </p:childTnLst>
                                </p:cTn>
                              </p:par>
                              <p:par>
                                <p:cTn id="126" presetID="1" presetClass="entr" presetSubtype="0" fill="hold" grpId="0" nodeType="withEffect">
                                  <p:stCondLst>
                                    <p:cond delay="0"/>
                                  </p:stCondLst>
                                  <p:childTnLst>
                                    <p:set>
                                      <p:cBhvr>
                                        <p:cTn id="127" dur="1" fill="hold">
                                          <p:stCondLst>
                                            <p:cond delay="499"/>
                                          </p:stCondLst>
                                        </p:cTn>
                                        <p:tgtEl>
                                          <p:spTgt spid="143"/>
                                        </p:tgtEl>
                                        <p:attrNameLst>
                                          <p:attrName>style.visibility</p:attrName>
                                        </p:attrNameLst>
                                      </p:cBhvr>
                                      <p:to>
                                        <p:strVal val="visible"/>
                                      </p:to>
                                    </p:set>
                                  </p:childTnLst>
                                </p:cTn>
                              </p:par>
                              <p:par>
                                <p:cTn id="128" presetID="26" presetClass="emph" presetSubtype="0" repeatCount="3000" fill="hold" grpId="1" nodeType="withEffect">
                                  <p:stCondLst>
                                    <p:cond delay="0"/>
                                  </p:stCondLst>
                                  <p:childTnLst>
                                    <p:animEffect transition="out" filter="fade">
                                      <p:cBhvr>
                                        <p:cTn id="129" dur="500" tmFilter="0, 0; .2, .5; .8, .5; 1, 0"/>
                                        <p:tgtEl>
                                          <p:spTgt spid="143"/>
                                        </p:tgtEl>
                                      </p:cBhvr>
                                    </p:animEffect>
                                    <p:animScale>
                                      <p:cBhvr>
                                        <p:cTn id="130" dur="250" autoRev="1" fill="hold"/>
                                        <p:tgtEl>
                                          <p:spTgt spid="143"/>
                                        </p:tgtEl>
                                      </p:cBhvr>
                                      <p:by x="105000" y="105000"/>
                                    </p:animScale>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wipe(left)">
                                      <p:cBhvr>
                                        <p:cTn id="135" dur="500"/>
                                        <p:tgtEl>
                                          <p:spTgt spid="6"/>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65"/>
                                        </p:tgtEl>
                                        <p:attrNameLst>
                                          <p:attrName>style.visibility</p:attrName>
                                        </p:attrNameLst>
                                      </p:cBhvr>
                                      <p:to>
                                        <p:strVal val="visible"/>
                                      </p:to>
                                    </p:set>
                                    <p:animEffect transition="in" filter="wipe(left)">
                                      <p:cBhvr>
                                        <p:cTn id="140" dur="500"/>
                                        <p:tgtEl>
                                          <p:spTgt spid="16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63"/>
                                        </p:tgtEl>
                                        <p:attrNameLst>
                                          <p:attrName>style.visibility</p:attrName>
                                        </p:attrNameLst>
                                      </p:cBhvr>
                                      <p:to>
                                        <p:strVal val="visible"/>
                                      </p:to>
                                    </p:set>
                                    <p:animEffect transition="in" filter="wipe(left)">
                                      <p:cBhvr>
                                        <p:cTn id="145" dur="500"/>
                                        <p:tgtEl>
                                          <p:spTgt spid="16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64"/>
                                        </p:tgtEl>
                                        <p:attrNameLst>
                                          <p:attrName>style.visibility</p:attrName>
                                        </p:attrNameLst>
                                      </p:cBhvr>
                                      <p:to>
                                        <p:strVal val="visible"/>
                                      </p:to>
                                    </p:set>
                                    <p:animEffect transition="in" filter="wipe(left)">
                                      <p:cBhvr>
                                        <p:cTn id="150" dur="500"/>
                                        <p:tgtEl>
                                          <p:spTgt spid="164"/>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62"/>
                                        </p:tgtEl>
                                        <p:attrNameLst>
                                          <p:attrName>style.visibility</p:attrName>
                                        </p:attrNameLst>
                                      </p:cBhvr>
                                      <p:to>
                                        <p:strVal val="visible"/>
                                      </p:to>
                                    </p:set>
                                    <p:animEffect transition="in" filter="wipe(left)">
                                      <p:cBhvr>
                                        <p:cTn id="155" dur="500"/>
                                        <p:tgtEl>
                                          <p:spTgt spid="16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2" nodeType="clickEffect">
                                  <p:stCondLst>
                                    <p:cond delay="0"/>
                                  </p:stCondLst>
                                  <p:childTnLst>
                                    <p:animEffect transition="out" filter="fade">
                                      <p:cBhvr>
                                        <p:cTn id="159" dur="500"/>
                                        <p:tgtEl>
                                          <p:spTgt spid="75"/>
                                        </p:tgtEl>
                                      </p:cBhvr>
                                    </p:animEffect>
                                    <p:set>
                                      <p:cBhvr>
                                        <p:cTn id="160" dur="1" fill="hold">
                                          <p:stCondLst>
                                            <p:cond delay="499"/>
                                          </p:stCondLst>
                                        </p:cTn>
                                        <p:tgtEl>
                                          <p:spTgt spid="75"/>
                                        </p:tgtEl>
                                        <p:attrNameLst>
                                          <p:attrName>style.visibility</p:attrName>
                                        </p:attrNameLst>
                                      </p:cBhvr>
                                      <p:to>
                                        <p:strVal val="hidden"/>
                                      </p:to>
                                    </p:set>
                                  </p:childTnLst>
                                </p:cTn>
                              </p:par>
                              <p:par>
                                <p:cTn id="161" presetID="10" presetClass="exit" presetSubtype="0" fill="hold" grpId="2" nodeType="withEffect">
                                  <p:stCondLst>
                                    <p:cond delay="0"/>
                                  </p:stCondLst>
                                  <p:childTnLst>
                                    <p:animEffect transition="out" filter="fade">
                                      <p:cBhvr>
                                        <p:cTn id="162" dur="500"/>
                                        <p:tgtEl>
                                          <p:spTgt spid="143"/>
                                        </p:tgtEl>
                                      </p:cBhvr>
                                    </p:animEffect>
                                    <p:set>
                                      <p:cBhvr>
                                        <p:cTn id="163" dur="1" fill="hold">
                                          <p:stCondLst>
                                            <p:cond delay="499"/>
                                          </p:stCondLst>
                                        </p:cTn>
                                        <p:tgtEl>
                                          <p:spTgt spid="143"/>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wipe(left)">
                                      <p:cBhvr>
                                        <p:cTn id="168" dur="500"/>
                                        <p:tgtEl>
                                          <p:spTgt spid="7"/>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499"/>
                                          </p:stCondLst>
                                        </p:cTn>
                                        <p:tgtEl>
                                          <p:spTgt spid="79"/>
                                        </p:tgtEl>
                                        <p:attrNameLst>
                                          <p:attrName>style.visibility</p:attrName>
                                        </p:attrNameLst>
                                      </p:cBhvr>
                                      <p:to>
                                        <p:strVal val="visible"/>
                                      </p:to>
                                    </p:set>
                                  </p:childTnLst>
                                </p:cTn>
                              </p:par>
                              <p:par>
                                <p:cTn id="173" presetID="26" presetClass="emph" presetSubtype="0" repeatCount="3000" fill="hold" grpId="1" nodeType="withEffect">
                                  <p:stCondLst>
                                    <p:cond delay="0"/>
                                  </p:stCondLst>
                                  <p:childTnLst>
                                    <p:animEffect transition="out" filter="fade">
                                      <p:cBhvr>
                                        <p:cTn id="174" dur="500" tmFilter="0, 0; .2, .5; .8, .5; 1, 0"/>
                                        <p:tgtEl>
                                          <p:spTgt spid="79"/>
                                        </p:tgtEl>
                                      </p:cBhvr>
                                    </p:animEffect>
                                    <p:animScale>
                                      <p:cBhvr>
                                        <p:cTn id="175" dur="250" autoRev="1" fill="hold"/>
                                        <p:tgtEl>
                                          <p:spTgt spid="7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80"/>
                                        </p:tgtEl>
                                        <p:attrNameLst>
                                          <p:attrName>style.visibility</p:attrName>
                                        </p:attrNameLst>
                                      </p:cBhvr>
                                      <p:to>
                                        <p:strVal val="visible"/>
                                      </p:to>
                                    </p:set>
                                    <p:animEffect transition="in" filter="wipe(left)">
                                      <p:cBhvr>
                                        <p:cTn id="180" dur="500"/>
                                        <p:tgtEl>
                                          <p:spTgt spid="80"/>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wipe(left)">
                                      <p:cBhvr>
                                        <p:cTn id="185" dur="500"/>
                                        <p:tgtEl>
                                          <p:spTgt spid="84"/>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grpId="2" nodeType="clickEffect">
                                  <p:stCondLst>
                                    <p:cond delay="0"/>
                                  </p:stCondLst>
                                  <p:childTnLst>
                                    <p:animEffect transition="out" filter="fade">
                                      <p:cBhvr>
                                        <p:cTn id="189" dur="500"/>
                                        <p:tgtEl>
                                          <p:spTgt spid="79"/>
                                        </p:tgtEl>
                                      </p:cBhvr>
                                    </p:animEffect>
                                    <p:set>
                                      <p:cBhvr>
                                        <p:cTn id="190" dur="1" fill="hold">
                                          <p:stCondLst>
                                            <p:cond delay="499"/>
                                          </p:stCondLst>
                                        </p:cTn>
                                        <p:tgtEl>
                                          <p:spTgt spid="79"/>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80"/>
                                        </p:tgtEl>
                                      </p:cBhvr>
                                    </p:animEffect>
                                    <p:set>
                                      <p:cBhvr>
                                        <p:cTn id="193" dur="1" fill="hold">
                                          <p:stCondLst>
                                            <p:cond delay="499"/>
                                          </p:stCondLst>
                                        </p:cTn>
                                        <p:tgtEl>
                                          <p:spTgt spid="80"/>
                                        </p:tgtEl>
                                        <p:attrNameLst>
                                          <p:attrName>style.visibility</p:attrName>
                                        </p:attrNameLst>
                                      </p:cBhvr>
                                      <p:to>
                                        <p:strVal val="hidden"/>
                                      </p:to>
                                    </p:set>
                                  </p:childTnLst>
                                </p:cTn>
                              </p:par>
                            </p:childTnLst>
                          </p:cTn>
                        </p:par>
                        <p:par>
                          <p:cTn id="194" fill="hold">
                            <p:stCondLst>
                              <p:cond delay="500"/>
                            </p:stCondLst>
                            <p:childTnLst>
                              <p:par>
                                <p:cTn id="195" presetID="1" presetClass="entr" presetSubtype="0" fill="hold" grpId="0" nodeType="afterEffect">
                                  <p:stCondLst>
                                    <p:cond delay="0"/>
                                  </p:stCondLst>
                                  <p:childTnLst>
                                    <p:set>
                                      <p:cBhvr>
                                        <p:cTn id="196" dur="1" fill="hold">
                                          <p:stCondLst>
                                            <p:cond delay="499"/>
                                          </p:stCondLst>
                                        </p:cTn>
                                        <p:tgtEl>
                                          <p:spTgt spid="85"/>
                                        </p:tgtEl>
                                        <p:attrNameLst>
                                          <p:attrName>style.visibility</p:attrName>
                                        </p:attrNameLst>
                                      </p:cBhvr>
                                      <p:to>
                                        <p:strVal val="visible"/>
                                      </p:to>
                                    </p:set>
                                  </p:childTnLst>
                                </p:cTn>
                              </p:par>
                              <p:par>
                                <p:cTn id="197" presetID="26" presetClass="emph" presetSubtype="0" repeatCount="3000" fill="hold" grpId="1" nodeType="withEffect">
                                  <p:stCondLst>
                                    <p:cond delay="0"/>
                                  </p:stCondLst>
                                  <p:childTnLst>
                                    <p:animEffect transition="out" filter="fade">
                                      <p:cBhvr>
                                        <p:cTn id="198" dur="500" tmFilter="0, 0; .2, .5; .8, .5; 1, 0"/>
                                        <p:tgtEl>
                                          <p:spTgt spid="85"/>
                                        </p:tgtEl>
                                      </p:cBhvr>
                                    </p:animEffect>
                                    <p:animScale>
                                      <p:cBhvr>
                                        <p:cTn id="199" dur="250" autoRev="1" fill="hold"/>
                                        <p:tgtEl>
                                          <p:spTgt spid="85"/>
                                        </p:tgtEl>
                                      </p:cBhvr>
                                      <p:by x="105000" y="105000"/>
                                    </p:animScale>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left)">
                                      <p:cBhvr>
                                        <p:cTn id="204" dur="500"/>
                                        <p:tgtEl>
                                          <p:spTgt spid="97"/>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95"/>
                                        </p:tgtEl>
                                        <p:attrNameLst>
                                          <p:attrName>style.visibility</p:attrName>
                                        </p:attrNameLst>
                                      </p:cBhvr>
                                      <p:to>
                                        <p:strVal val="visible"/>
                                      </p:to>
                                    </p:set>
                                  </p:childTnLst>
                                </p:cTn>
                              </p:par>
                            </p:childTnLst>
                          </p:cTn>
                        </p:par>
                        <p:par>
                          <p:cTn id="209" fill="hold">
                            <p:stCondLst>
                              <p:cond delay="500"/>
                            </p:stCondLst>
                            <p:childTnLst>
                              <p:par>
                                <p:cTn id="210" presetID="35" presetClass="emph" presetSubtype="0" repeatCount="3000" fill="hold" grpId="1" nodeType="afterEffect">
                                  <p:stCondLst>
                                    <p:cond delay="0"/>
                                  </p:stCondLst>
                                  <p:childTnLst>
                                    <p:anim calcmode="discrete" valueType="str">
                                      <p:cBhvr>
                                        <p:cTn id="211" dur="500" fill="hold"/>
                                        <p:tgtEl>
                                          <p:spTgt spid="95"/>
                                        </p:tgtEl>
                                        <p:attrNameLst>
                                          <p:attrName>style.visibility</p:attrName>
                                        </p:attrNameLst>
                                      </p:cBhvr>
                                      <p:tavLst>
                                        <p:tav tm="0">
                                          <p:val>
                                            <p:strVal val="hidden"/>
                                          </p:val>
                                        </p:tav>
                                        <p:tav tm="50000">
                                          <p:val>
                                            <p:strVal val="visible"/>
                                          </p:val>
                                        </p:tav>
                                      </p:tavLst>
                                    </p:anim>
                                  </p:childTnLst>
                                </p:cTn>
                              </p:par>
                              <p:par>
                                <p:cTn id="212" presetID="1" presetClass="entr" presetSubtype="0" fill="hold" grpId="0" nodeType="withEffect">
                                  <p:stCondLst>
                                    <p:cond delay="0"/>
                                  </p:stCondLst>
                                  <p:childTnLst>
                                    <p:set>
                                      <p:cBhvr>
                                        <p:cTn id="213" dur="1" fill="hold">
                                          <p:stCondLst>
                                            <p:cond delay="499"/>
                                          </p:stCondLst>
                                        </p:cTn>
                                        <p:tgtEl>
                                          <p:spTgt spid="96"/>
                                        </p:tgtEl>
                                        <p:attrNameLst>
                                          <p:attrName>style.visibility</p:attrName>
                                        </p:attrNameLst>
                                      </p:cBhvr>
                                      <p:to>
                                        <p:strVal val="visible"/>
                                      </p:to>
                                    </p:set>
                                  </p:childTnLst>
                                </p:cTn>
                              </p:par>
                              <p:par>
                                <p:cTn id="214" presetID="35" presetClass="emph" presetSubtype="0" repeatCount="3000" fill="hold" grpId="1" nodeType="withEffect">
                                  <p:stCondLst>
                                    <p:cond delay="0"/>
                                  </p:stCondLst>
                                  <p:childTnLst>
                                    <p:anim calcmode="discrete" valueType="str">
                                      <p:cBhvr>
                                        <p:cTn id="215" dur="500" fill="hold"/>
                                        <p:tgtEl>
                                          <p:spTgt spid="96"/>
                                        </p:tgtEl>
                                        <p:attrNameLst>
                                          <p:attrName>style.visibility</p:attrName>
                                        </p:attrNameLst>
                                      </p:cBhvr>
                                      <p:tavLst>
                                        <p:tav tm="0">
                                          <p:val>
                                            <p:strVal val="hidden"/>
                                          </p:val>
                                        </p:tav>
                                        <p:tav tm="50000">
                                          <p:val>
                                            <p:strVal val="visible"/>
                                          </p:val>
                                        </p:tav>
                                      </p:tavLst>
                                    </p:anim>
                                  </p:childTnLst>
                                </p:cTn>
                              </p:par>
                            </p:childTnLst>
                          </p:cTn>
                        </p:par>
                        <p:par>
                          <p:cTn id="216" fill="hold">
                            <p:stCondLst>
                              <p:cond delay="2000"/>
                            </p:stCondLst>
                            <p:childTnLst>
                              <p:par>
                                <p:cTn id="217" presetID="22" presetClass="entr" presetSubtype="8" fill="hold" grpId="0" nodeType="afterEffect">
                                  <p:stCondLst>
                                    <p:cond delay="0"/>
                                  </p:stCondLst>
                                  <p:childTnLst>
                                    <p:set>
                                      <p:cBhvr>
                                        <p:cTn id="218" dur="1" fill="hold">
                                          <p:stCondLst>
                                            <p:cond delay="0"/>
                                          </p:stCondLst>
                                        </p:cTn>
                                        <p:tgtEl>
                                          <p:spTgt spid="91"/>
                                        </p:tgtEl>
                                        <p:attrNameLst>
                                          <p:attrName>style.visibility</p:attrName>
                                        </p:attrNameLst>
                                      </p:cBhvr>
                                      <p:to>
                                        <p:strVal val="visible"/>
                                      </p:to>
                                    </p:set>
                                    <p:animEffect transition="in" filter="wipe(left)">
                                      <p:cBhvr>
                                        <p:cTn id="219" dur="500"/>
                                        <p:tgtEl>
                                          <p:spTgt spid="91"/>
                                        </p:tgtEl>
                                      </p:cBhvr>
                                    </p:animEffect>
                                  </p:childTnLst>
                                </p:cTn>
                              </p:par>
                              <p:par>
                                <p:cTn id="220" presetID="22" presetClass="entr" presetSubtype="8" fill="hold" nodeType="withEffect">
                                  <p:stCondLst>
                                    <p:cond delay="0"/>
                                  </p:stCondLst>
                                  <p:childTnLst>
                                    <p:set>
                                      <p:cBhvr>
                                        <p:cTn id="221" dur="1" fill="hold">
                                          <p:stCondLst>
                                            <p:cond delay="0"/>
                                          </p:stCondLst>
                                        </p:cTn>
                                        <p:tgtEl>
                                          <p:spTgt spid="90"/>
                                        </p:tgtEl>
                                        <p:attrNameLst>
                                          <p:attrName>style.visibility</p:attrName>
                                        </p:attrNameLst>
                                      </p:cBhvr>
                                      <p:to>
                                        <p:strVal val="visible"/>
                                      </p:to>
                                    </p:set>
                                    <p:animEffect transition="in" filter="wipe(left)">
                                      <p:cBhvr>
                                        <p:cTn id="222" dur="500"/>
                                        <p:tgtEl>
                                          <p:spTgt spid="90"/>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3" nodeType="clickEffect">
                                  <p:stCondLst>
                                    <p:cond delay="0"/>
                                  </p:stCondLst>
                                  <p:childTnLst>
                                    <p:set>
                                      <p:cBhvr>
                                        <p:cTn id="226" dur="1" fill="hold">
                                          <p:stCondLst>
                                            <p:cond delay="0"/>
                                          </p:stCondLst>
                                        </p:cTn>
                                        <p:tgtEl>
                                          <p:spTgt spid="95"/>
                                        </p:tgtEl>
                                        <p:attrNameLst>
                                          <p:attrName>style.visibility</p:attrName>
                                        </p:attrNameLst>
                                      </p:cBhvr>
                                      <p:to>
                                        <p:strVal val="visible"/>
                                      </p:to>
                                    </p:set>
                                    <p:animEffect transition="in" filter="fade">
                                      <p:cBhvr>
                                        <p:cTn id="227" dur="500"/>
                                        <p:tgtEl>
                                          <p:spTgt spid="95"/>
                                        </p:tgtEl>
                                      </p:cBhvr>
                                    </p:animEffect>
                                  </p:childTnLst>
                                </p:cTn>
                              </p:par>
                            </p:childTnLst>
                          </p:cTn>
                        </p:par>
                        <p:par>
                          <p:cTn id="228" fill="hold">
                            <p:stCondLst>
                              <p:cond delay="500"/>
                            </p:stCondLst>
                            <p:childTnLst>
                              <p:par>
                                <p:cTn id="229" presetID="1" presetClass="entr" presetSubtype="0" fill="hold" grpId="0" nodeType="afterEffect">
                                  <p:stCondLst>
                                    <p:cond delay="0"/>
                                  </p:stCondLst>
                                  <p:childTnLst>
                                    <p:set>
                                      <p:cBhvr>
                                        <p:cTn id="230" dur="1" fill="hold">
                                          <p:stCondLst>
                                            <p:cond delay="499"/>
                                          </p:stCondLst>
                                        </p:cTn>
                                        <p:tgtEl>
                                          <p:spTgt spid="89"/>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nodeType="clickEffect">
                                  <p:stCondLst>
                                    <p:cond delay="0"/>
                                  </p:stCondLst>
                                  <p:childTnLst>
                                    <p:set>
                                      <p:cBhvr>
                                        <p:cTn id="234" dur="1" fill="hold">
                                          <p:stCondLst>
                                            <p:cond delay="0"/>
                                          </p:stCondLst>
                                        </p:cTn>
                                        <p:tgtEl>
                                          <p:spTgt spid="93"/>
                                        </p:tgtEl>
                                        <p:attrNameLst>
                                          <p:attrName>style.visibility</p:attrName>
                                        </p:attrNameLst>
                                      </p:cBhvr>
                                      <p:to>
                                        <p:strVal val="visible"/>
                                      </p:to>
                                    </p:set>
                                    <p:animEffect transition="in" filter="wipe(left)">
                                      <p:cBhvr>
                                        <p:cTn id="235" dur="500"/>
                                        <p:tgtEl>
                                          <p:spTgt spid="93"/>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94"/>
                                        </p:tgtEl>
                                        <p:attrNameLst>
                                          <p:attrName>style.visibility</p:attrName>
                                        </p:attrNameLst>
                                      </p:cBhvr>
                                      <p:to>
                                        <p:strVal val="visible"/>
                                      </p:to>
                                    </p:set>
                                    <p:animEffect transition="in" filter="wipe(left)">
                                      <p:cBhvr>
                                        <p:cTn id="238" dur="500"/>
                                        <p:tgtEl>
                                          <p:spTgt spid="94"/>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3" nodeType="clickEffect">
                                  <p:stCondLst>
                                    <p:cond delay="0"/>
                                  </p:stCondLst>
                                  <p:childTnLst>
                                    <p:set>
                                      <p:cBhvr>
                                        <p:cTn id="242" dur="1" fill="hold">
                                          <p:stCondLst>
                                            <p:cond delay="0"/>
                                          </p:stCondLst>
                                        </p:cTn>
                                        <p:tgtEl>
                                          <p:spTgt spid="96"/>
                                        </p:tgtEl>
                                        <p:attrNameLst>
                                          <p:attrName>style.visibility</p:attrName>
                                        </p:attrNameLst>
                                      </p:cBhvr>
                                      <p:to>
                                        <p:strVal val="visible"/>
                                      </p:to>
                                    </p:set>
                                    <p:animEffect transition="in" filter="fade">
                                      <p:cBhvr>
                                        <p:cTn id="243" dur="500"/>
                                        <p:tgtEl>
                                          <p:spTgt spid="96"/>
                                        </p:tgtEl>
                                      </p:cBhvr>
                                    </p:animEffec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499"/>
                                          </p:stCondLst>
                                        </p:cTn>
                                        <p:tgtEl>
                                          <p:spTgt spid="92"/>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0" presetClass="exit" presetSubtype="0" fill="hold" grpId="2" nodeType="clickEffect">
                                  <p:stCondLst>
                                    <p:cond delay="0"/>
                                  </p:stCondLst>
                                  <p:childTnLst>
                                    <p:animEffect transition="out" filter="fade">
                                      <p:cBhvr>
                                        <p:cTn id="250" dur="500"/>
                                        <p:tgtEl>
                                          <p:spTgt spid="85"/>
                                        </p:tgtEl>
                                      </p:cBhvr>
                                    </p:animEffect>
                                    <p:set>
                                      <p:cBhvr>
                                        <p:cTn id="251" dur="1" fill="hold">
                                          <p:stCondLst>
                                            <p:cond delay="499"/>
                                          </p:stCondLst>
                                        </p:cTn>
                                        <p:tgtEl>
                                          <p:spTgt spid="85"/>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97"/>
                                        </p:tgtEl>
                                      </p:cBhvr>
                                    </p:animEffect>
                                    <p:set>
                                      <p:cBhvr>
                                        <p:cTn id="254" dur="1" fill="hold">
                                          <p:stCondLst>
                                            <p:cond delay="499"/>
                                          </p:stCondLst>
                                        </p:cTn>
                                        <p:tgtEl>
                                          <p:spTgt spid="97"/>
                                        </p:tgtEl>
                                        <p:attrNameLst>
                                          <p:attrName>style.visibility</p:attrName>
                                        </p:attrNameLst>
                                      </p:cBhvr>
                                      <p:to>
                                        <p:strVal val="hidden"/>
                                      </p:to>
                                    </p:set>
                                  </p:childTnLst>
                                </p:cTn>
                              </p:par>
                              <p:par>
                                <p:cTn id="255" presetID="10" presetClass="exit" presetSubtype="0" fill="hold" grpId="2" nodeType="withEffect">
                                  <p:stCondLst>
                                    <p:cond delay="0"/>
                                  </p:stCondLst>
                                  <p:childTnLst>
                                    <p:animEffect transition="out" filter="fade">
                                      <p:cBhvr>
                                        <p:cTn id="256" dur="500"/>
                                        <p:tgtEl>
                                          <p:spTgt spid="95"/>
                                        </p:tgtEl>
                                      </p:cBhvr>
                                    </p:animEffect>
                                    <p:set>
                                      <p:cBhvr>
                                        <p:cTn id="257" dur="1" fill="hold">
                                          <p:stCondLst>
                                            <p:cond delay="499"/>
                                          </p:stCondLst>
                                        </p:cTn>
                                        <p:tgtEl>
                                          <p:spTgt spid="95"/>
                                        </p:tgtEl>
                                        <p:attrNameLst>
                                          <p:attrName>style.visibility</p:attrName>
                                        </p:attrNameLst>
                                      </p:cBhvr>
                                      <p:to>
                                        <p:strVal val="hidden"/>
                                      </p:to>
                                    </p:set>
                                  </p:childTnLst>
                                </p:cTn>
                              </p:par>
                              <p:par>
                                <p:cTn id="258" presetID="10" presetClass="exit" presetSubtype="0" fill="hold" grpId="2" nodeType="withEffect">
                                  <p:stCondLst>
                                    <p:cond delay="0"/>
                                  </p:stCondLst>
                                  <p:childTnLst>
                                    <p:animEffect transition="out" filter="fade">
                                      <p:cBhvr>
                                        <p:cTn id="259" dur="500"/>
                                        <p:tgtEl>
                                          <p:spTgt spid="96"/>
                                        </p:tgtEl>
                                      </p:cBhvr>
                                    </p:animEffect>
                                    <p:set>
                                      <p:cBhvr>
                                        <p:cTn id="260" dur="1" fill="hold">
                                          <p:stCondLst>
                                            <p:cond delay="499"/>
                                          </p:stCondLst>
                                        </p:cTn>
                                        <p:tgtEl>
                                          <p:spTgt spid="96"/>
                                        </p:tgtEl>
                                        <p:attrNameLst>
                                          <p:attrName>style.visibility</p:attrName>
                                        </p:attrNameLst>
                                      </p:cBhvr>
                                      <p:to>
                                        <p:strVal val="hidden"/>
                                      </p:to>
                                    </p:set>
                                  </p:childTnLst>
                                </p:cTn>
                              </p:par>
                            </p:childTnLst>
                          </p:cTn>
                        </p:par>
                        <p:par>
                          <p:cTn id="261" fill="hold">
                            <p:stCondLst>
                              <p:cond delay="500"/>
                            </p:stCondLst>
                            <p:childTnLst>
                              <p:par>
                                <p:cTn id="262" presetID="1" presetClass="entr" presetSubtype="0" fill="hold" grpId="0" nodeType="afterEffect">
                                  <p:stCondLst>
                                    <p:cond delay="0"/>
                                  </p:stCondLst>
                                  <p:childTnLst>
                                    <p:set>
                                      <p:cBhvr>
                                        <p:cTn id="263" dur="1" fill="hold">
                                          <p:stCondLst>
                                            <p:cond delay="499"/>
                                          </p:stCondLst>
                                        </p:cTn>
                                        <p:tgtEl>
                                          <p:spTgt spid="105"/>
                                        </p:tgtEl>
                                        <p:attrNameLst>
                                          <p:attrName>style.visibility</p:attrName>
                                        </p:attrNameLst>
                                      </p:cBhvr>
                                      <p:to>
                                        <p:strVal val="visible"/>
                                      </p:to>
                                    </p:set>
                                  </p:childTnLst>
                                </p:cTn>
                              </p:par>
                              <p:par>
                                <p:cTn id="264" presetID="26" presetClass="emph" presetSubtype="0" repeatCount="3000" fill="hold" grpId="1" nodeType="withEffect">
                                  <p:stCondLst>
                                    <p:cond delay="0"/>
                                  </p:stCondLst>
                                  <p:childTnLst>
                                    <p:animEffect transition="out" filter="fade">
                                      <p:cBhvr>
                                        <p:cTn id="265" dur="500" tmFilter="0, 0; .2, .5; .8, .5; 1, 0"/>
                                        <p:tgtEl>
                                          <p:spTgt spid="105"/>
                                        </p:tgtEl>
                                      </p:cBhvr>
                                    </p:animEffect>
                                    <p:animScale>
                                      <p:cBhvr>
                                        <p:cTn id="266" dur="250" autoRev="1" fill="hold"/>
                                        <p:tgtEl>
                                          <p:spTgt spid="105"/>
                                        </p:tgtEl>
                                      </p:cBhvr>
                                      <p:by x="105000" y="105000"/>
                                    </p:animScale>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0"/>
                                        </p:tgtEl>
                                        <p:attrNameLst>
                                          <p:attrName>style.visibility</p:attrName>
                                        </p:attrNameLst>
                                      </p:cBhvr>
                                      <p:to>
                                        <p:strVal val="visible"/>
                                      </p:to>
                                    </p:set>
                                    <p:animEffect transition="in" filter="wipe(left)">
                                      <p:cBhvr>
                                        <p:cTn id="271" dur="500"/>
                                        <p:tgtEl>
                                          <p:spTgt spid="10"/>
                                        </p:tgtEl>
                                      </p:cBhvr>
                                    </p:animEffect>
                                  </p:childTnLst>
                                </p:cTn>
                              </p:par>
                            </p:childTnLst>
                          </p:cTn>
                        </p:par>
                      </p:childTnLst>
                    </p:cTn>
                  </p:par>
                  <p:par>
                    <p:cTn id="272" fill="hold">
                      <p:stCondLst>
                        <p:cond delay="indefinite"/>
                      </p:stCondLst>
                      <p:childTnLst>
                        <p:par>
                          <p:cTn id="273" fill="hold">
                            <p:stCondLst>
                              <p:cond delay="0"/>
                            </p:stCondLst>
                            <p:childTnLst>
                              <p:par>
                                <p:cTn id="274" presetID="10" presetClass="exit" presetSubtype="0" fill="hold" grpId="2" nodeType="clickEffect">
                                  <p:stCondLst>
                                    <p:cond delay="0"/>
                                  </p:stCondLst>
                                  <p:childTnLst>
                                    <p:animEffect transition="out" filter="fade">
                                      <p:cBhvr>
                                        <p:cTn id="275" dur="500"/>
                                        <p:tgtEl>
                                          <p:spTgt spid="105"/>
                                        </p:tgtEl>
                                      </p:cBhvr>
                                    </p:animEffect>
                                    <p:set>
                                      <p:cBhvr>
                                        <p:cTn id="276" dur="1" fill="hold">
                                          <p:stCondLst>
                                            <p:cond delay="499"/>
                                          </p:stCondLst>
                                        </p:cTn>
                                        <p:tgtEl>
                                          <p:spTgt spid="105"/>
                                        </p:tgtEl>
                                        <p:attrNameLst>
                                          <p:attrName>style.visibility</p:attrName>
                                        </p:attrNameLst>
                                      </p:cBhvr>
                                      <p:to>
                                        <p:strVal val="hidden"/>
                                      </p:to>
                                    </p:set>
                                  </p:childTnLst>
                                </p:cTn>
                              </p:par>
                            </p:childTnLst>
                          </p:cTn>
                        </p:par>
                        <p:par>
                          <p:cTn id="277" fill="hold">
                            <p:stCondLst>
                              <p:cond delay="500"/>
                            </p:stCondLst>
                            <p:childTnLst>
                              <p:par>
                                <p:cTn id="278" presetID="1" presetClass="entr" presetSubtype="0" fill="hold" grpId="0" nodeType="afterEffect">
                                  <p:stCondLst>
                                    <p:cond delay="0"/>
                                  </p:stCondLst>
                                  <p:childTnLst>
                                    <p:set>
                                      <p:cBhvr>
                                        <p:cTn id="279" dur="1" fill="hold">
                                          <p:stCondLst>
                                            <p:cond delay="499"/>
                                          </p:stCondLst>
                                        </p:cTn>
                                        <p:tgtEl>
                                          <p:spTgt spid="106"/>
                                        </p:tgtEl>
                                        <p:attrNameLst>
                                          <p:attrName>style.visibility</p:attrName>
                                        </p:attrNameLst>
                                      </p:cBhvr>
                                      <p:to>
                                        <p:strVal val="visible"/>
                                      </p:to>
                                    </p:set>
                                  </p:childTnLst>
                                </p:cTn>
                              </p:par>
                              <p:par>
                                <p:cTn id="280" presetID="26" presetClass="emph" presetSubtype="0" repeatCount="3000" fill="hold" grpId="1" nodeType="withEffect">
                                  <p:stCondLst>
                                    <p:cond delay="0"/>
                                  </p:stCondLst>
                                  <p:childTnLst>
                                    <p:animEffect transition="out" filter="fade">
                                      <p:cBhvr>
                                        <p:cTn id="281" dur="500" tmFilter="0, 0; .2, .5; .8, .5; 1, 0"/>
                                        <p:tgtEl>
                                          <p:spTgt spid="106"/>
                                        </p:tgtEl>
                                      </p:cBhvr>
                                    </p:animEffect>
                                    <p:animScale>
                                      <p:cBhvr>
                                        <p:cTn id="282" dur="250" autoRev="1" fill="hold"/>
                                        <p:tgtEl>
                                          <p:spTgt spid="106"/>
                                        </p:tgtEl>
                                      </p:cBhvr>
                                      <p:by x="105000" y="105000"/>
                                    </p:animScale>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107"/>
                                        </p:tgtEl>
                                        <p:attrNameLst>
                                          <p:attrName>style.visibility</p:attrName>
                                        </p:attrNameLst>
                                      </p:cBhvr>
                                      <p:to>
                                        <p:strVal val="visible"/>
                                      </p:to>
                                    </p:set>
                                    <p:animEffect transition="in" filter="wipe(left)">
                                      <p:cBhvr>
                                        <p:cTn id="287" dur="500"/>
                                        <p:tgtEl>
                                          <p:spTgt spid="107"/>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xit" presetSubtype="0" fill="hold" grpId="2" nodeType="clickEffect">
                                  <p:stCondLst>
                                    <p:cond delay="0"/>
                                  </p:stCondLst>
                                  <p:childTnLst>
                                    <p:animEffect transition="out" filter="fade">
                                      <p:cBhvr>
                                        <p:cTn id="291" dur="500"/>
                                        <p:tgtEl>
                                          <p:spTgt spid="106"/>
                                        </p:tgtEl>
                                      </p:cBhvr>
                                    </p:animEffect>
                                    <p:set>
                                      <p:cBhvr>
                                        <p:cTn id="292" dur="1" fill="hold">
                                          <p:stCondLst>
                                            <p:cond delay="499"/>
                                          </p:stCondLst>
                                        </p:cTn>
                                        <p:tgtEl>
                                          <p:spTgt spid="106"/>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11"/>
                                        </p:tgtEl>
                                        <p:attrNameLst>
                                          <p:attrName>style.visibility</p:attrName>
                                        </p:attrNameLst>
                                      </p:cBhvr>
                                      <p:to>
                                        <p:strVal val="visible"/>
                                      </p:to>
                                    </p:set>
                                    <p:animEffect transition="in" filter="wipe(left)">
                                      <p:cBhvr>
                                        <p:cTn id="297" dur="500"/>
                                        <p:tgtEl>
                                          <p:spTgt spid="1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4" fill="hold" nodeType="clickEffect">
                                  <p:stCondLst>
                                    <p:cond delay="0"/>
                                  </p:stCondLst>
                                  <p:childTnLst>
                                    <p:set>
                                      <p:cBhvr>
                                        <p:cTn id="301" dur="1" fill="hold">
                                          <p:stCondLst>
                                            <p:cond delay="0"/>
                                          </p:stCondLst>
                                        </p:cTn>
                                        <p:tgtEl>
                                          <p:spTgt spid="136"/>
                                        </p:tgtEl>
                                        <p:attrNameLst>
                                          <p:attrName>style.visibility</p:attrName>
                                        </p:attrNameLst>
                                      </p:cBhvr>
                                      <p:to>
                                        <p:strVal val="visible"/>
                                      </p:to>
                                    </p:set>
                                    <p:animEffect transition="in" filter="wipe(down)">
                                      <p:cBhvr>
                                        <p:cTn id="302" dur="500"/>
                                        <p:tgtEl>
                                          <p:spTgt spid="136"/>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125"/>
                                        </p:tgtEl>
                                        <p:attrNameLst>
                                          <p:attrName>style.visibility</p:attrName>
                                        </p:attrNameLst>
                                      </p:cBhvr>
                                      <p:to>
                                        <p:strVal val="visible"/>
                                      </p:to>
                                    </p:set>
                                    <p:animEffect transition="in" filter="wipe(left)">
                                      <p:cBhvr>
                                        <p:cTn id="307" dur="500"/>
                                        <p:tgtEl>
                                          <p:spTgt spid="125"/>
                                        </p:tgtEl>
                                      </p:cBhvr>
                                    </p:animEffect>
                                  </p:childTnLst>
                                </p:cTn>
                              </p:par>
                            </p:childTnLst>
                          </p:cTn>
                        </p:par>
                      </p:childTnLst>
                    </p:cTn>
                  </p:par>
                  <p:par>
                    <p:cTn id="308" fill="hold">
                      <p:stCondLst>
                        <p:cond delay="indefinite"/>
                      </p:stCondLst>
                      <p:childTnLst>
                        <p:par>
                          <p:cTn id="309" fill="hold">
                            <p:stCondLst>
                              <p:cond delay="0"/>
                            </p:stCondLst>
                            <p:childTnLst>
                              <p:par>
                                <p:cTn id="310" presetID="10" presetClass="exit" presetSubtype="0" fill="hold" nodeType="clickEffect">
                                  <p:stCondLst>
                                    <p:cond delay="0"/>
                                  </p:stCondLst>
                                  <p:childTnLst>
                                    <p:animEffect transition="out" filter="fade">
                                      <p:cBhvr>
                                        <p:cTn id="311" dur="500"/>
                                        <p:tgtEl>
                                          <p:spTgt spid="136"/>
                                        </p:tgtEl>
                                      </p:cBhvr>
                                    </p:animEffect>
                                    <p:set>
                                      <p:cBhvr>
                                        <p:cTn id="312" dur="1" fill="hold">
                                          <p:stCondLst>
                                            <p:cond delay="499"/>
                                          </p:stCondLst>
                                        </p:cTn>
                                        <p:tgtEl>
                                          <p:spTgt spid="136"/>
                                        </p:tgtEl>
                                        <p:attrNameLst>
                                          <p:attrName>style.visibility</p:attrName>
                                        </p:attrNameLst>
                                      </p:cBhvr>
                                      <p:to>
                                        <p:strVal val="hidden"/>
                                      </p:to>
                                    </p:set>
                                  </p:childTnLst>
                                </p:cTn>
                              </p:par>
                            </p:childTnLst>
                          </p:cTn>
                        </p:par>
                        <p:par>
                          <p:cTn id="313" fill="hold">
                            <p:stCondLst>
                              <p:cond delay="500"/>
                            </p:stCondLst>
                            <p:childTnLst>
                              <p:par>
                                <p:cTn id="314" presetID="22" presetClass="entr" presetSubtype="4" fill="hold" nodeType="afterEffect">
                                  <p:stCondLst>
                                    <p:cond delay="0"/>
                                  </p:stCondLst>
                                  <p:childTnLst>
                                    <p:set>
                                      <p:cBhvr>
                                        <p:cTn id="315" dur="1" fill="hold">
                                          <p:stCondLst>
                                            <p:cond delay="0"/>
                                          </p:stCondLst>
                                        </p:cTn>
                                        <p:tgtEl>
                                          <p:spTgt spid="146"/>
                                        </p:tgtEl>
                                        <p:attrNameLst>
                                          <p:attrName>style.visibility</p:attrName>
                                        </p:attrNameLst>
                                      </p:cBhvr>
                                      <p:to>
                                        <p:strVal val="visible"/>
                                      </p:to>
                                    </p:set>
                                    <p:animEffect transition="in" filter="wipe(down)">
                                      <p:cBhvr>
                                        <p:cTn id="316" dur="500"/>
                                        <p:tgtEl>
                                          <p:spTgt spid="146"/>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147"/>
                                        </p:tgtEl>
                                        <p:attrNameLst>
                                          <p:attrName>style.visibility</p:attrName>
                                        </p:attrNameLst>
                                      </p:cBhvr>
                                      <p:to>
                                        <p:strVal val="visible"/>
                                      </p:to>
                                    </p:set>
                                    <p:animEffect transition="in" filter="wipe(left)">
                                      <p:cBhvr>
                                        <p:cTn id="321" dur="500"/>
                                        <p:tgtEl>
                                          <p:spTgt spid="147"/>
                                        </p:tgtEl>
                                      </p:cBhvr>
                                    </p:animEffect>
                                  </p:childTnLst>
                                </p:cTn>
                              </p:par>
                            </p:childTnLst>
                          </p:cTn>
                        </p:par>
                      </p:childTnLst>
                    </p:cTn>
                  </p:par>
                  <p:par>
                    <p:cTn id="322" fill="hold">
                      <p:stCondLst>
                        <p:cond delay="indefinite"/>
                      </p:stCondLst>
                      <p:childTnLst>
                        <p:par>
                          <p:cTn id="323" fill="hold">
                            <p:stCondLst>
                              <p:cond delay="0"/>
                            </p:stCondLst>
                            <p:childTnLst>
                              <p:par>
                                <p:cTn id="324" presetID="10" presetClass="exit" presetSubtype="0" fill="hold" nodeType="clickEffect">
                                  <p:stCondLst>
                                    <p:cond delay="0"/>
                                  </p:stCondLst>
                                  <p:childTnLst>
                                    <p:animEffect transition="out" filter="fade">
                                      <p:cBhvr>
                                        <p:cTn id="325" dur="500"/>
                                        <p:tgtEl>
                                          <p:spTgt spid="146"/>
                                        </p:tgtEl>
                                      </p:cBhvr>
                                    </p:animEffect>
                                    <p:set>
                                      <p:cBhvr>
                                        <p:cTn id="326" dur="1" fill="hold">
                                          <p:stCondLst>
                                            <p:cond delay="499"/>
                                          </p:stCondLst>
                                        </p:cTn>
                                        <p:tgtEl>
                                          <p:spTgt spid="146"/>
                                        </p:tgtEl>
                                        <p:attrNameLst>
                                          <p:attrName>style.visibility</p:attrName>
                                        </p:attrNameLst>
                                      </p:cBhvr>
                                      <p:to>
                                        <p:strVal val="hidden"/>
                                      </p:to>
                                    </p:set>
                                  </p:childTnLst>
                                </p:cTn>
                              </p:par>
                            </p:childTnLst>
                          </p:cTn>
                        </p:par>
                        <p:par>
                          <p:cTn id="327" fill="hold">
                            <p:stCondLst>
                              <p:cond delay="500"/>
                            </p:stCondLst>
                            <p:childTnLst>
                              <p:par>
                                <p:cTn id="328" presetID="22" presetClass="entr" presetSubtype="8" fill="hold" nodeType="afterEffect">
                                  <p:stCondLst>
                                    <p:cond delay="0"/>
                                  </p:stCondLst>
                                  <p:childTnLst>
                                    <p:set>
                                      <p:cBhvr>
                                        <p:cTn id="329" dur="1" fill="hold">
                                          <p:stCondLst>
                                            <p:cond delay="0"/>
                                          </p:stCondLst>
                                        </p:cTn>
                                        <p:tgtEl>
                                          <p:spTgt spid="124"/>
                                        </p:tgtEl>
                                        <p:attrNameLst>
                                          <p:attrName>style.visibility</p:attrName>
                                        </p:attrNameLst>
                                      </p:cBhvr>
                                      <p:to>
                                        <p:strVal val="visible"/>
                                      </p:to>
                                    </p:set>
                                    <p:animEffect transition="in" filter="wipe(left)">
                                      <p:cBhvr>
                                        <p:cTn id="330" dur="500"/>
                                        <p:tgtEl>
                                          <p:spTgt spid="124"/>
                                        </p:tgtEl>
                                      </p:cBhvr>
                                    </p:animEffec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499"/>
                                          </p:stCondLst>
                                        </p:cTn>
                                        <p:tgtEl>
                                          <p:spTgt spid="123"/>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13"/>
                                        </p:tgtEl>
                                        <p:attrNameLst>
                                          <p:attrName>style.visibility</p:attrName>
                                        </p:attrNameLst>
                                      </p:cBhvr>
                                      <p:to>
                                        <p:strVal val="visible"/>
                                      </p:to>
                                    </p:set>
                                    <p:animEffect transition="in" filter="wipe(left)">
                                      <p:cBhvr>
                                        <p:cTn id="339" dur="500"/>
                                        <p:tgtEl>
                                          <p:spTgt spid="13"/>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14"/>
                                        </p:tgtEl>
                                        <p:attrNameLst>
                                          <p:attrName>style.visibility</p:attrName>
                                        </p:attrNameLst>
                                      </p:cBhvr>
                                      <p:to>
                                        <p:strVal val="visible"/>
                                      </p:to>
                                    </p:set>
                                    <p:animEffect transition="in" filter="wipe(left)">
                                      <p:cBhvr>
                                        <p:cTn id="344" dur="500"/>
                                        <p:tgtEl>
                                          <p:spTgt spid="14"/>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169"/>
                                        </p:tgtEl>
                                        <p:attrNameLst>
                                          <p:attrName>style.visibility</p:attrName>
                                        </p:attrNameLst>
                                      </p:cBhvr>
                                      <p:to>
                                        <p:strVal val="visible"/>
                                      </p:to>
                                    </p:set>
                                    <p:animEffect transition="in" filter="wipe(left)">
                                      <p:cBhvr>
                                        <p:cTn id="349" dur="500"/>
                                        <p:tgtEl>
                                          <p:spTgt spid="169"/>
                                        </p:tgtEl>
                                      </p:cBhvr>
                                    </p:animEffect>
                                  </p:childTnLst>
                                </p:cTn>
                              </p:par>
                            </p:childTnLst>
                          </p:cTn>
                        </p:par>
                        <p:par>
                          <p:cTn id="350" fill="hold">
                            <p:stCondLst>
                              <p:cond delay="500"/>
                            </p:stCondLst>
                            <p:childTnLst>
                              <p:par>
                                <p:cTn id="351" presetID="22" presetClass="entr" presetSubtype="8" fill="hold" nodeType="afterEffect">
                                  <p:stCondLst>
                                    <p:cond delay="0"/>
                                  </p:stCondLst>
                                  <p:childTnLst>
                                    <p:set>
                                      <p:cBhvr>
                                        <p:cTn id="352" dur="1" fill="hold">
                                          <p:stCondLst>
                                            <p:cond delay="0"/>
                                          </p:stCondLst>
                                        </p:cTn>
                                        <p:tgtEl>
                                          <p:spTgt spid="168"/>
                                        </p:tgtEl>
                                        <p:attrNameLst>
                                          <p:attrName>style.visibility</p:attrName>
                                        </p:attrNameLst>
                                      </p:cBhvr>
                                      <p:to>
                                        <p:strVal val="visible"/>
                                      </p:to>
                                    </p:set>
                                    <p:animEffect transition="in" filter="wipe(left)">
                                      <p:cBhvr>
                                        <p:cTn id="353" dur="500"/>
                                        <p:tgtEl>
                                          <p:spTgt spid="168"/>
                                        </p:tgtEl>
                                      </p:cBhvr>
                                    </p:animEffect>
                                  </p:childTnLst>
                                </p:cTn>
                              </p:par>
                            </p:childTnLst>
                          </p:cTn>
                        </p:par>
                      </p:childTnLst>
                    </p:cTn>
                  </p:par>
                  <p:par>
                    <p:cTn id="354" fill="hold">
                      <p:stCondLst>
                        <p:cond delay="indefinite"/>
                      </p:stCondLst>
                      <p:childTnLst>
                        <p:par>
                          <p:cTn id="355" fill="hold">
                            <p:stCondLst>
                              <p:cond delay="0"/>
                            </p:stCondLst>
                            <p:childTnLst>
                              <p:par>
                                <p:cTn id="356" presetID="1" presetClass="entr" presetSubtype="0" fill="hold" grpId="0" nodeType="clickEffect">
                                  <p:stCondLst>
                                    <p:cond delay="0"/>
                                  </p:stCondLst>
                                  <p:childTnLst>
                                    <p:set>
                                      <p:cBhvr>
                                        <p:cTn id="357" dur="1" fill="hold">
                                          <p:stCondLst>
                                            <p:cond delay="499"/>
                                          </p:stCondLst>
                                        </p:cTn>
                                        <p:tgtEl>
                                          <p:spTgt spid="166"/>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1" presetClass="entr" presetSubtype="0" fill="hold" grpId="0" nodeType="clickEffect">
                                  <p:stCondLst>
                                    <p:cond delay="0"/>
                                  </p:stCondLst>
                                  <p:childTnLst>
                                    <p:set>
                                      <p:cBhvr>
                                        <p:cTn id="361" dur="1" fill="hold">
                                          <p:stCondLst>
                                            <p:cond delay="499"/>
                                          </p:stCondLst>
                                        </p:cTn>
                                        <p:tgtEl>
                                          <p:spTgt spid="170"/>
                                        </p:tgtEl>
                                        <p:attrNameLst>
                                          <p:attrName>style.visibility</p:attrName>
                                        </p:attrNameLst>
                                      </p:cBhvr>
                                      <p:to>
                                        <p:strVal val="visible"/>
                                      </p:to>
                                    </p:set>
                                  </p:childTnLst>
                                </p:cTn>
                              </p:par>
                            </p:childTnLst>
                          </p:cTn>
                        </p:par>
                      </p:childTnLst>
                    </p:cTn>
                  </p:par>
                  <p:par>
                    <p:cTn id="362" fill="hold">
                      <p:stCondLst>
                        <p:cond delay="indefinite"/>
                      </p:stCondLst>
                      <p:childTnLst>
                        <p:par>
                          <p:cTn id="363" fill="hold">
                            <p:stCondLst>
                              <p:cond delay="0"/>
                            </p:stCondLst>
                            <p:childTnLst>
                              <p:par>
                                <p:cTn id="364" presetID="1" presetClass="entr" presetSubtype="0" fill="hold" grpId="0" nodeType="clickEffect">
                                  <p:stCondLst>
                                    <p:cond delay="0"/>
                                  </p:stCondLst>
                                  <p:childTnLst>
                                    <p:set>
                                      <p:cBhvr>
                                        <p:cTn id="365" dur="1" fill="hold">
                                          <p:stCondLst>
                                            <p:cond delay="499"/>
                                          </p:stCondLst>
                                        </p:cTn>
                                        <p:tgtEl>
                                          <p:spTgt spid="171"/>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grpId="0" nodeType="clickEffect">
                                  <p:stCondLst>
                                    <p:cond delay="0"/>
                                  </p:stCondLst>
                                  <p:childTnLst>
                                    <p:set>
                                      <p:cBhvr>
                                        <p:cTn id="369" dur="1" fill="hold">
                                          <p:stCondLst>
                                            <p:cond delay="499"/>
                                          </p:stCondLst>
                                        </p:cTn>
                                        <p:tgtEl>
                                          <p:spTgt spid="172"/>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16"/>
                                        </p:tgtEl>
                                        <p:attrNameLst>
                                          <p:attrName>style.visibility</p:attrName>
                                        </p:attrNameLst>
                                      </p:cBhvr>
                                      <p:to>
                                        <p:strVal val="visible"/>
                                      </p:to>
                                    </p:set>
                                    <p:animEffect transition="in" filter="wipe(left)">
                                      <p:cBhvr>
                                        <p:cTn id="374" dur="500"/>
                                        <p:tgtEl>
                                          <p:spTgt spid="16"/>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8" fill="hold" grpId="0" nodeType="clickEffect">
                                  <p:stCondLst>
                                    <p:cond delay="0"/>
                                  </p:stCondLst>
                                  <p:childTnLst>
                                    <p:set>
                                      <p:cBhvr>
                                        <p:cTn id="378" dur="1" fill="hold">
                                          <p:stCondLst>
                                            <p:cond delay="0"/>
                                          </p:stCondLst>
                                        </p:cTn>
                                        <p:tgtEl>
                                          <p:spTgt spid="133"/>
                                        </p:tgtEl>
                                        <p:attrNameLst>
                                          <p:attrName>style.visibility</p:attrName>
                                        </p:attrNameLst>
                                      </p:cBhvr>
                                      <p:to>
                                        <p:strVal val="visible"/>
                                      </p:to>
                                    </p:set>
                                    <p:animEffect transition="in" filter="wipe(left)">
                                      <p:cBhvr>
                                        <p:cTn id="379" dur="500"/>
                                        <p:tgtEl>
                                          <p:spTgt spid="133"/>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8" fill="hold" grpId="0" nodeType="clickEffect">
                                  <p:stCondLst>
                                    <p:cond delay="0"/>
                                  </p:stCondLst>
                                  <p:childTnLst>
                                    <p:set>
                                      <p:cBhvr>
                                        <p:cTn id="383" dur="1" fill="hold">
                                          <p:stCondLst>
                                            <p:cond delay="0"/>
                                          </p:stCondLst>
                                        </p:cTn>
                                        <p:tgtEl>
                                          <p:spTgt spid="175"/>
                                        </p:tgtEl>
                                        <p:attrNameLst>
                                          <p:attrName>style.visibility</p:attrName>
                                        </p:attrNameLst>
                                      </p:cBhvr>
                                      <p:to>
                                        <p:strVal val="visible"/>
                                      </p:to>
                                    </p:set>
                                    <p:animEffect transition="in" filter="wipe(left)">
                                      <p:cBhvr>
                                        <p:cTn id="384" dur="500"/>
                                        <p:tgtEl>
                                          <p:spTgt spid="175"/>
                                        </p:tgtEl>
                                      </p:cBhvr>
                                    </p:animEffect>
                                  </p:childTnLst>
                                </p:cTn>
                              </p:par>
                            </p:childTnLst>
                          </p:cTn>
                        </p:par>
                        <p:par>
                          <p:cTn id="385" fill="hold">
                            <p:stCondLst>
                              <p:cond delay="500"/>
                            </p:stCondLst>
                            <p:childTnLst>
                              <p:par>
                                <p:cTn id="386" presetID="22" presetClass="entr" presetSubtype="8" fill="hold" nodeType="afterEffect">
                                  <p:stCondLst>
                                    <p:cond delay="0"/>
                                  </p:stCondLst>
                                  <p:childTnLst>
                                    <p:set>
                                      <p:cBhvr>
                                        <p:cTn id="387" dur="1" fill="hold">
                                          <p:stCondLst>
                                            <p:cond delay="0"/>
                                          </p:stCondLst>
                                        </p:cTn>
                                        <p:tgtEl>
                                          <p:spTgt spid="174"/>
                                        </p:tgtEl>
                                        <p:attrNameLst>
                                          <p:attrName>style.visibility</p:attrName>
                                        </p:attrNameLst>
                                      </p:cBhvr>
                                      <p:to>
                                        <p:strVal val="visible"/>
                                      </p:to>
                                    </p:set>
                                    <p:animEffect transition="in" filter="wipe(left)">
                                      <p:cBhvr>
                                        <p:cTn id="388" dur="500"/>
                                        <p:tgtEl>
                                          <p:spTgt spid="174"/>
                                        </p:tgtEl>
                                      </p:cBhvr>
                                    </p:animEffec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0" nodeType="clickEffect">
                                  <p:stCondLst>
                                    <p:cond delay="0"/>
                                  </p:stCondLst>
                                  <p:childTnLst>
                                    <p:set>
                                      <p:cBhvr>
                                        <p:cTn id="392" dur="1" fill="hold">
                                          <p:stCondLst>
                                            <p:cond delay="499"/>
                                          </p:stCondLst>
                                        </p:cTn>
                                        <p:tgtEl>
                                          <p:spTgt spid="173"/>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499"/>
                                          </p:stCondLst>
                                        </p:cTn>
                                        <p:tgtEl>
                                          <p:spTgt spid="176"/>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ntr" presetSubtype="0" fill="hold" grpId="0" nodeType="clickEffect">
                                  <p:stCondLst>
                                    <p:cond delay="0"/>
                                  </p:stCondLst>
                                  <p:childTnLst>
                                    <p:set>
                                      <p:cBhvr>
                                        <p:cTn id="400" dur="1" fill="hold">
                                          <p:stCondLst>
                                            <p:cond delay="499"/>
                                          </p:stCondLst>
                                        </p:cTn>
                                        <p:tgtEl>
                                          <p:spTgt spid="177"/>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grpId="0" nodeType="clickEffect">
                                  <p:stCondLst>
                                    <p:cond delay="0"/>
                                  </p:stCondLst>
                                  <p:childTnLst>
                                    <p:set>
                                      <p:cBhvr>
                                        <p:cTn id="404" dur="1" fill="hold">
                                          <p:stCondLst>
                                            <p:cond delay="499"/>
                                          </p:stCondLst>
                                        </p:cTn>
                                        <p:tgtEl>
                                          <p:spTgt spid="178"/>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8" fill="hold" grpId="0" nodeType="clickEffect">
                                  <p:stCondLst>
                                    <p:cond delay="0"/>
                                  </p:stCondLst>
                                  <p:childTnLst>
                                    <p:set>
                                      <p:cBhvr>
                                        <p:cTn id="408" dur="1" fill="hold">
                                          <p:stCondLst>
                                            <p:cond delay="0"/>
                                          </p:stCondLst>
                                        </p:cTn>
                                        <p:tgtEl>
                                          <p:spTgt spid="135"/>
                                        </p:tgtEl>
                                        <p:attrNameLst>
                                          <p:attrName>style.visibility</p:attrName>
                                        </p:attrNameLst>
                                      </p:cBhvr>
                                      <p:to>
                                        <p:strVal val="visible"/>
                                      </p:to>
                                    </p:set>
                                    <p:animEffect transition="in" filter="wipe(left)">
                                      <p:cBhvr>
                                        <p:cTn id="409" dur="500"/>
                                        <p:tgtEl>
                                          <p:spTgt spid="135"/>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8" fill="hold" grpId="0" nodeType="clickEffect">
                                  <p:stCondLst>
                                    <p:cond delay="0"/>
                                  </p:stCondLst>
                                  <p:childTnLst>
                                    <p:set>
                                      <p:cBhvr>
                                        <p:cTn id="413" dur="1" fill="hold">
                                          <p:stCondLst>
                                            <p:cond delay="0"/>
                                          </p:stCondLst>
                                        </p:cTn>
                                        <p:tgtEl>
                                          <p:spTgt spid="17"/>
                                        </p:tgtEl>
                                        <p:attrNameLst>
                                          <p:attrName>style.visibility</p:attrName>
                                        </p:attrNameLst>
                                      </p:cBhvr>
                                      <p:to>
                                        <p:strVal val="visible"/>
                                      </p:to>
                                    </p:set>
                                    <p:animEffect transition="in" filter="wipe(left)">
                                      <p:cBhvr>
                                        <p:cTn id="414" dur="500"/>
                                        <p:tgtEl>
                                          <p:spTgt spid="17"/>
                                        </p:tgtEl>
                                      </p:cBhvr>
                                    </p:animEffect>
                                  </p:childTnLst>
                                </p:cTn>
                              </p:par>
                            </p:childTnLst>
                          </p:cTn>
                        </p:par>
                      </p:childTnLst>
                    </p:cTn>
                  </p:par>
                  <p:par>
                    <p:cTn id="415" fill="hold">
                      <p:stCondLst>
                        <p:cond delay="indefinite"/>
                      </p:stCondLst>
                      <p:childTnLst>
                        <p:par>
                          <p:cTn id="416" fill="hold">
                            <p:stCondLst>
                              <p:cond delay="0"/>
                            </p:stCondLst>
                            <p:childTnLst>
                              <p:par>
                                <p:cTn id="417" presetID="22" presetClass="entr" presetSubtype="8" fill="hold" grpId="0" nodeType="clickEffect">
                                  <p:stCondLst>
                                    <p:cond delay="0"/>
                                  </p:stCondLst>
                                  <p:childTnLst>
                                    <p:set>
                                      <p:cBhvr>
                                        <p:cTn id="418" dur="1" fill="hold">
                                          <p:stCondLst>
                                            <p:cond delay="0"/>
                                          </p:stCondLst>
                                        </p:cTn>
                                        <p:tgtEl>
                                          <p:spTgt spid="198"/>
                                        </p:tgtEl>
                                        <p:attrNameLst>
                                          <p:attrName>style.visibility</p:attrName>
                                        </p:attrNameLst>
                                      </p:cBhvr>
                                      <p:to>
                                        <p:strVal val="visible"/>
                                      </p:to>
                                    </p:set>
                                    <p:animEffect transition="in" filter="wipe(left)">
                                      <p:cBhvr>
                                        <p:cTn id="419" dur="500"/>
                                        <p:tgtEl>
                                          <p:spTgt spid="198"/>
                                        </p:tgtEl>
                                      </p:cBhvr>
                                    </p:animEffect>
                                  </p:childTnLst>
                                </p:cTn>
                              </p:par>
                            </p:childTnLst>
                          </p:cTn>
                        </p:par>
                        <p:par>
                          <p:cTn id="420" fill="hold">
                            <p:stCondLst>
                              <p:cond delay="500"/>
                            </p:stCondLst>
                            <p:childTnLst>
                              <p:par>
                                <p:cTn id="421" presetID="22" presetClass="entr" presetSubtype="8" fill="hold" nodeType="afterEffect">
                                  <p:stCondLst>
                                    <p:cond delay="0"/>
                                  </p:stCondLst>
                                  <p:childTnLst>
                                    <p:set>
                                      <p:cBhvr>
                                        <p:cTn id="422" dur="1" fill="hold">
                                          <p:stCondLst>
                                            <p:cond delay="0"/>
                                          </p:stCondLst>
                                        </p:cTn>
                                        <p:tgtEl>
                                          <p:spTgt spid="180"/>
                                        </p:tgtEl>
                                        <p:attrNameLst>
                                          <p:attrName>style.visibility</p:attrName>
                                        </p:attrNameLst>
                                      </p:cBhvr>
                                      <p:to>
                                        <p:strVal val="visible"/>
                                      </p:to>
                                    </p:set>
                                    <p:animEffect transition="in" filter="wipe(left)">
                                      <p:cBhvr>
                                        <p:cTn id="423" dur="500"/>
                                        <p:tgtEl>
                                          <p:spTgt spid="180"/>
                                        </p:tgtEl>
                                      </p:cBhvr>
                                    </p:animEffect>
                                  </p:childTnLst>
                                </p:cTn>
                              </p:par>
                            </p:childTnLst>
                          </p:cTn>
                        </p:par>
                      </p:childTnLst>
                    </p:cTn>
                  </p:par>
                  <p:par>
                    <p:cTn id="424" fill="hold">
                      <p:stCondLst>
                        <p:cond delay="indefinite"/>
                      </p:stCondLst>
                      <p:childTnLst>
                        <p:par>
                          <p:cTn id="425" fill="hold">
                            <p:stCondLst>
                              <p:cond delay="0"/>
                            </p:stCondLst>
                            <p:childTnLst>
                              <p:par>
                                <p:cTn id="426" presetID="1" presetClass="entr" presetSubtype="0" fill="hold" grpId="0" nodeType="clickEffect">
                                  <p:stCondLst>
                                    <p:cond delay="0"/>
                                  </p:stCondLst>
                                  <p:childTnLst>
                                    <p:set>
                                      <p:cBhvr>
                                        <p:cTn id="427" dur="1" fill="hold">
                                          <p:stCondLst>
                                            <p:cond delay="499"/>
                                          </p:stCondLst>
                                        </p:cTn>
                                        <p:tgtEl>
                                          <p:spTgt spid="1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ntr" presetSubtype="0" fill="hold" grpId="0" nodeType="clickEffect">
                                  <p:stCondLst>
                                    <p:cond delay="0"/>
                                  </p:stCondLst>
                                  <p:childTnLst>
                                    <p:set>
                                      <p:cBhvr>
                                        <p:cTn id="431" dur="1" fill="hold">
                                          <p:stCondLst>
                                            <p:cond delay="499"/>
                                          </p:stCondLst>
                                        </p:cTn>
                                        <p:tgtEl>
                                          <p:spTgt spid="199"/>
                                        </p:tgtEl>
                                        <p:attrNameLst>
                                          <p:attrName>style.visibility</p:attrName>
                                        </p:attrNameLst>
                                      </p:cBhvr>
                                      <p:to>
                                        <p:strVal val="visible"/>
                                      </p:to>
                                    </p:set>
                                  </p:childTnLst>
                                </p:cTn>
                              </p:par>
                            </p:childTnLst>
                          </p:cTn>
                        </p:par>
                      </p:childTnLst>
                    </p:cTn>
                  </p:par>
                  <p:par>
                    <p:cTn id="432" fill="hold">
                      <p:stCondLst>
                        <p:cond delay="indefinite"/>
                      </p:stCondLst>
                      <p:childTnLst>
                        <p:par>
                          <p:cTn id="433" fill="hold">
                            <p:stCondLst>
                              <p:cond delay="0"/>
                            </p:stCondLst>
                            <p:childTnLst>
                              <p:par>
                                <p:cTn id="434" presetID="1" presetClass="entr" presetSubtype="0" fill="hold" grpId="0" nodeType="clickEffect">
                                  <p:stCondLst>
                                    <p:cond delay="0"/>
                                  </p:stCondLst>
                                  <p:childTnLst>
                                    <p:set>
                                      <p:cBhvr>
                                        <p:cTn id="435" dur="1" fill="hold">
                                          <p:stCondLst>
                                            <p:cond delay="499"/>
                                          </p:stCondLst>
                                        </p:cTn>
                                        <p:tgtEl>
                                          <p:spTgt spid="200"/>
                                        </p:tgtEl>
                                        <p:attrNameLst>
                                          <p:attrName>style.visibility</p:attrName>
                                        </p:attrNameLst>
                                      </p:cBhvr>
                                      <p:to>
                                        <p:strVal val="visible"/>
                                      </p:to>
                                    </p:se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grpId="0" nodeType="clickEffect">
                                  <p:stCondLst>
                                    <p:cond delay="0"/>
                                  </p:stCondLst>
                                  <p:childTnLst>
                                    <p:set>
                                      <p:cBhvr>
                                        <p:cTn id="439" dur="1" fill="hold">
                                          <p:stCondLst>
                                            <p:cond delay="0"/>
                                          </p:stCondLst>
                                        </p:cTn>
                                        <p:tgtEl>
                                          <p:spTgt spid="19"/>
                                        </p:tgtEl>
                                        <p:attrNameLst>
                                          <p:attrName>style.visibility</p:attrName>
                                        </p:attrNameLst>
                                      </p:cBhvr>
                                      <p:to>
                                        <p:strVal val="visible"/>
                                      </p:to>
                                    </p:set>
                                    <p:animEffect transition="in" filter="wipe(left)">
                                      <p:cBhvr>
                                        <p:cTn id="440" dur="500"/>
                                        <p:tgtEl>
                                          <p:spTgt spid="19"/>
                                        </p:tgtEl>
                                      </p:cBhvr>
                                    </p:animEffect>
                                  </p:childTnLst>
                                </p:cTn>
                              </p:par>
                            </p:childTnLst>
                          </p:cTn>
                        </p:par>
                      </p:childTnLst>
                    </p:cTn>
                  </p:par>
                  <p:par>
                    <p:cTn id="441" fill="hold">
                      <p:stCondLst>
                        <p:cond delay="indefinite"/>
                      </p:stCondLst>
                      <p:childTnLst>
                        <p:par>
                          <p:cTn id="442" fill="hold">
                            <p:stCondLst>
                              <p:cond delay="0"/>
                            </p:stCondLst>
                            <p:childTnLst>
                              <p:par>
                                <p:cTn id="443" presetID="22" presetClass="entr" presetSubtype="1" fill="hold" nodeType="clickEffect">
                                  <p:stCondLst>
                                    <p:cond delay="0"/>
                                  </p:stCondLst>
                                  <p:childTnLst>
                                    <p:set>
                                      <p:cBhvr>
                                        <p:cTn id="444" dur="1" fill="hold">
                                          <p:stCondLst>
                                            <p:cond delay="0"/>
                                          </p:stCondLst>
                                        </p:cTn>
                                        <p:tgtEl>
                                          <p:spTgt spid="20"/>
                                        </p:tgtEl>
                                        <p:attrNameLst>
                                          <p:attrName>style.visibility</p:attrName>
                                        </p:attrNameLst>
                                      </p:cBhvr>
                                      <p:to>
                                        <p:strVal val="visible"/>
                                      </p:to>
                                    </p:set>
                                    <p:animEffect transition="in" filter="wipe(up)">
                                      <p:cBhvr>
                                        <p:cTn id="445" dur="500"/>
                                        <p:tgtEl>
                                          <p:spTgt spid="20"/>
                                        </p:tgtEl>
                                      </p:cBhvr>
                                    </p:animEffect>
                                  </p:childTnLst>
                                </p:cTn>
                              </p:par>
                            </p:childTnLst>
                          </p:cTn>
                        </p:par>
                      </p:childTnLst>
                    </p:cTn>
                  </p:par>
                  <p:par>
                    <p:cTn id="446" fill="hold">
                      <p:stCondLst>
                        <p:cond delay="indefinite"/>
                      </p:stCondLst>
                      <p:childTnLst>
                        <p:par>
                          <p:cTn id="447" fill="hold">
                            <p:stCondLst>
                              <p:cond delay="0"/>
                            </p:stCondLst>
                            <p:childTnLst>
                              <p:par>
                                <p:cTn id="448" presetID="22" presetClass="entr" presetSubtype="8" fill="hold" grpId="0" nodeType="clickEffect">
                                  <p:stCondLst>
                                    <p:cond delay="0"/>
                                  </p:stCondLst>
                                  <p:childTnLst>
                                    <p:set>
                                      <p:cBhvr>
                                        <p:cTn id="449" dur="1" fill="hold">
                                          <p:stCondLst>
                                            <p:cond delay="0"/>
                                          </p:stCondLst>
                                        </p:cTn>
                                        <p:tgtEl>
                                          <p:spTgt spid="21"/>
                                        </p:tgtEl>
                                        <p:attrNameLst>
                                          <p:attrName>style.visibility</p:attrName>
                                        </p:attrNameLst>
                                      </p:cBhvr>
                                      <p:to>
                                        <p:strVal val="visible"/>
                                      </p:to>
                                    </p:set>
                                    <p:animEffect transition="in" filter="wipe(left)">
                                      <p:cBhvr>
                                        <p:cTn id="450" dur="500"/>
                                        <p:tgtEl>
                                          <p:spTgt spid="21"/>
                                        </p:tgtEl>
                                      </p:cBhvr>
                                    </p:animEffect>
                                  </p:childTnLst>
                                </p:cTn>
                              </p:par>
                            </p:childTnLst>
                          </p:cTn>
                        </p:par>
                      </p:childTnLst>
                    </p:cTn>
                  </p:par>
                  <p:par>
                    <p:cTn id="451" fill="hold">
                      <p:stCondLst>
                        <p:cond delay="indefinite"/>
                      </p:stCondLst>
                      <p:childTnLst>
                        <p:par>
                          <p:cTn id="452" fill="hold">
                            <p:stCondLst>
                              <p:cond delay="0"/>
                            </p:stCondLst>
                            <p:childTnLst>
                              <p:par>
                                <p:cTn id="453" presetID="22" presetClass="entr" presetSubtype="4" fill="hold" nodeType="clickEffect">
                                  <p:stCondLst>
                                    <p:cond delay="0"/>
                                  </p:stCondLst>
                                  <p:childTnLst>
                                    <p:set>
                                      <p:cBhvr>
                                        <p:cTn id="454" dur="1" fill="hold">
                                          <p:stCondLst>
                                            <p:cond delay="0"/>
                                          </p:stCondLst>
                                        </p:cTn>
                                        <p:tgtEl>
                                          <p:spTgt spid="148"/>
                                        </p:tgtEl>
                                        <p:attrNameLst>
                                          <p:attrName>style.visibility</p:attrName>
                                        </p:attrNameLst>
                                      </p:cBhvr>
                                      <p:to>
                                        <p:strVal val="visible"/>
                                      </p:to>
                                    </p:set>
                                    <p:animEffect transition="in" filter="wipe(down)">
                                      <p:cBhvr>
                                        <p:cTn id="455" dur="500"/>
                                        <p:tgtEl>
                                          <p:spTgt spid="148"/>
                                        </p:tgtEl>
                                      </p:cBhvr>
                                    </p:animEffect>
                                  </p:childTnLst>
                                </p:cTn>
                              </p:par>
                            </p:childTnLst>
                          </p:cTn>
                        </p:par>
                      </p:childTnLst>
                    </p:cTn>
                  </p:par>
                  <p:par>
                    <p:cTn id="456" fill="hold">
                      <p:stCondLst>
                        <p:cond delay="indefinite"/>
                      </p:stCondLst>
                      <p:childTnLst>
                        <p:par>
                          <p:cTn id="457" fill="hold">
                            <p:stCondLst>
                              <p:cond delay="0"/>
                            </p:stCondLst>
                            <p:childTnLst>
                              <p:par>
                                <p:cTn id="458" presetID="22" presetClass="entr" presetSubtype="8" fill="hold" grpId="0" nodeType="clickEffect">
                                  <p:stCondLst>
                                    <p:cond delay="0"/>
                                  </p:stCondLst>
                                  <p:childTnLst>
                                    <p:set>
                                      <p:cBhvr>
                                        <p:cTn id="459" dur="1" fill="hold">
                                          <p:stCondLst>
                                            <p:cond delay="0"/>
                                          </p:stCondLst>
                                        </p:cTn>
                                        <p:tgtEl>
                                          <p:spTgt spid="22"/>
                                        </p:tgtEl>
                                        <p:attrNameLst>
                                          <p:attrName>style.visibility</p:attrName>
                                        </p:attrNameLst>
                                      </p:cBhvr>
                                      <p:to>
                                        <p:strVal val="visible"/>
                                      </p:to>
                                    </p:set>
                                    <p:animEffect transition="in" filter="wipe(left)">
                                      <p:cBhvr>
                                        <p:cTn id="460" dur="500"/>
                                        <p:tgtEl>
                                          <p:spTgt spid="22"/>
                                        </p:tgtEl>
                                      </p:cBhvr>
                                    </p:animEffect>
                                  </p:childTnLst>
                                </p:cTn>
                              </p:par>
                            </p:childTnLst>
                          </p:cTn>
                        </p:par>
                      </p:childTnLst>
                    </p:cTn>
                  </p:par>
                  <p:par>
                    <p:cTn id="461" fill="hold">
                      <p:stCondLst>
                        <p:cond delay="indefinite"/>
                      </p:stCondLst>
                      <p:childTnLst>
                        <p:par>
                          <p:cTn id="462" fill="hold">
                            <p:stCondLst>
                              <p:cond delay="0"/>
                            </p:stCondLst>
                            <p:childTnLst>
                              <p:par>
                                <p:cTn id="463" presetID="10" presetClass="exit" presetSubtype="0" fill="hold" nodeType="clickEffect">
                                  <p:stCondLst>
                                    <p:cond delay="0"/>
                                  </p:stCondLst>
                                  <p:childTnLst>
                                    <p:animEffect transition="out" filter="fade">
                                      <p:cBhvr>
                                        <p:cTn id="464" dur="500"/>
                                        <p:tgtEl>
                                          <p:spTgt spid="148"/>
                                        </p:tgtEl>
                                      </p:cBhvr>
                                    </p:animEffect>
                                    <p:set>
                                      <p:cBhvr>
                                        <p:cTn id="465" dur="1" fill="hold">
                                          <p:stCondLst>
                                            <p:cond delay="499"/>
                                          </p:stCondLst>
                                        </p:cTn>
                                        <p:tgtEl>
                                          <p:spTgt spid="148"/>
                                        </p:tgtEl>
                                        <p:attrNameLst>
                                          <p:attrName>style.visibility</p:attrName>
                                        </p:attrNameLst>
                                      </p:cBhvr>
                                      <p:to>
                                        <p:strVal val="hidden"/>
                                      </p:to>
                                    </p:set>
                                  </p:childTnLst>
                                </p:cTn>
                              </p:par>
                            </p:childTnLst>
                          </p:cTn>
                        </p:par>
                        <p:par>
                          <p:cTn id="466" fill="hold">
                            <p:stCondLst>
                              <p:cond delay="500"/>
                            </p:stCondLst>
                            <p:childTnLst>
                              <p:par>
                                <p:cTn id="467" presetID="22" presetClass="entr" presetSubtype="4" fill="hold" nodeType="afterEffect">
                                  <p:stCondLst>
                                    <p:cond delay="0"/>
                                  </p:stCondLst>
                                  <p:childTnLst>
                                    <p:set>
                                      <p:cBhvr>
                                        <p:cTn id="468" dur="1" fill="hold">
                                          <p:stCondLst>
                                            <p:cond delay="0"/>
                                          </p:stCondLst>
                                        </p:cTn>
                                        <p:tgtEl>
                                          <p:spTgt spid="152"/>
                                        </p:tgtEl>
                                        <p:attrNameLst>
                                          <p:attrName>style.visibility</p:attrName>
                                        </p:attrNameLst>
                                      </p:cBhvr>
                                      <p:to>
                                        <p:strVal val="visible"/>
                                      </p:to>
                                    </p:set>
                                    <p:animEffect transition="in" filter="wipe(down)">
                                      <p:cBhvr>
                                        <p:cTn id="469" dur="500"/>
                                        <p:tgtEl>
                                          <p:spTgt spid="152"/>
                                        </p:tgtEl>
                                      </p:cBhvr>
                                    </p:animEffect>
                                  </p:childTnLst>
                                </p:cTn>
                              </p:par>
                            </p:childTnLst>
                          </p:cTn>
                        </p:par>
                      </p:childTnLst>
                    </p:cTn>
                  </p:par>
                  <p:par>
                    <p:cTn id="470" fill="hold">
                      <p:stCondLst>
                        <p:cond delay="indefinite"/>
                      </p:stCondLst>
                      <p:childTnLst>
                        <p:par>
                          <p:cTn id="471" fill="hold">
                            <p:stCondLst>
                              <p:cond delay="0"/>
                            </p:stCondLst>
                            <p:childTnLst>
                              <p:par>
                                <p:cTn id="472" presetID="22" presetClass="entr" presetSubtype="8" fill="hold" grpId="0" nodeType="clickEffect">
                                  <p:stCondLst>
                                    <p:cond delay="0"/>
                                  </p:stCondLst>
                                  <p:childTnLst>
                                    <p:set>
                                      <p:cBhvr>
                                        <p:cTn id="473" dur="1" fill="hold">
                                          <p:stCondLst>
                                            <p:cond delay="0"/>
                                          </p:stCondLst>
                                        </p:cTn>
                                        <p:tgtEl>
                                          <p:spTgt spid="23"/>
                                        </p:tgtEl>
                                        <p:attrNameLst>
                                          <p:attrName>style.visibility</p:attrName>
                                        </p:attrNameLst>
                                      </p:cBhvr>
                                      <p:to>
                                        <p:strVal val="visible"/>
                                      </p:to>
                                    </p:set>
                                    <p:animEffect transition="in" filter="wipe(left)">
                                      <p:cBhvr>
                                        <p:cTn id="474" dur="500"/>
                                        <p:tgtEl>
                                          <p:spTgt spid="23"/>
                                        </p:tgtEl>
                                      </p:cBhvr>
                                    </p:animEffect>
                                  </p:childTnLst>
                                </p:cTn>
                              </p:par>
                            </p:childTnLst>
                          </p:cTn>
                        </p:par>
                      </p:childTnLst>
                    </p:cTn>
                  </p:par>
                  <p:par>
                    <p:cTn id="475" fill="hold">
                      <p:stCondLst>
                        <p:cond delay="indefinite"/>
                      </p:stCondLst>
                      <p:childTnLst>
                        <p:par>
                          <p:cTn id="476" fill="hold">
                            <p:stCondLst>
                              <p:cond delay="0"/>
                            </p:stCondLst>
                            <p:childTnLst>
                              <p:par>
                                <p:cTn id="477" presetID="10" presetClass="exit" presetSubtype="0" fill="hold" nodeType="clickEffect">
                                  <p:stCondLst>
                                    <p:cond delay="0"/>
                                  </p:stCondLst>
                                  <p:childTnLst>
                                    <p:animEffect transition="out" filter="fade">
                                      <p:cBhvr>
                                        <p:cTn id="478" dur="500"/>
                                        <p:tgtEl>
                                          <p:spTgt spid="152"/>
                                        </p:tgtEl>
                                      </p:cBhvr>
                                    </p:animEffect>
                                    <p:set>
                                      <p:cBhvr>
                                        <p:cTn id="479" dur="1" fill="hold">
                                          <p:stCondLst>
                                            <p:cond delay="499"/>
                                          </p:stCondLst>
                                        </p:cTn>
                                        <p:tgtEl>
                                          <p:spTgt spid="152"/>
                                        </p:tgtEl>
                                        <p:attrNameLst>
                                          <p:attrName>style.visibility</p:attrName>
                                        </p:attrNameLst>
                                      </p:cBhvr>
                                      <p:to>
                                        <p:strVal val="hidden"/>
                                      </p:to>
                                    </p:set>
                                  </p:childTnLst>
                                </p:cTn>
                              </p:par>
                            </p:childTnLst>
                          </p:cTn>
                        </p:par>
                        <p:par>
                          <p:cTn id="480" fill="hold">
                            <p:stCondLst>
                              <p:cond delay="500"/>
                            </p:stCondLst>
                            <p:childTnLst>
                              <p:par>
                                <p:cTn id="481" presetID="22" presetClass="entr" presetSubtype="8" fill="hold" grpId="0" nodeType="afterEffect">
                                  <p:stCondLst>
                                    <p:cond delay="0"/>
                                  </p:stCondLst>
                                  <p:childTnLst>
                                    <p:set>
                                      <p:cBhvr>
                                        <p:cTn id="482" dur="1" fill="hold">
                                          <p:stCondLst>
                                            <p:cond delay="0"/>
                                          </p:stCondLst>
                                        </p:cTn>
                                        <p:tgtEl>
                                          <p:spTgt spid="24"/>
                                        </p:tgtEl>
                                        <p:attrNameLst>
                                          <p:attrName>style.visibility</p:attrName>
                                        </p:attrNameLst>
                                      </p:cBhvr>
                                      <p:to>
                                        <p:strVal val="visible"/>
                                      </p:to>
                                    </p:set>
                                    <p:animEffect transition="in" filter="wipe(left)">
                                      <p:cBhvr>
                                        <p:cTn id="483" dur="500"/>
                                        <p:tgtEl>
                                          <p:spTgt spid="24"/>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25"/>
                                        </p:tgtEl>
                                        <p:attrNameLst>
                                          <p:attrName>style.visibility</p:attrName>
                                        </p:attrNameLst>
                                      </p:cBhvr>
                                      <p:to>
                                        <p:strVal val="visible"/>
                                      </p:to>
                                    </p:set>
                                    <p:animEffect transition="in" filter="wipe(left)">
                                      <p:cBhvr>
                                        <p:cTn id="488" dur="500"/>
                                        <p:tgtEl>
                                          <p:spTgt spid="25"/>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26"/>
                                        </p:tgtEl>
                                        <p:attrNameLst>
                                          <p:attrName>style.visibility</p:attrName>
                                        </p:attrNameLst>
                                      </p:cBhvr>
                                      <p:to>
                                        <p:strVal val="visible"/>
                                      </p:to>
                                    </p:set>
                                    <p:animEffect transition="in" filter="wipe(left)">
                                      <p:cBhvr>
                                        <p:cTn id="493" dur="500"/>
                                        <p:tgtEl>
                                          <p:spTgt spid="26"/>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27"/>
                                        </p:tgtEl>
                                        <p:attrNameLst>
                                          <p:attrName>style.visibility</p:attrName>
                                        </p:attrNameLst>
                                      </p:cBhvr>
                                      <p:to>
                                        <p:strVal val="visible"/>
                                      </p:to>
                                    </p:set>
                                    <p:animEffect transition="in" filter="wipe(left)">
                                      <p:cBhvr>
                                        <p:cTn id="498" dur="500"/>
                                        <p:tgtEl>
                                          <p:spTgt spid="27"/>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28"/>
                                        </p:tgtEl>
                                        <p:attrNameLst>
                                          <p:attrName>style.visibility</p:attrName>
                                        </p:attrNameLst>
                                      </p:cBhvr>
                                      <p:to>
                                        <p:strVal val="visible"/>
                                      </p:to>
                                    </p:set>
                                    <p:animEffect transition="in" filter="wipe(left)">
                                      <p:cBhvr>
                                        <p:cTn id="503" dur="500"/>
                                        <p:tgtEl>
                                          <p:spTgt spid="28"/>
                                        </p:tgtEl>
                                      </p:cBhvr>
                                    </p:animEffec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grpId="0" nodeType="clickEffect">
                                  <p:stCondLst>
                                    <p:cond delay="0"/>
                                  </p:stCondLst>
                                  <p:childTnLst>
                                    <p:set>
                                      <p:cBhvr>
                                        <p:cTn id="507" dur="1" fill="hold">
                                          <p:stCondLst>
                                            <p:cond delay="0"/>
                                          </p:stCondLst>
                                        </p:cTn>
                                        <p:tgtEl>
                                          <p:spTgt spid="29"/>
                                        </p:tgtEl>
                                        <p:attrNameLst>
                                          <p:attrName>style.visibility</p:attrName>
                                        </p:attrNameLst>
                                      </p:cBhvr>
                                      <p:to>
                                        <p:strVal val="visible"/>
                                      </p:to>
                                    </p:set>
                                    <p:animEffect transition="in" filter="wipe(left)">
                                      <p:cBhvr>
                                        <p:cTn id="508" dur="500"/>
                                        <p:tgtEl>
                                          <p:spTgt spid="29"/>
                                        </p:tgtEl>
                                      </p:cBhvr>
                                    </p:animEffect>
                                  </p:childTnLst>
                                </p:cTn>
                              </p:par>
                            </p:childTnLst>
                          </p:cTn>
                        </p:par>
                      </p:childTnLst>
                    </p:cTn>
                  </p:par>
                  <p:par>
                    <p:cTn id="509" fill="hold">
                      <p:stCondLst>
                        <p:cond delay="indefinite"/>
                      </p:stCondLst>
                      <p:childTnLst>
                        <p:par>
                          <p:cTn id="510" fill="hold">
                            <p:stCondLst>
                              <p:cond delay="0"/>
                            </p:stCondLst>
                            <p:childTnLst>
                              <p:par>
                                <p:cTn id="511" presetID="22" presetClass="entr" presetSubtype="8" fill="hold" grpId="0" nodeType="clickEffect">
                                  <p:stCondLst>
                                    <p:cond delay="0"/>
                                  </p:stCondLst>
                                  <p:childTnLst>
                                    <p:set>
                                      <p:cBhvr>
                                        <p:cTn id="512" dur="1" fill="hold">
                                          <p:stCondLst>
                                            <p:cond delay="0"/>
                                          </p:stCondLst>
                                        </p:cTn>
                                        <p:tgtEl>
                                          <p:spTgt spid="30"/>
                                        </p:tgtEl>
                                        <p:attrNameLst>
                                          <p:attrName>style.visibility</p:attrName>
                                        </p:attrNameLst>
                                      </p:cBhvr>
                                      <p:to>
                                        <p:strVal val="visible"/>
                                      </p:to>
                                    </p:set>
                                    <p:animEffect transition="in" filter="wipe(left)">
                                      <p:cBhvr>
                                        <p:cTn id="513" dur="500"/>
                                        <p:tgtEl>
                                          <p:spTgt spid="30"/>
                                        </p:tgtEl>
                                      </p:cBhvr>
                                    </p:animEffect>
                                  </p:childTnLst>
                                </p:cTn>
                              </p:par>
                            </p:childTnLst>
                          </p:cTn>
                        </p:par>
                      </p:childTnLst>
                    </p:cTn>
                  </p:par>
                  <p:par>
                    <p:cTn id="514" fill="hold">
                      <p:stCondLst>
                        <p:cond delay="indefinite"/>
                      </p:stCondLst>
                      <p:childTnLst>
                        <p:par>
                          <p:cTn id="515" fill="hold">
                            <p:stCondLst>
                              <p:cond delay="0"/>
                            </p:stCondLst>
                            <p:childTnLst>
                              <p:par>
                                <p:cTn id="516" presetID="22" presetClass="entr" presetSubtype="8" fill="hold" grpId="0" nodeType="clickEffect">
                                  <p:stCondLst>
                                    <p:cond delay="0"/>
                                  </p:stCondLst>
                                  <p:childTnLst>
                                    <p:set>
                                      <p:cBhvr>
                                        <p:cTn id="517" dur="1" fill="hold">
                                          <p:stCondLst>
                                            <p:cond delay="0"/>
                                          </p:stCondLst>
                                        </p:cTn>
                                        <p:tgtEl>
                                          <p:spTgt spid="31"/>
                                        </p:tgtEl>
                                        <p:attrNameLst>
                                          <p:attrName>style.visibility</p:attrName>
                                        </p:attrNameLst>
                                      </p:cBhvr>
                                      <p:to>
                                        <p:strVal val="visible"/>
                                      </p:to>
                                    </p:set>
                                    <p:animEffect transition="in" filter="wipe(left)">
                                      <p:cBhvr>
                                        <p:cTn id="518" dur="500"/>
                                        <p:tgtEl>
                                          <p:spTgt spid="31"/>
                                        </p:tgtEl>
                                      </p:cBhvr>
                                    </p:animEffect>
                                  </p:childTnLst>
                                </p:cTn>
                              </p:par>
                            </p:childTnLst>
                          </p:cTn>
                        </p:par>
                      </p:childTnLst>
                    </p:cTn>
                  </p:par>
                  <p:par>
                    <p:cTn id="519" fill="hold">
                      <p:stCondLst>
                        <p:cond delay="indefinite"/>
                      </p:stCondLst>
                      <p:childTnLst>
                        <p:par>
                          <p:cTn id="520" fill="hold">
                            <p:stCondLst>
                              <p:cond delay="0"/>
                            </p:stCondLst>
                            <p:childTnLst>
                              <p:par>
                                <p:cTn id="521" presetID="22" presetClass="entr" presetSubtype="8" fill="hold" grpId="0" nodeType="clickEffect">
                                  <p:stCondLst>
                                    <p:cond delay="0"/>
                                  </p:stCondLst>
                                  <p:childTnLst>
                                    <p:set>
                                      <p:cBhvr>
                                        <p:cTn id="522" dur="1" fill="hold">
                                          <p:stCondLst>
                                            <p:cond delay="0"/>
                                          </p:stCondLst>
                                        </p:cTn>
                                        <p:tgtEl>
                                          <p:spTgt spid="32"/>
                                        </p:tgtEl>
                                        <p:attrNameLst>
                                          <p:attrName>style.visibility</p:attrName>
                                        </p:attrNameLst>
                                      </p:cBhvr>
                                      <p:to>
                                        <p:strVal val="visible"/>
                                      </p:to>
                                    </p:set>
                                    <p:animEffect transition="in" filter="wipe(left)">
                                      <p:cBhvr>
                                        <p:cTn id="523" dur="500"/>
                                        <p:tgtEl>
                                          <p:spTgt spid="32"/>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ntr" presetSubtype="8" fill="hold" grpId="0" nodeType="clickEffect">
                                  <p:stCondLst>
                                    <p:cond delay="0"/>
                                  </p:stCondLst>
                                  <p:childTnLst>
                                    <p:set>
                                      <p:cBhvr>
                                        <p:cTn id="527" dur="1" fill="hold">
                                          <p:stCondLst>
                                            <p:cond delay="0"/>
                                          </p:stCondLst>
                                        </p:cTn>
                                        <p:tgtEl>
                                          <p:spTgt spid="33"/>
                                        </p:tgtEl>
                                        <p:attrNameLst>
                                          <p:attrName>style.visibility</p:attrName>
                                        </p:attrNameLst>
                                      </p:cBhvr>
                                      <p:to>
                                        <p:strVal val="visible"/>
                                      </p:to>
                                    </p:set>
                                    <p:animEffect transition="in" filter="wipe(left)">
                                      <p:cBhvr>
                                        <p:cTn id="528" dur="500"/>
                                        <p:tgtEl>
                                          <p:spTgt spid="33"/>
                                        </p:tgtEl>
                                      </p:cBhvr>
                                    </p:animEffect>
                                  </p:childTnLst>
                                </p:cTn>
                              </p:par>
                            </p:childTnLst>
                          </p:cTn>
                        </p:par>
                      </p:childTnLst>
                    </p:cTn>
                  </p:par>
                  <p:par>
                    <p:cTn id="529" fill="hold">
                      <p:stCondLst>
                        <p:cond delay="indefinite"/>
                      </p:stCondLst>
                      <p:childTnLst>
                        <p:par>
                          <p:cTn id="530" fill="hold">
                            <p:stCondLst>
                              <p:cond delay="0"/>
                            </p:stCondLst>
                            <p:childTnLst>
                              <p:par>
                                <p:cTn id="531" presetID="22" presetClass="entr" presetSubtype="8" fill="hold" grpId="0" nodeType="clickEffect">
                                  <p:stCondLst>
                                    <p:cond delay="0"/>
                                  </p:stCondLst>
                                  <p:childTnLst>
                                    <p:set>
                                      <p:cBhvr>
                                        <p:cTn id="532" dur="1" fill="hold">
                                          <p:stCondLst>
                                            <p:cond delay="0"/>
                                          </p:stCondLst>
                                        </p:cTn>
                                        <p:tgtEl>
                                          <p:spTgt spid="34"/>
                                        </p:tgtEl>
                                        <p:attrNameLst>
                                          <p:attrName>style.visibility</p:attrName>
                                        </p:attrNameLst>
                                      </p:cBhvr>
                                      <p:to>
                                        <p:strVal val="visible"/>
                                      </p:to>
                                    </p:set>
                                    <p:animEffect transition="in" filter="wipe(left)">
                                      <p:cBhvr>
                                        <p:cTn id="533" dur="500"/>
                                        <p:tgtEl>
                                          <p:spTgt spid="34"/>
                                        </p:tgtEl>
                                      </p:cBhvr>
                                    </p:animEffect>
                                  </p:childTnLst>
                                </p:cTn>
                              </p:par>
                            </p:childTnLst>
                          </p:cTn>
                        </p:par>
                      </p:childTnLst>
                    </p:cTn>
                  </p:par>
                  <p:par>
                    <p:cTn id="534" fill="hold">
                      <p:stCondLst>
                        <p:cond delay="indefinite"/>
                      </p:stCondLst>
                      <p:childTnLst>
                        <p:par>
                          <p:cTn id="535" fill="hold">
                            <p:stCondLst>
                              <p:cond delay="0"/>
                            </p:stCondLst>
                            <p:childTnLst>
                              <p:par>
                                <p:cTn id="536" presetID="22" presetClass="entr" presetSubtype="8" fill="hold" grpId="0" nodeType="clickEffect">
                                  <p:stCondLst>
                                    <p:cond delay="0"/>
                                  </p:stCondLst>
                                  <p:childTnLst>
                                    <p:set>
                                      <p:cBhvr>
                                        <p:cTn id="537" dur="1" fill="hold">
                                          <p:stCondLst>
                                            <p:cond delay="0"/>
                                          </p:stCondLst>
                                        </p:cTn>
                                        <p:tgtEl>
                                          <p:spTgt spid="35"/>
                                        </p:tgtEl>
                                        <p:attrNameLst>
                                          <p:attrName>style.visibility</p:attrName>
                                        </p:attrNameLst>
                                      </p:cBhvr>
                                      <p:to>
                                        <p:strVal val="visible"/>
                                      </p:to>
                                    </p:set>
                                    <p:animEffect transition="in" filter="wipe(left)">
                                      <p:cBhvr>
                                        <p:cTn id="538" dur="500"/>
                                        <p:tgtEl>
                                          <p:spTgt spid="35"/>
                                        </p:tgtEl>
                                      </p:cBhvr>
                                    </p:animEffect>
                                  </p:childTnLst>
                                </p:cTn>
                              </p:par>
                            </p:childTnLst>
                          </p:cTn>
                        </p:par>
                      </p:childTnLst>
                    </p:cTn>
                  </p:par>
                  <p:par>
                    <p:cTn id="539" fill="hold">
                      <p:stCondLst>
                        <p:cond delay="indefinite"/>
                      </p:stCondLst>
                      <p:childTnLst>
                        <p:par>
                          <p:cTn id="540" fill="hold">
                            <p:stCondLst>
                              <p:cond delay="0"/>
                            </p:stCondLst>
                            <p:childTnLst>
                              <p:par>
                                <p:cTn id="541" presetID="22" presetClass="entr" presetSubtype="2" fill="hold" grpId="0" nodeType="clickEffect">
                                  <p:stCondLst>
                                    <p:cond delay="0"/>
                                  </p:stCondLst>
                                  <p:childTnLst>
                                    <p:set>
                                      <p:cBhvr>
                                        <p:cTn id="542" dur="1" fill="hold">
                                          <p:stCondLst>
                                            <p:cond delay="0"/>
                                          </p:stCondLst>
                                        </p:cTn>
                                        <p:tgtEl>
                                          <p:spTgt spid="153"/>
                                        </p:tgtEl>
                                        <p:attrNameLst>
                                          <p:attrName>style.visibility</p:attrName>
                                        </p:attrNameLst>
                                      </p:cBhvr>
                                      <p:to>
                                        <p:strVal val="visible"/>
                                      </p:to>
                                    </p:set>
                                    <p:animEffect transition="in" filter="wipe(right)">
                                      <p:cBhvr>
                                        <p:cTn id="543" dur="500"/>
                                        <p:tgtEl>
                                          <p:spTgt spid="153"/>
                                        </p:tgtEl>
                                      </p:cBhvr>
                                    </p:animEffect>
                                  </p:childTnLst>
                                </p:cTn>
                              </p:par>
                            </p:childTnLst>
                          </p:cTn>
                        </p:par>
                      </p:childTnLst>
                    </p:cTn>
                  </p:par>
                  <p:par>
                    <p:cTn id="544" fill="hold">
                      <p:stCondLst>
                        <p:cond delay="indefinite"/>
                      </p:stCondLst>
                      <p:childTnLst>
                        <p:par>
                          <p:cTn id="545" fill="hold">
                            <p:stCondLst>
                              <p:cond delay="0"/>
                            </p:stCondLst>
                            <p:childTnLst>
                              <p:par>
                                <p:cTn id="546" presetID="1" presetClass="entr" presetSubtype="0" fill="hold" grpId="0" nodeType="clickEffect">
                                  <p:stCondLst>
                                    <p:cond delay="0"/>
                                  </p:stCondLst>
                                  <p:childTnLst>
                                    <p:set>
                                      <p:cBhvr>
                                        <p:cTn id="547" dur="1" fill="hold">
                                          <p:stCondLst>
                                            <p:cond delay="0"/>
                                          </p:stCondLst>
                                        </p:cTn>
                                        <p:tgtEl>
                                          <p:spTgt spid="139"/>
                                        </p:tgtEl>
                                        <p:attrNameLst>
                                          <p:attrName>style.visibility</p:attrName>
                                        </p:attrNameLst>
                                      </p:cBhvr>
                                      <p:to>
                                        <p:strVal val="visible"/>
                                      </p:to>
                                    </p:set>
                                  </p:childTnLst>
                                </p:cTn>
                              </p:par>
                              <p:par>
                                <p:cTn id="548" presetID="26" presetClass="emph" presetSubtype="0" repeatCount="3000" fill="hold" grpId="1" nodeType="withEffect">
                                  <p:stCondLst>
                                    <p:cond delay="0"/>
                                  </p:stCondLst>
                                  <p:childTnLst>
                                    <p:animEffect transition="out" filter="fade">
                                      <p:cBhvr>
                                        <p:cTn id="549" dur="500" tmFilter="0, 0; .2, .5; .8, .5; 1, 0"/>
                                        <p:tgtEl>
                                          <p:spTgt spid="139"/>
                                        </p:tgtEl>
                                      </p:cBhvr>
                                    </p:animEffect>
                                    <p:animScale>
                                      <p:cBhvr>
                                        <p:cTn id="550" dur="250" autoRev="1" fill="hold"/>
                                        <p:tgtEl>
                                          <p:spTgt spid="139"/>
                                        </p:tgtEl>
                                      </p:cBhvr>
                                      <p:by x="105000" y="105000"/>
                                    </p:animScale>
                                  </p:childTnLst>
                                </p:cTn>
                              </p:par>
                            </p:childTnLst>
                          </p:cTn>
                        </p:par>
                      </p:childTnLst>
                    </p:cTn>
                  </p:par>
                  <p:par>
                    <p:cTn id="551" fill="hold">
                      <p:stCondLst>
                        <p:cond delay="indefinite"/>
                      </p:stCondLst>
                      <p:childTnLst>
                        <p:par>
                          <p:cTn id="552" fill="hold">
                            <p:stCondLst>
                              <p:cond delay="0"/>
                            </p:stCondLst>
                            <p:childTnLst>
                              <p:par>
                                <p:cTn id="553" presetID="22" presetClass="entr" presetSubtype="8" fill="hold" grpId="0" nodeType="clickEffect">
                                  <p:stCondLst>
                                    <p:cond delay="0"/>
                                  </p:stCondLst>
                                  <p:childTnLst>
                                    <p:set>
                                      <p:cBhvr>
                                        <p:cTn id="554" dur="1" fill="hold">
                                          <p:stCondLst>
                                            <p:cond delay="0"/>
                                          </p:stCondLst>
                                        </p:cTn>
                                        <p:tgtEl>
                                          <p:spTgt spid="154"/>
                                        </p:tgtEl>
                                        <p:attrNameLst>
                                          <p:attrName>style.visibility</p:attrName>
                                        </p:attrNameLst>
                                      </p:cBhvr>
                                      <p:to>
                                        <p:strVal val="visible"/>
                                      </p:to>
                                    </p:set>
                                    <p:animEffect transition="in" filter="wipe(left)">
                                      <p:cBhvr>
                                        <p:cTn id="555" dur="500"/>
                                        <p:tgtEl>
                                          <p:spTgt spid="154"/>
                                        </p:tgtEl>
                                      </p:cBhvr>
                                    </p:animEffect>
                                  </p:childTnLst>
                                </p:cTn>
                              </p:par>
                            </p:childTnLst>
                          </p:cTn>
                        </p:par>
                      </p:childTnLst>
                    </p:cTn>
                  </p:par>
                  <p:par>
                    <p:cTn id="556" fill="hold">
                      <p:stCondLst>
                        <p:cond delay="indefinite"/>
                      </p:stCondLst>
                      <p:childTnLst>
                        <p:par>
                          <p:cTn id="557" fill="hold">
                            <p:stCondLst>
                              <p:cond delay="0"/>
                            </p:stCondLst>
                            <p:childTnLst>
                              <p:par>
                                <p:cTn id="558" presetID="22" presetClass="entr" presetSubtype="8" fill="hold" nodeType="clickEffect">
                                  <p:stCondLst>
                                    <p:cond delay="0"/>
                                  </p:stCondLst>
                                  <p:childTnLst>
                                    <p:set>
                                      <p:cBhvr>
                                        <p:cTn id="559" dur="1" fill="hold">
                                          <p:stCondLst>
                                            <p:cond delay="0"/>
                                          </p:stCondLst>
                                        </p:cTn>
                                        <p:tgtEl>
                                          <p:spTgt spid="155"/>
                                        </p:tgtEl>
                                        <p:attrNameLst>
                                          <p:attrName>style.visibility</p:attrName>
                                        </p:attrNameLst>
                                      </p:cBhvr>
                                      <p:to>
                                        <p:strVal val="visible"/>
                                      </p:to>
                                    </p:set>
                                    <p:animEffect transition="in" filter="wipe(left)">
                                      <p:cBhvr>
                                        <p:cTn id="560" dur="500"/>
                                        <p:tgtEl>
                                          <p:spTgt spid="155"/>
                                        </p:tgtEl>
                                      </p:cBhvr>
                                    </p:animEffect>
                                  </p:childTnLst>
                                </p:cTn>
                              </p:par>
                            </p:childTnLst>
                          </p:cTn>
                        </p:par>
                      </p:childTnLst>
                    </p:cTn>
                  </p:par>
                  <p:par>
                    <p:cTn id="561" fill="hold">
                      <p:stCondLst>
                        <p:cond delay="indefinite"/>
                      </p:stCondLst>
                      <p:childTnLst>
                        <p:par>
                          <p:cTn id="562" fill="hold">
                            <p:stCondLst>
                              <p:cond delay="0"/>
                            </p:stCondLst>
                            <p:childTnLst>
                              <p:par>
                                <p:cTn id="563" presetID="10" presetClass="exit" presetSubtype="0" fill="hold" nodeType="clickEffect">
                                  <p:stCondLst>
                                    <p:cond delay="0"/>
                                  </p:stCondLst>
                                  <p:childTnLst>
                                    <p:animEffect transition="out" filter="fade">
                                      <p:cBhvr>
                                        <p:cTn id="564" dur="500"/>
                                        <p:tgtEl>
                                          <p:spTgt spid="155"/>
                                        </p:tgtEl>
                                      </p:cBhvr>
                                    </p:animEffect>
                                    <p:set>
                                      <p:cBhvr>
                                        <p:cTn id="565" dur="1" fill="hold">
                                          <p:stCondLst>
                                            <p:cond delay="499"/>
                                          </p:stCondLst>
                                        </p:cTn>
                                        <p:tgtEl>
                                          <p:spTgt spid="155"/>
                                        </p:tgtEl>
                                        <p:attrNameLst>
                                          <p:attrName>style.visibility</p:attrName>
                                        </p:attrNameLst>
                                      </p:cBhvr>
                                      <p:to>
                                        <p:strVal val="hidden"/>
                                      </p:to>
                                    </p:set>
                                  </p:childTnLst>
                                </p:cTn>
                              </p:par>
                              <p:par>
                                <p:cTn id="566" presetID="10" presetClass="exit" presetSubtype="0" fill="hold" grpId="1" nodeType="withEffect">
                                  <p:stCondLst>
                                    <p:cond delay="0"/>
                                  </p:stCondLst>
                                  <p:childTnLst>
                                    <p:animEffect transition="out" filter="fade">
                                      <p:cBhvr>
                                        <p:cTn id="567" dur="500"/>
                                        <p:tgtEl>
                                          <p:spTgt spid="154"/>
                                        </p:tgtEl>
                                      </p:cBhvr>
                                    </p:animEffect>
                                    <p:set>
                                      <p:cBhvr>
                                        <p:cTn id="568" dur="1" fill="hold">
                                          <p:stCondLst>
                                            <p:cond delay="499"/>
                                          </p:stCondLst>
                                        </p:cTn>
                                        <p:tgtEl>
                                          <p:spTgt spid="154"/>
                                        </p:tgtEl>
                                        <p:attrNameLst>
                                          <p:attrName>style.visibility</p:attrName>
                                        </p:attrNameLst>
                                      </p:cBhvr>
                                      <p:to>
                                        <p:strVal val="hidden"/>
                                      </p:to>
                                    </p:set>
                                  </p:childTnLst>
                                </p:cTn>
                              </p:par>
                              <p:par>
                                <p:cTn id="569" presetID="10" presetClass="exit" presetSubtype="0" fill="hold" grpId="2" nodeType="withEffect">
                                  <p:stCondLst>
                                    <p:cond delay="0"/>
                                  </p:stCondLst>
                                  <p:childTnLst>
                                    <p:animEffect transition="out" filter="fade">
                                      <p:cBhvr>
                                        <p:cTn id="570" dur="500"/>
                                        <p:tgtEl>
                                          <p:spTgt spid="139"/>
                                        </p:tgtEl>
                                      </p:cBhvr>
                                    </p:animEffect>
                                    <p:set>
                                      <p:cBhvr>
                                        <p:cTn id="571" dur="1" fill="hold">
                                          <p:stCondLst>
                                            <p:cond delay="499"/>
                                          </p:stCondLst>
                                        </p:cTn>
                                        <p:tgtEl>
                                          <p:spTgt spid="139"/>
                                        </p:tgtEl>
                                        <p:attrNameLst>
                                          <p:attrName>style.visibility</p:attrName>
                                        </p:attrNameLst>
                                      </p:cBhvr>
                                      <p:to>
                                        <p:strVal val="hidden"/>
                                      </p:to>
                                    </p:set>
                                  </p:childTnLst>
                                </p:cTn>
                              </p:par>
                              <p:par>
                                <p:cTn id="572" presetID="10" presetClass="exit" presetSubtype="0" fill="hold" grpId="1" nodeType="withEffect">
                                  <p:stCondLst>
                                    <p:cond delay="0"/>
                                  </p:stCondLst>
                                  <p:childTnLst>
                                    <p:animEffect transition="out" filter="fade">
                                      <p:cBhvr>
                                        <p:cTn id="573" dur="500"/>
                                        <p:tgtEl>
                                          <p:spTgt spid="153"/>
                                        </p:tgtEl>
                                      </p:cBhvr>
                                    </p:animEffect>
                                    <p:set>
                                      <p:cBhvr>
                                        <p:cTn id="574" dur="1" fill="hold">
                                          <p:stCondLst>
                                            <p:cond delay="499"/>
                                          </p:stCondLst>
                                        </p:cTn>
                                        <p:tgtEl>
                                          <p:spTgt spid="153"/>
                                        </p:tgtEl>
                                        <p:attrNameLst>
                                          <p:attrName>style.visibility</p:attrName>
                                        </p:attrNameLst>
                                      </p:cBhvr>
                                      <p:to>
                                        <p:strVal val="hidden"/>
                                      </p:to>
                                    </p:set>
                                  </p:childTnLst>
                                </p:cTn>
                              </p:par>
                            </p:childTnLst>
                          </p:cTn>
                        </p:par>
                        <p:par>
                          <p:cTn id="575" fill="hold">
                            <p:stCondLst>
                              <p:cond delay="500"/>
                            </p:stCondLst>
                            <p:childTnLst>
                              <p:par>
                                <p:cTn id="576" presetID="22" presetClass="entr" presetSubtype="2" fill="hold" nodeType="afterEffect">
                                  <p:stCondLst>
                                    <p:cond delay="0"/>
                                  </p:stCondLst>
                                  <p:childTnLst>
                                    <p:set>
                                      <p:cBhvr>
                                        <p:cTn id="577" dur="1" fill="hold">
                                          <p:stCondLst>
                                            <p:cond delay="0"/>
                                          </p:stCondLst>
                                        </p:cTn>
                                        <p:tgtEl>
                                          <p:spTgt spid="149"/>
                                        </p:tgtEl>
                                        <p:attrNameLst>
                                          <p:attrName>style.visibility</p:attrName>
                                        </p:attrNameLst>
                                      </p:cBhvr>
                                      <p:to>
                                        <p:strVal val="visible"/>
                                      </p:to>
                                    </p:set>
                                    <p:animEffect transition="in" filter="wipe(right)">
                                      <p:cBhvr>
                                        <p:cTn id="578" dur="500"/>
                                        <p:tgtEl>
                                          <p:spTgt spid="149"/>
                                        </p:tgtEl>
                                      </p:cBhvr>
                                    </p:animEffect>
                                  </p:childTnLst>
                                </p:cTn>
                              </p:par>
                            </p:childTnLst>
                          </p:cTn>
                        </p:par>
                      </p:childTnLst>
                    </p:cTn>
                  </p:par>
                  <p:par>
                    <p:cTn id="579" fill="hold">
                      <p:stCondLst>
                        <p:cond delay="indefinite"/>
                      </p:stCondLst>
                      <p:childTnLst>
                        <p:par>
                          <p:cTn id="580" fill="hold">
                            <p:stCondLst>
                              <p:cond delay="0"/>
                            </p:stCondLst>
                            <p:childTnLst>
                              <p:par>
                                <p:cTn id="581" presetID="1" presetClass="entr" presetSubtype="0" fill="hold" grpId="0" nodeType="clickEffect">
                                  <p:stCondLst>
                                    <p:cond delay="0"/>
                                  </p:stCondLst>
                                  <p:childTnLst>
                                    <p:set>
                                      <p:cBhvr>
                                        <p:cTn id="582" dur="1" fill="hold">
                                          <p:stCondLst>
                                            <p:cond delay="499"/>
                                          </p:stCondLst>
                                        </p:cTn>
                                        <p:tgtEl>
                                          <p:spTgt spid="167"/>
                                        </p:tgtEl>
                                        <p:attrNameLst>
                                          <p:attrName>style.visibility</p:attrName>
                                        </p:attrNameLst>
                                      </p:cBhvr>
                                      <p:to>
                                        <p:strVal val="visible"/>
                                      </p:to>
                                    </p:set>
                                  </p:childTnLst>
                                </p:cTn>
                              </p:par>
                              <p:par>
                                <p:cTn id="583" presetID="26" presetClass="emph" presetSubtype="0" repeatCount="3000" fill="hold" grpId="1" nodeType="withEffect">
                                  <p:stCondLst>
                                    <p:cond delay="0"/>
                                  </p:stCondLst>
                                  <p:childTnLst>
                                    <p:animEffect transition="out" filter="fade">
                                      <p:cBhvr>
                                        <p:cTn id="584" dur="500" tmFilter="0, 0; .2, .5; .8, .5; 1, 0"/>
                                        <p:tgtEl>
                                          <p:spTgt spid="167"/>
                                        </p:tgtEl>
                                      </p:cBhvr>
                                    </p:animEffect>
                                    <p:animScale>
                                      <p:cBhvr>
                                        <p:cTn id="585" dur="250" autoRev="1" fill="hold"/>
                                        <p:tgtEl>
                                          <p:spTgt spid="167"/>
                                        </p:tgtEl>
                                      </p:cBhvr>
                                      <p:by x="105000" y="105000"/>
                                    </p:animScale>
                                  </p:childTnLst>
                                </p:cTn>
                              </p:par>
                            </p:childTnLst>
                          </p:cTn>
                        </p:par>
                      </p:childTnLst>
                    </p:cTn>
                  </p:par>
                  <p:par>
                    <p:cTn id="586" fill="hold">
                      <p:stCondLst>
                        <p:cond delay="indefinite"/>
                      </p:stCondLst>
                      <p:childTnLst>
                        <p:par>
                          <p:cTn id="587" fill="hold">
                            <p:stCondLst>
                              <p:cond delay="0"/>
                            </p:stCondLst>
                            <p:childTnLst>
                              <p:par>
                                <p:cTn id="588" presetID="10" presetClass="exit" presetSubtype="0" fill="hold" nodeType="clickEffect">
                                  <p:stCondLst>
                                    <p:cond delay="0"/>
                                  </p:stCondLst>
                                  <p:childTnLst>
                                    <p:animEffect transition="out" filter="fade">
                                      <p:cBhvr>
                                        <p:cTn id="589" dur="500"/>
                                        <p:tgtEl>
                                          <p:spTgt spid="149"/>
                                        </p:tgtEl>
                                      </p:cBhvr>
                                    </p:animEffect>
                                    <p:set>
                                      <p:cBhvr>
                                        <p:cTn id="590" dur="1" fill="hold">
                                          <p:stCondLst>
                                            <p:cond delay="499"/>
                                          </p:stCondLst>
                                        </p:cTn>
                                        <p:tgtEl>
                                          <p:spTgt spid="149"/>
                                        </p:tgtEl>
                                        <p:attrNameLst>
                                          <p:attrName>style.visibility</p:attrName>
                                        </p:attrNameLst>
                                      </p:cBhvr>
                                      <p:to>
                                        <p:strVal val="hidden"/>
                                      </p:to>
                                    </p:set>
                                  </p:childTnLst>
                                </p:cTn>
                              </p:par>
                              <p:par>
                                <p:cTn id="591" presetID="10" presetClass="exit" presetSubtype="0" fill="hold" grpId="2" nodeType="withEffect">
                                  <p:stCondLst>
                                    <p:cond delay="0"/>
                                  </p:stCondLst>
                                  <p:childTnLst>
                                    <p:animEffect transition="out" filter="fade">
                                      <p:cBhvr>
                                        <p:cTn id="592" dur="500"/>
                                        <p:tgtEl>
                                          <p:spTgt spid="167"/>
                                        </p:tgtEl>
                                      </p:cBhvr>
                                    </p:animEffect>
                                    <p:set>
                                      <p:cBhvr>
                                        <p:cTn id="593" dur="1" fill="hold">
                                          <p:stCondLst>
                                            <p:cond delay="499"/>
                                          </p:stCondLst>
                                        </p:cTn>
                                        <p:tgtEl>
                                          <p:spTgt spid="167"/>
                                        </p:tgtEl>
                                        <p:attrNameLst>
                                          <p:attrName>style.visibility</p:attrName>
                                        </p:attrNameLst>
                                      </p:cBhvr>
                                      <p:to>
                                        <p:strVal val="hidden"/>
                                      </p:to>
                                    </p:set>
                                  </p:childTnLst>
                                </p:cTn>
                              </p:par>
                              <p:par>
                                <p:cTn id="594" presetID="10" presetClass="exit" presetSubtype="0" fill="hold" grpId="3" nodeType="withEffect">
                                  <p:stCondLst>
                                    <p:cond delay="0"/>
                                  </p:stCondLst>
                                  <p:childTnLst>
                                    <p:animEffect transition="out" filter="fade">
                                      <p:cBhvr>
                                        <p:cTn id="595" dur="500"/>
                                        <p:tgtEl>
                                          <p:spTgt spid="167"/>
                                        </p:tgtEl>
                                      </p:cBhvr>
                                    </p:animEffect>
                                    <p:set>
                                      <p:cBhvr>
                                        <p:cTn id="596" dur="1" fill="hold">
                                          <p:stCondLst>
                                            <p:cond delay="499"/>
                                          </p:stCondLst>
                                        </p:cTn>
                                        <p:tgtEl>
                                          <p:spTgt spid="167"/>
                                        </p:tgtEl>
                                        <p:attrNameLst>
                                          <p:attrName>style.visibility</p:attrName>
                                        </p:attrNameLst>
                                      </p:cBhvr>
                                      <p:to>
                                        <p:strVal val="hidden"/>
                                      </p:to>
                                    </p:set>
                                  </p:childTnLst>
                                </p:cTn>
                              </p:par>
                            </p:childTnLst>
                          </p:cTn>
                        </p:par>
                        <p:par>
                          <p:cTn id="597" fill="hold">
                            <p:stCondLst>
                              <p:cond delay="500"/>
                            </p:stCondLst>
                            <p:childTnLst>
                              <p:par>
                                <p:cTn id="598" presetID="22" presetClass="entr" presetSubtype="1" fill="hold" nodeType="afterEffect">
                                  <p:stCondLst>
                                    <p:cond delay="0"/>
                                  </p:stCondLst>
                                  <p:childTnLst>
                                    <p:set>
                                      <p:cBhvr>
                                        <p:cTn id="599" dur="1" fill="hold">
                                          <p:stCondLst>
                                            <p:cond delay="0"/>
                                          </p:stCondLst>
                                        </p:cTn>
                                        <p:tgtEl>
                                          <p:spTgt spid="184"/>
                                        </p:tgtEl>
                                        <p:attrNameLst>
                                          <p:attrName>style.visibility</p:attrName>
                                        </p:attrNameLst>
                                      </p:cBhvr>
                                      <p:to>
                                        <p:strVal val="visible"/>
                                      </p:to>
                                    </p:set>
                                    <p:animEffect transition="in" filter="wipe(up)">
                                      <p:cBhvr>
                                        <p:cTn id="600" dur="500"/>
                                        <p:tgtEl>
                                          <p:spTgt spid="184"/>
                                        </p:tgtEl>
                                      </p:cBhvr>
                                    </p:animEffect>
                                  </p:childTnLst>
                                </p:cTn>
                              </p:par>
                            </p:childTnLst>
                          </p:cTn>
                        </p:par>
                      </p:childTnLst>
                    </p:cTn>
                  </p:par>
                  <p:par>
                    <p:cTn id="601" fill="hold">
                      <p:stCondLst>
                        <p:cond delay="indefinite"/>
                      </p:stCondLst>
                      <p:childTnLst>
                        <p:par>
                          <p:cTn id="602" fill="hold">
                            <p:stCondLst>
                              <p:cond delay="0"/>
                            </p:stCondLst>
                            <p:childTnLst>
                              <p:par>
                                <p:cTn id="603" presetID="22" presetClass="entr" presetSubtype="8" fill="hold" nodeType="clickEffect">
                                  <p:stCondLst>
                                    <p:cond delay="0"/>
                                  </p:stCondLst>
                                  <p:childTnLst>
                                    <p:set>
                                      <p:cBhvr>
                                        <p:cTn id="604" dur="1" fill="hold">
                                          <p:stCondLst>
                                            <p:cond delay="0"/>
                                          </p:stCondLst>
                                        </p:cTn>
                                        <p:tgtEl>
                                          <p:spTgt spid="158"/>
                                        </p:tgtEl>
                                        <p:attrNameLst>
                                          <p:attrName>style.visibility</p:attrName>
                                        </p:attrNameLst>
                                      </p:cBhvr>
                                      <p:to>
                                        <p:strVal val="visible"/>
                                      </p:to>
                                    </p:set>
                                    <p:animEffect transition="in" filter="wipe(left)">
                                      <p:cBhvr>
                                        <p:cTn id="605" dur="500"/>
                                        <p:tgtEl>
                                          <p:spTgt spid="158"/>
                                        </p:tgtEl>
                                      </p:cBhvr>
                                    </p:animEffect>
                                  </p:childTnLst>
                                </p:cTn>
                              </p:par>
                            </p:childTnLst>
                          </p:cTn>
                        </p:par>
                      </p:childTnLst>
                    </p:cTn>
                  </p:par>
                  <p:par>
                    <p:cTn id="606" fill="hold">
                      <p:stCondLst>
                        <p:cond delay="indefinite"/>
                      </p:stCondLst>
                      <p:childTnLst>
                        <p:par>
                          <p:cTn id="607" fill="hold">
                            <p:stCondLst>
                              <p:cond delay="0"/>
                            </p:stCondLst>
                            <p:childTnLst>
                              <p:par>
                                <p:cTn id="608" presetID="10" presetClass="exit" presetSubtype="0" fill="hold" nodeType="clickEffect">
                                  <p:stCondLst>
                                    <p:cond delay="0"/>
                                  </p:stCondLst>
                                  <p:childTnLst>
                                    <p:animEffect transition="out" filter="fade">
                                      <p:cBhvr>
                                        <p:cTn id="609" dur="500"/>
                                        <p:tgtEl>
                                          <p:spTgt spid="158"/>
                                        </p:tgtEl>
                                      </p:cBhvr>
                                    </p:animEffect>
                                    <p:set>
                                      <p:cBhvr>
                                        <p:cTn id="610" dur="1" fill="hold">
                                          <p:stCondLst>
                                            <p:cond delay="499"/>
                                          </p:stCondLst>
                                        </p:cTn>
                                        <p:tgtEl>
                                          <p:spTgt spid="158"/>
                                        </p:tgtEl>
                                        <p:attrNameLst>
                                          <p:attrName>style.visibility</p:attrName>
                                        </p:attrNameLst>
                                      </p:cBhvr>
                                      <p:to>
                                        <p:strVal val="hidden"/>
                                      </p:to>
                                    </p:set>
                                  </p:childTnLst>
                                </p:cTn>
                              </p:par>
                            </p:childTnLst>
                          </p:cTn>
                        </p:par>
                      </p:childTnLst>
                    </p:cTn>
                  </p:par>
                  <p:par>
                    <p:cTn id="611" fill="hold">
                      <p:stCondLst>
                        <p:cond delay="indefinite"/>
                      </p:stCondLst>
                      <p:childTnLst>
                        <p:par>
                          <p:cTn id="612" fill="hold">
                            <p:stCondLst>
                              <p:cond delay="0"/>
                            </p:stCondLst>
                            <p:childTnLst>
                              <p:par>
                                <p:cTn id="613" presetID="1" presetClass="entr" presetSubtype="0" fill="hold" grpId="0" nodeType="clickEffect">
                                  <p:stCondLst>
                                    <p:cond delay="0"/>
                                  </p:stCondLst>
                                  <p:childTnLst>
                                    <p:set>
                                      <p:cBhvr>
                                        <p:cTn id="614" dur="1" fill="hold">
                                          <p:stCondLst>
                                            <p:cond delay="499"/>
                                          </p:stCondLst>
                                        </p:cTn>
                                        <p:tgtEl>
                                          <p:spTgt spid="195"/>
                                        </p:tgtEl>
                                        <p:attrNameLst>
                                          <p:attrName>style.visibility</p:attrName>
                                        </p:attrNameLst>
                                      </p:cBhvr>
                                      <p:to>
                                        <p:strVal val="visible"/>
                                      </p:to>
                                    </p:set>
                                  </p:childTnLst>
                                </p:cTn>
                              </p:par>
                              <p:par>
                                <p:cTn id="615" presetID="26" presetClass="emph" presetSubtype="0" repeatCount="3000" fill="hold" grpId="1" nodeType="withEffect">
                                  <p:stCondLst>
                                    <p:cond delay="0"/>
                                  </p:stCondLst>
                                  <p:childTnLst>
                                    <p:animEffect transition="out" filter="fade">
                                      <p:cBhvr>
                                        <p:cTn id="616" dur="500" tmFilter="0, 0; .2, .5; .8, .5; 1, 0"/>
                                        <p:tgtEl>
                                          <p:spTgt spid="195"/>
                                        </p:tgtEl>
                                      </p:cBhvr>
                                    </p:animEffect>
                                    <p:animScale>
                                      <p:cBhvr>
                                        <p:cTn id="617" dur="250" autoRev="1" fill="hold"/>
                                        <p:tgtEl>
                                          <p:spTgt spid="195"/>
                                        </p:tgtEl>
                                      </p:cBhvr>
                                      <p:by x="105000" y="105000"/>
                                    </p:animScale>
                                  </p:childTnLst>
                                </p:cTn>
                              </p:par>
                            </p:childTnLst>
                          </p:cTn>
                        </p:par>
                      </p:childTnLst>
                    </p:cTn>
                  </p:par>
                  <p:par>
                    <p:cTn id="618" fill="hold">
                      <p:stCondLst>
                        <p:cond delay="indefinite"/>
                      </p:stCondLst>
                      <p:childTnLst>
                        <p:par>
                          <p:cTn id="619" fill="hold">
                            <p:stCondLst>
                              <p:cond delay="0"/>
                            </p:stCondLst>
                            <p:childTnLst>
                              <p:par>
                                <p:cTn id="620" presetID="22" presetClass="entr" presetSubtype="8" fill="hold" nodeType="clickEffect">
                                  <p:stCondLst>
                                    <p:cond delay="0"/>
                                  </p:stCondLst>
                                  <p:childTnLst>
                                    <p:set>
                                      <p:cBhvr>
                                        <p:cTn id="621" dur="1" fill="hold">
                                          <p:stCondLst>
                                            <p:cond delay="0"/>
                                          </p:stCondLst>
                                        </p:cTn>
                                        <p:tgtEl>
                                          <p:spTgt spid="181"/>
                                        </p:tgtEl>
                                        <p:attrNameLst>
                                          <p:attrName>style.visibility</p:attrName>
                                        </p:attrNameLst>
                                      </p:cBhvr>
                                      <p:to>
                                        <p:strVal val="visible"/>
                                      </p:to>
                                    </p:set>
                                    <p:animEffect transition="in" filter="wipe(left)">
                                      <p:cBhvr>
                                        <p:cTn id="622" dur="500"/>
                                        <p:tgtEl>
                                          <p:spTgt spid="181"/>
                                        </p:tgtEl>
                                      </p:cBhvr>
                                    </p:animEffect>
                                  </p:childTnLst>
                                </p:cTn>
                              </p:par>
                            </p:childTnLst>
                          </p:cTn>
                        </p:par>
                      </p:childTnLst>
                    </p:cTn>
                  </p:par>
                  <p:par>
                    <p:cTn id="623" fill="hold">
                      <p:stCondLst>
                        <p:cond delay="indefinite"/>
                      </p:stCondLst>
                      <p:childTnLst>
                        <p:par>
                          <p:cTn id="624" fill="hold">
                            <p:stCondLst>
                              <p:cond delay="0"/>
                            </p:stCondLst>
                            <p:childTnLst>
                              <p:par>
                                <p:cTn id="625" presetID="10" presetClass="exit" presetSubtype="0" fill="hold" grpId="2" nodeType="clickEffect">
                                  <p:stCondLst>
                                    <p:cond delay="0"/>
                                  </p:stCondLst>
                                  <p:childTnLst>
                                    <p:animEffect transition="out" filter="fade">
                                      <p:cBhvr>
                                        <p:cTn id="626" dur="500"/>
                                        <p:tgtEl>
                                          <p:spTgt spid="195"/>
                                        </p:tgtEl>
                                      </p:cBhvr>
                                    </p:animEffect>
                                    <p:set>
                                      <p:cBhvr>
                                        <p:cTn id="627" dur="1" fill="hold">
                                          <p:stCondLst>
                                            <p:cond delay="499"/>
                                          </p:stCondLst>
                                        </p:cTn>
                                        <p:tgtEl>
                                          <p:spTgt spid="195"/>
                                        </p:tgtEl>
                                        <p:attrNameLst>
                                          <p:attrName>style.visibility</p:attrName>
                                        </p:attrNameLst>
                                      </p:cBhvr>
                                      <p:to>
                                        <p:strVal val="hidden"/>
                                      </p:to>
                                    </p:set>
                                  </p:childTnLst>
                                </p:cTn>
                              </p:par>
                            </p:childTnLst>
                          </p:cTn>
                        </p:par>
                        <p:par>
                          <p:cTn id="628" fill="hold">
                            <p:stCondLst>
                              <p:cond delay="500"/>
                            </p:stCondLst>
                            <p:childTnLst>
                              <p:par>
                                <p:cTn id="629" presetID="1" presetClass="entr" presetSubtype="0" fill="hold" grpId="0" nodeType="afterEffect">
                                  <p:stCondLst>
                                    <p:cond delay="0"/>
                                  </p:stCondLst>
                                  <p:childTnLst>
                                    <p:set>
                                      <p:cBhvr>
                                        <p:cTn id="630" dur="1" fill="hold">
                                          <p:stCondLst>
                                            <p:cond delay="499"/>
                                          </p:stCondLst>
                                        </p:cTn>
                                        <p:tgtEl>
                                          <p:spTgt spid="196"/>
                                        </p:tgtEl>
                                        <p:attrNameLst>
                                          <p:attrName>style.visibility</p:attrName>
                                        </p:attrNameLst>
                                      </p:cBhvr>
                                      <p:to>
                                        <p:strVal val="visible"/>
                                      </p:to>
                                    </p:set>
                                  </p:childTnLst>
                                </p:cTn>
                              </p:par>
                              <p:par>
                                <p:cTn id="631" presetID="26" presetClass="emph" presetSubtype="0" repeatCount="3000" fill="hold" grpId="1" nodeType="withEffect">
                                  <p:stCondLst>
                                    <p:cond delay="0"/>
                                  </p:stCondLst>
                                  <p:childTnLst>
                                    <p:animEffect transition="out" filter="fade">
                                      <p:cBhvr>
                                        <p:cTn id="632" dur="500" tmFilter="0, 0; .2, .5; .8, .5; 1, 0"/>
                                        <p:tgtEl>
                                          <p:spTgt spid="196"/>
                                        </p:tgtEl>
                                      </p:cBhvr>
                                    </p:animEffect>
                                    <p:animScale>
                                      <p:cBhvr>
                                        <p:cTn id="633" dur="250" autoRev="1" fill="hold"/>
                                        <p:tgtEl>
                                          <p:spTgt spid="196"/>
                                        </p:tgtEl>
                                      </p:cBhvr>
                                      <p:by x="105000" y="105000"/>
                                    </p:animScale>
                                  </p:childTnLst>
                                </p:cTn>
                              </p:par>
                            </p:childTnLst>
                          </p:cTn>
                        </p:par>
                      </p:childTnLst>
                    </p:cTn>
                  </p:par>
                  <p:par>
                    <p:cTn id="634" fill="hold">
                      <p:stCondLst>
                        <p:cond delay="indefinite"/>
                      </p:stCondLst>
                      <p:childTnLst>
                        <p:par>
                          <p:cTn id="635" fill="hold">
                            <p:stCondLst>
                              <p:cond delay="0"/>
                            </p:stCondLst>
                            <p:childTnLst>
                              <p:par>
                                <p:cTn id="636" presetID="10" presetClass="entr" presetSubtype="0" fill="hold" grpId="0" nodeType="clickEffect">
                                  <p:stCondLst>
                                    <p:cond delay="0"/>
                                  </p:stCondLst>
                                  <p:childTnLst>
                                    <p:set>
                                      <p:cBhvr>
                                        <p:cTn id="637" dur="1" fill="hold">
                                          <p:stCondLst>
                                            <p:cond delay="0"/>
                                          </p:stCondLst>
                                        </p:cTn>
                                        <p:tgtEl>
                                          <p:spTgt spid="193"/>
                                        </p:tgtEl>
                                        <p:attrNameLst>
                                          <p:attrName>style.visibility</p:attrName>
                                        </p:attrNameLst>
                                      </p:cBhvr>
                                      <p:to>
                                        <p:strVal val="visible"/>
                                      </p:to>
                                    </p:set>
                                    <p:animEffect transition="in" filter="fade">
                                      <p:cBhvr>
                                        <p:cTn id="638" dur="500"/>
                                        <p:tgtEl>
                                          <p:spTgt spid="193"/>
                                        </p:tgtEl>
                                      </p:cBhvr>
                                    </p:animEffect>
                                  </p:childTnLst>
                                </p:cTn>
                              </p:par>
                            </p:childTnLst>
                          </p:cTn>
                        </p:par>
                      </p:childTnLst>
                    </p:cTn>
                  </p:par>
                  <p:par>
                    <p:cTn id="639" fill="hold">
                      <p:stCondLst>
                        <p:cond delay="indefinite"/>
                      </p:stCondLst>
                      <p:childTnLst>
                        <p:par>
                          <p:cTn id="640" fill="hold">
                            <p:stCondLst>
                              <p:cond delay="0"/>
                            </p:stCondLst>
                            <p:childTnLst>
                              <p:par>
                                <p:cTn id="641" presetID="10" presetClass="entr" presetSubtype="0" fill="hold" grpId="0" nodeType="clickEffect">
                                  <p:stCondLst>
                                    <p:cond delay="0"/>
                                  </p:stCondLst>
                                  <p:childTnLst>
                                    <p:set>
                                      <p:cBhvr>
                                        <p:cTn id="642" dur="1" fill="hold">
                                          <p:stCondLst>
                                            <p:cond delay="0"/>
                                          </p:stCondLst>
                                        </p:cTn>
                                        <p:tgtEl>
                                          <p:spTgt spid="194"/>
                                        </p:tgtEl>
                                        <p:attrNameLst>
                                          <p:attrName>style.visibility</p:attrName>
                                        </p:attrNameLst>
                                      </p:cBhvr>
                                      <p:to>
                                        <p:strVal val="visible"/>
                                      </p:to>
                                    </p:set>
                                    <p:animEffect transition="in" filter="fade">
                                      <p:cBhvr>
                                        <p:cTn id="643" dur="500"/>
                                        <p:tgtEl>
                                          <p:spTgt spid="194"/>
                                        </p:tgtEl>
                                      </p:cBhvr>
                                    </p:animEffect>
                                  </p:childTnLst>
                                </p:cTn>
                              </p:par>
                            </p:childTnLst>
                          </p:cTn>
                        </p:par>
                      </p:childTnLst>
                    </p:cTn>
                  </p:par>
                  <p:par>
                    <p:cTn id="644" fill="hold">
                      <p:stCondLst>
                        <p:cond delay="indefinite"/>
                      </p:stCondLst>
                      <p:childTnLst>
                        <p:par>
                          <p:cTn id="645" fill="hold">
                            <p:stCondLst>
                              <p:cond delay="0"/>
                            </p:stCondLst>
                            <p:childTnLst>
                              <p:par>
                                <p:cTn id="646" presetID="10" presetClass="exit" presetSubtype="0" fill="hold" grpId="2" nodeType="clickEffect">
                                  <p:stCondLst>
                                    <p:cond delay="0"/>
                                  </p:stCondLst>
                                  <p:childTnLst>
                                    <p:animEffect transition="out" filter="fade">
                                      <p:cBhvr>
                                        <p:cTn id="647" dur="500"/>
                                        <p:tgtEl>
                                          <p:spTgt spid="196"/>
                                        </p:tgtEl>
                                      </p:cBhvr>
                                    </p:animEffect>
                                    <p:set>
                                      <p:cBhvr>
                                        <p:cTn id="648" dur="1" fill="hold">
                                          <p:stCondLst>
                                            <p:cond delay="499"/>
                                          </p:stCondLst>
                                        </p:cTn>
                                        <p:tgtEl>
                                          <p:spTgt spid="196"/>
                                        </p:tgtEl>
                                        <p:attrNameLst>
                                          <p:attrName>style.visibility</p:attrName>
                                        </p:attrNameLst>
                                      </p:cBhvr>
                                      <p:to>
                                        <p:strVal val="hidden"/>
                                      </p:to>
                                    </p:set>
                                  </p:childTnLst>
                                </p:cTn>
                              </p:par>
                              <p:par>
                                <p:cTn id="649" presetID="10" presetClass="exit" presetSubtype="0" fill="hold" nodeType="withEffect">
                                  <p:stCondLst>
                                    <p:cond delay="0"/>
                                  </p:stCondLst>
                                  <p:childTnLst>
                                    <p:animEffect transition="out" filter="fade">
                                      <p:cBhvr>
                                        <p:cTn id="650" dur="500"/>
                                        <p:tgtEl>
                                          <p:spTgt spid="181"/>
                                        </p:tgtEl>
                                      </p:cBhvr>
                                    </p:animEffect>
                                    <p:set>
                                      <p:cBhvr>
                                        <p:cTn id="651" dur="1" fill="hold">
                                          <p:stCondLst>
                                            <p:cond delay="499"/>
                                          </p:stCondLst>
                                        </p:cTn>
                                        <p:tgtEl>
                                          <p:spTgt spid="181"/>
                                        </p:tgtEl>
                                        <p:attrNameLst>
                                          <p:attrName>style.visibility</p:attrName>
                                        </p:attrNameLst>
                                      </p:cBhvr>
                                      <p:to>
                                        <p:strVal val="hidden"/>
                                      </p:to>
                                    </p:set>
                                  </p:childTnLst>
                                </p:cTn>
                              </p:par>
                              <p:par>
                                <p:cTn id="652" presetID="10" presetClass="exit" presetSubtype="0" fill="hold" nodeType="withEffect">
                                  <p:stCondLst>
                                    <p:cond delay="0"/>
                                  </p:stCondLst>
                                  <p:childTnLst>
                                    <p:animEffect transition="out" filter="fade">
                                      <p:cBhvr>
                                        <p:cTn id="653" dur="500"/>
                                        <p:tgtEl>
                                          <p:spTgt spid="184"/>
                                        </p:tgtEl>
                                      </p:cBhvr>
                                    </p:animEffect>
                                    <p:set>
                                      <p:cBhvr>
                                        <p:cTn id="654" dur="1" fill="hold">
                                          <p:stCondLst>
                                            <p:cond delay="499"/>
                                          </p:stCondLst>
                                        </p:cTn>
                                        <p:tgtEl>
                                          <p:spTgt spid="184"/>
                                        </p:tgtEl>
                                        <p:attrNameLst>
                                          <p:attrName>style.visibility</p:attrName>
                                        </p:attrNameLst>
                                      </p:cBhvr>
                                      <p:to>
                                        <p:strVal val="hidden"/>
                                      </p:to>
                                    </p:set>
                                  </p:childTnLst>
                                </p:cTn>
                              </p:par>
                              <p:par>
                                <p:cTn id="655" presetID="10" presetClass="exit" presetSubtype="0" fill="hold" grpId="1" nodeType="withEffect">
                                  <p:stCondLst>
                                    <p:cond delay="0"/>
                                  </p:stCondLst>
                                  <p:childTnLst>
                                    <p:animEffect transition="out" filter="fade">
                                      <p:cBhvr>
                                        <p:cTn id="656" dur="500"/>
                                        <p:tgtEl>
                                          <p:spTgt spid="193"/>
                                        </p:tgtEl>
                                      </p:cBhvr>
                                    </p:animEffect>
                                    <p:set>
                                      <p:cBhvr>
                                        <p:cTn id="657" dur="1" fill="hold">
                                          <p:stCondLst>
                                            <p:cond delay="499"/>
                                          </p:stCondLst>
                                        </p:cTn>
                                        <p:tgtEl>
                                          <p:spTgt spid="193"/>
                                        </p:tgtEl>
                                        <p:attrNameLst>
                                          <p:attrName>style.visibility</p:attrName>
                                        </p:attrNameLst>
                                      </p:cBhvr>
                                      <p:to>
                                        <p:strVal val="hidden"/>
                                      </p:to>
                                    </p:set>
                                  </p:childTnLst>
                                </p:cTn>
                              </p:par>
                              <p:par>
                                <p:cTn id="658" presetID="10" presetClass="exit" presetSubtype="0" fill="hold" grpId="1" nodeType="withEffect">
                                  <p:stCondLst>
                                    <p:cond delay="0"/>
                                  </p:stCondLst>
                                  <p:childTnLst>
                                    <p:animEffect transition="out" filter="fade">
                                      <p:cBhvr>
                                        <p:cTn id="659" dur="500"/>
                                        <p:tgtEl>
                                          <p:spTgt spid="194"/>
                                        </p:tgtEl>
                                      </p:cBhvr>
                                    </p:animEffect>
                                    <p:set>
                                      <p:cBhvr>
                                        <p:cTn id="660" dur="1" fill="hold">
                                          <p:stCondLst>
                                            <p:cond delay="499"/>
                                          </p:stCondLst>
                                        </p:cTn>
                                        <p:tgtEl>
                                          <p:spTgt spid="194"/>
                                        </p:tgtEl>
                                        <p:attrNameLst>
                                          <p:attrName>style.visibility</p:attrName>
                                        </p:attrNameLst>
                                      </p:cBhvr>
                                      <p:to>
                                        <p:strVal val="hidden"/>
                                      </p:to>
                                    </p:set>
                                  </p:childTnLst>
                                </p:cTn>
                              </p:par>
                            </p:childTnLst>
                          </p:cTn>
                        </p:par>
                        <p:par>
                          <p:cTn id="661" fill="hold">
                            <p:stCondLst>
                              <p:cond delay="500"/>
                            </p:stCondLst>
                            <p:childTnLst>
                              <p:par>
                                <p:cTn id="662" presetID="22" presetClass="entr" presetSubtype="8" fill="hold" grpId="0" nodeType="afterEffect">
                                  <p:stCondLst>
                                    <p:cond delay="0"/>
                                  </p:stCondLst>
                                  <p:childTnLst>
                                    <p:set>
                                      <p:cBhvr>
                                        <p:cTn id="663" dur="1" fill="hold">
                                          <p:stCondLst>
                                            <p:cond delay="0"/>
                                          </p:stCondLst>
                                        </p:cTn>
                                        <p:tgtEl>
                                          <p:spTgt spid="36"/>
                                        </p:tgtEl>
                                        <p:attrNameLst>
                                          <p:attrName>style.visibility</p:attrName>
                                        </p:attrNameLst>
                                      </p:cBhvr>
                                      <p:to>
                                        <p:strVal val="visible"/>
                                      </p:to>
                                    </p:set>
                                    <p:animEffect transition="in" filter="wipe(left)">
                                      <p:cBhvr>
                                        <p:cTn id="664" dur="500"/>
                                        <p:tgtEl>
                                          <p:spTgt spid="36"/>
                                        </p:tgtEl>
                                      </p:cBhvr>
                                    </p:animEffect>
                                  </p:childTnLst>
                                </p:cTn>
                              </p:par>
                            </p:childTnLst>
                          </p:cTn>
                        </p:par>
                        <p:par>
                          <p:cTn id="665" fill="hold">
                            <p:stCondLst>
                              <p:cond delay="1000"/>
                            </p:stCondLst>
                            <p:childTnLst>
                              <p:par>
                                <p:cTn id="666" presetID="22" presetClass="entr" presetSubtype="8" fill="hold" grpId="0" nodeType="afterEffect">
                                  <p:stCondLst>
                                    <p:cond delay="0"/>
                                  </p:stCondLst>
                                  <p:childTnLst>
                                    <p:set>
                                      <p:cBhvr>
                                        <p:cTn id="667" dur="1" fill="hold">
                                          <p:stCondLst>
                                            <p:cond delay="0"/>
                                          </p:stCondLst>
                                        </p:cTn>
                                        <p:tgtEl>
                                          <p:spTgt spid="37"/>
                                        </p:tgtEl>
                                        <p:attrNameLst>
                                          <p:attrName>style.visibility</p:attrName>
                                        </p:attrNameLst>
                                      </p:cBhvr>
                                      <p:to>
                                        <p:strVal val="visible"/>
                                      </p:to>
                                    </p:set>
                                    <p:animEffect transition="in" filter="wipe(left)">
                                      <p:cBhvr>
                                        <p:cTn id="668" dur="500"/>
                                        <p:tgtEl>
                                          <p:spTgt spid="37"/>
                                        </p:tgtEl>
                                      </p:cBhvr>
                                    </p:animEffect>
                                  </p:childTnLst>
                                </p:cTn>
                              </p:par>
                            </p:childTnLst>
                          </p:cTn>
                        </p:par>
                        <p:par>
                          <p:cTn id="669" fill="hold">
                            <p:stCondLst>
                              <p:cond delay="1500"/>
                            </p:stCondLst>
                            <p:childTnLst>
                              <p:par>
                                <p:cTn id="670" presetID="22" presetClass="entr" presetSubtype="8" fill="hold" grpId="0" nodeType="afterEffect">
                                  <p:stCondLst>
                                    <p:cond delay="0"/>
                                  </p:stCondLst>
                                  <p:childTnLst>
                                    <p:set>
                                      <p:cBhvr>
                                        <p:cTn id="671" dur="1" fill="hold">
                                          <p:stCondLst>
                                            <p:cond delay="0"/>
                                          </p:stCondLst>
                                        </p:cTn>
                                        <p:tgtEl>
                                          <p:spTgt spid="38"/>
                                        </p:tgtEl>
                                        <p:attrNameLst>
                                          <p:attrName>style.visibility</p:attrName>
                                        </p:attrNameLst>
                                      </p:cBhvr>
                                      <p:to>
                                        <p:strVal val="visible"/>
                                      </p:to>
                                    </p:set>
                                    <p:animEffect transition="in" filter="wipe(left)">
                                      <p:cBhvr>
                                        <p:cTn id="672" dur="500"/>
                                        <p:tgtEl>
                                          <p:spTgt spid="38"/>
                                        </p:tgtEl>
                                      </p:cBhvr>
                                    </p:animEffect>
                                  </p:childTnLst>
                                </p:cTn>
                              </p:par>
                            </p:childTnLst>
                          </p:cTn>
                        </p:par>
                      </p:childTnLst>
                    </p:cTn>
                  </p:par>
                  <p:par>
                    <p:cTn id="673" fill="hold">
                      <p:stCondLst>
                        <p:cond delay="indefinite"/>
                      </p:stCondLst>
                      <p:childTnLst>
                        <p:par>
                          <p:cTn id="674" fill="hold">
                            <p:stCondLst>
                              <p:cond delay="0"/>
                            </p:stCondLst>
                            <p:childTnLst>
                              <p:par>
                                <p:cTn id="675" presetID="22" presetClass="entr" presetSubtype="8" fill="hold" nodeType="clickEffect">
                                  <p:stCondLst>
                                    <p:cond delay="0"/>
                                  </p:stCondLst>
                                  <p:childTnLst>
                                    <p:set>
                                      <p:cBhvr>
                                        <p:cTn id="676" dur="1" fill="hold">
                                          <p:stCondLst>
                                            <p:cond delay="0"/>
                                          </p:stCondLst>
                                        </p:cTn>
                                        <p:tgtEl>
                                          <p:spTgt spid="102"/>
                                        </p:tgtEl>
                                        <p:attrNameLst>
                                          <p:attrName>style.visibility</p:attrName>
                                        </p:attrNameLst>
                                      </p:cBhvr>
                                      <p:to>
                                        <p:strVal val="visible"/>
                                      </p:to>
                                    </p:set>
                                    <p:animEffect transition="in" filter="wipe(left)">
                                      <p:cBhvr>
                                        <p:cTn id="677" dur="500"/>
                                        <p:tgtEl>
                                          <p:spTgt spid="102"/>
                                        </p:tgtEl>
                                      </p:cBhvr>
                                    </p:animEffect>
                                  </p:childTnLst>
                                </p:cTn>
                              </p:par>
                              <p:par>
                                <p:cTn id="678" presetID="22" presetClass="entr" presetSubtype="8" fill="hold" nodeType="withEffect">
                                  <p:stCondLst>
                                    <p:cond delay="0"/>
                                  </p:stCondLst>
                                  <p:childTnLst>
                                    <p:set>
                                      <p:cBhvr>
                                        <p:cTn id="679" dur="1" fill="hold">
                                          <p:stCondLst>
                                            <p:cond delay="0"/>
                                          </p:stCondLst>
                                        </p:cTn>
                                        <p:tgtEl>
                                          <p:spTgt spid="103"/>
                                        </p:tgtEl>
                                        <p:attrNameLst>
                                          <p:attrName>style.visibility</p:attrName>
                                        </p:attrNameLst>
                                      </p:cBhvr>
                                      <p:to>
                                        <p:strVal val="visible"/>
                                      </p:to>
                                    </p:set>
                                    <p:animEffect transition="in" filter="wipe(left)">
                                      <p:cBhvr>
                                        <p:cTn id="680" dur="500"/>
                                        <p:tgtEl>
                                          <p:spTgt spid="103"/>
                                        </p:tgtEl>
                                      </p:cBhvr>
                                    </p:animEffect>
                                  </p:childTnLst>
                                </p:cTn>
                              </p:par>
                            </p:childTnLst>
                          </p:cTn>
                        </p:par>
                      </p:childTnLst>
                    </p:cTn>
                  </p:par>
                  <p:par>
                    <p:cTn id="681" fill="hold">
                      <p:stCondLst>
                        <p:cond delay="indefinite"/>
                      </p:stCondLst>
                      <p:childTnLst>
                        <p:par>
                          <p:cTn id="682" fill="hold">
                            <p:stCondLst>
                              <p:cond delay="0"/>
                            </p:stCondLst>
                            <p:childTnLst>
                              <p:par>
                                <p:cTn id="683" presetID="22" presetClass="entr" presetSubtype="8" fill="hold" grpId="0" nodeType="clickEffect">
                                  <p:stCondLst>
                                    <p:cond delay="0"/>
                                  </p:stCondLst>
                                  <p:childTnLst>
                                    <p:set>
                                      <p:cBhvr>
                                        <p:cTn id="684" dur="1" fill="hold">
                                          <p:stCondLst>
                                            <p:cond delay="0"/>
                                          </p:stCondLst>
                                        </p:cTn>
                                        <p:tgtEl>
                                          <p:spTgt spid="39"/>
                                        </p:tgtEl>
                                        <p:attrNameLst>
                                          <p:attrName>style.visibility</p:attrName>
                                        </p:attrNameLst>
                                      </p:cBhvr>
                                      <p:to>
                                        <p:strVal val="visible"/>
                                      </p:to>
                                    </p:set>
                                    <p:animEffect transition="in" filter="wipe(left)">
                                      <p:cBhvr>
                                        <p:cTn id="685" dur="500"/>
                                        <p:tgtEl>
                                          <p:spTgt spid="39"/>
                                        </p:tgtEl>
                                      </p:cBhvr>
                                    </p:animEffect>
                                  </p:childTnLst>
                                </p:cTn>
                              </p:par>
                            </p:childTnLst>
                          </p:cTn>
                        </p:par>
                      </p:childTnLst>
                    </p:cTn>
                  </p:par>
                  <p:par>
                    <p:cTn id="686" fill="hold">
                      <p:stCondLst>
                        <p:cond delay="indefinite"/>
                      </p:stCondLst>
                      <p:childTnLst>
                        <p:par>
                          <p:cTn id="687" fill="hold">
                            <p:stCondLst>
                              <p:cond delay="0"/>
                            </p:stCondLst>
                            <p:childTnLst>
                              <p:par>
                                <p:cTn id="688" presetID="22" presetClass="entr" presetSubtype="8" fill="hold" grpId="0" nodeType="clickEffect">
                                  <p:stCondLst>
                                    <p:cond delay="0"/>
                                  </p:stCondLst>
                                  <p:childTnLst>
                                    <p:set>
                                      <p:cBhvr>
                                        <p:cTn id="689" dur="1" fill="hold">
                                          <p:stCondLst>
                                            <p:cond delay="0"/>
                                          </p:stCondLst>
                                        </p:cTn>
                                        <p:tgtEl>
                                          <p:spTgt spid="40"/>
                                        </p:tgtEl>
                                        <p:attrNameLst>
                                          <p:attrName>style.visibility</p:attrName>
                                        </p:attrNameLst>
                                      </p:cBhvr>
                                      <p:to>
                                        <p:strVal val="visible"/>
                                      </p:to>
                                    </p:set>
                                    <p:animEffect transition="in" filter="wipe(left)">
                                      <p:cBhvr>
                                        <p:cTn id="690" dur="500"/>
                                        <p:tgtEl>
                                          <p:spTgt spid="40"/>
                                        </p:tgtEl>
                                      </p:cBhvr>
                                    </p:animEffect>
                                  </p:childTnLst>
                                </p:cTn>
                              </p:par>
                            </p:childTnLst>
                          </p:cTn>
                        </p:par>
                      </p:childTnLst>
                    </p:cTn>
                  </p:par>
                  <p:par>
                    <p:cTn id="691" fill="hold">
                      <p:stCondLst>
                        <p:cond delay="indefinite"/>
                      </p:stCondLst>
                      <p:childTnLst>
                        <p:par>
                          <p:cTn id="692" fill="hold">
                            <p:stCondLst>
                              <p:cond delay="0"/>
                            </p:stCondLst>
                            <p:childTnLst>
                              <p:par>
                                <p:cTn id="693" presetID="22" presetClass="entr" presetSubtype="8" fill="hold" grpId="0" nodeType="clickEffect">
                                  <p:stCondLst>
                                    <p:cond delay="0"/>
                                  </p:stCondLst>
                                  <p:childTnLst>
                                    <p:set>
                                      <p:cBhvr>
                                        <p:cTn id="694" dur="1" fill="hold">
                                          <p:stCondLst>
                                            <p:cond delay="0"/>
                                          </p:stCondLst>
                                        </p:cTn>
                                        <p:tgtEl>
                                          <p:spTgt spid="110"/>
                                        </p:tgtEl>
                                        <p:attrNameLst>
                                          <p:attrName>style.visibility</p:attrName>
                                        </p:attrNameLst>
                                      </p:cBhvr>
                                      <p:to>
                                        <p:strVal val="visible"/>
                                      </p:to>
                                    </p:set>
                                    <p:animEffect transition="in" filter="wipe(left)">
                                      <p:cBhvr>
                                        <p:cTn id="695" dur="500"/>
                                        <p:tgtEl>
                                          <p:spTgt spid="110"/>
                                        </p:tgtEl>
                                      </p:cBhvr>
                                    </p:animEffect>
                                  </p:childTnLst>
                                </p:cTn>
                              </p:par>
                            </p:childTnLst>
                          </p:cTn>
                        </p:par>
                      </p:childTnLst>
                    </p:cTn>
                  </p:par>
                  <p:par>
                    <p:cTn id="696" fill="hold">
                      <p:stCondLst>
                        <p:cond delay="indefinite"/>
                      </p:stCondLst>
                      <p:childTnLst>
                        <p:par>
                          <p:cTn id="697" fill="hold">
                            <p:stCondLst>
                              <p:cond delay="0"/>
                            </p:stCondLst>
                            <p:childTnLst>
                              <p:par>
                                <p:cTn id="698" presetID="22" presetClass="entr" presetSubtype="8" fill="hold" grpId="0" nodeType="clickEffect">
                                  <p:stCondLst>
                                    <p:cond delay="0"/>
                                  </p:stCondLst>
                                  <p:childTnLst>
                                    <p:set>
                                      <p:cBhvr>
                                        <p:cTn id="699" dur="1" fill="hold">
                                          <p:stCondLst>
                                            <p:cond delay="0"/>
                                          </p:stCondLst>
                                        </p:cTn>
                                        <p:tgtEl>
                                          <p:spTgt spid="42"/>
                                        </p:tgtEl>
                                        <p:attrNameLst>
                                          <p:attrName>style.visibility</p:attrName>
                                        </p:attrNameLst>
                                      </p:cBhvr>
                                      <p:to>
                                        <p:strVal val="visible"/>
                                      </p:to>
                                    </p:set>
                                    <p:animEffect transition="in" filter="wipe(left)">
                                      <p:cBhvr>
                                        <p:cTn id="700" dur="500"/>
                                        <p:tgtEl>
                                          <p:spTgt spid="42"/>
                                        </p:tgtEl>
                                      </p:cBhvr>
                                    </p:animEffect>
                                  </p:childTnLst>
                                </p:cTn>
                              </p:par>
                            </p:childTnLst>
                          </p:cTn>
                        </p:par>
                      </p:childTnLst>
                    </p:cTn>
                  </p:par>
                  <p:par>
                    <p:cTn id="701" fill="hold">
                      <p:stCondLst>
                        <p:cond delay="indefinite"/>
                      </p:stCondLst>
                      <p:childTnLst>
                        <p:par>
                          <p:cTn id="702" fill="hold">
                            <p:stCondLst>
                              <p:cond delay="0"/>
                            </p:stCondLst>
                            <p:childTnLst>
                              <p:par>
                                <p:cTn id="703" presetID="22" presetClass="entr" presetSubtype="8" fill="hold" grpId="0" nodeType="clickEffect">
                                  <p:stCondLst>
                                    <p:cond delay="0"/>
                                  </p:stCondLst>
                                  <p:childTnLst>
                                    <p:set>
                                      <p:cBhvr>
                                        <p:cTn id="704" dur="1" fill="hold">
                                          <p:stCondLst>
                                            <p:cond delay="0"/>
                                          </p:stCondLst>
                                        </p:cTn>
                                        <p:tgtEl>
                                          <p:spTgt spid="197"/>
                                        </p:tgtEl>
                                        <p:attrNameLst>
                                          <p:attrName>style.visibility</p:attrName>
                                        </p:attrNameLst>
                                      </p:cBhvr>
                                      <p:to>
                                        <p:strVal val="visible"/>
                                      </p:to>
                                    </p:set>
                                    <p:animEffect transition="in" filter="wipe(left)">
                                      <p:cBhvr>
                                        <p:cTn id="705" dur="500"/>
                                        <p:tgtEl>
                                          <p:spTgt spid="197"/>
                                        </p:tgtEl>
                                      </p:cBhvr>
                                    </p:animEffect>
                                  </p:childTnLst>
                                </p:cTn>
                              </p:par>
                            </p:childTnLst>
                          </p:cTn>
                        </p:par>
                      </p:childTnLst>
                    </p:cTn>
                  </p:par>
                  <p:par>
                    <p:cTn id="706" fill="hold">
                      <p:stCondLst>
                        <p:cond delay="indefinite"/>
                      </p:stCondLst>
                      <p:childTnLst>
                        <p:par>
                          <p:cTn id="707" fill="hold">
                            <p:stCondLst>
                              <p:cond delay="0"/>
                            </p:stCondLst>
                            <p:childTnLst>
                              <p:par>
                                <p:cTn id="708" presetID="22" presetClass="entr" presetSubtype="8" fill="hold" grpId="0" nodeType="clickEffect">
                                  <p:stCondLst>
                                    <p:cond delay="0"/>
                                  </p:stCondLst>
                                  <p:childTnLst>
                                    <p:set>
                                      <p:cBhvr>
                                        <p:cTn id="709" dur="1" fill="hold">
                                          <p:stCondLst>
                                            <p:cond delay="0"/>
                                          </p:stCondLst>
                                        </p:cTn>
                                        <p:tgtEl>
                                          <p:spTgt spid="41"/>
                                        </p:tgtEl>
                                        <p:attrNameLst>
                                          <p:attrName>style.visibility</p:attrName>
                                        </p:attrNameLst>
                                      </p:cBhvr>
                                      <p:to>
                                        <p:strVal val="visible"/>
                                      </p:to>
                                    </p:set>
                                    <p:animEffect transition="in" filter="wipe(left)">
                                      <p:cBhvr>
                                        <p:cTn id="710" dur="500"/>
                                        <p:tgtEl>
                                          <p:spTgt spid="41"/>
                                        </p:tgtEl>
                                      </p:cBhvr>
                                    </p:animEffect>
                                  </p:childTnLst>
                                </p:cTn>
                              </p:par>
                            </p:childTnLst>
                          </p:cTn>
                        </p:par>
                      </p:childTnLst>
                    </p:cTn>
                  </p:par>
                  <p:par>
                    <p:cTn id="711" fill="hold">
                      <p:stCondLst>
                        <p:cond delay="indefinite"/>
                      </p:stCondLst>
                      <p:childTnLst>
                        <p:par>
                          <p:cTn id="712" fill="hold">
                            <p:stCondLst>
                              <p:cond delay="0"/>
                            </p:stCondLst>
                            <p:childTnLst>
                              <p:par>
                                <p:cTn id="713" presetID="10" presetClass="exit" presetSubtype="0" fill="hold" nodeType="clickEffect">
                                  <p:stCondLst>
                                    <p:cond delay="0"/>
                                  </p:stCondLst>
                                  <p:childTnLst>
                                    <p:animEffect transition="out" filter="fade">
                                      <p:cBhvr>
                                        <p:cTn id="714" dur="500"/>
                                        <p:tgtEl>
                                          <p:spTgt spid="102"/>
                                        </p:tgtEl>
                                      </p:cBhvr>
                                    </p:animEffect>
                                    <p:set>
                                      <p:cBhvr>
                                        <p:cTn id="715" dur="1" fill="hold">
                                          <p:stCondLst>
                                            <p:cond delay="499"/>
                                          </p:stCondLst>
                                        </p:cTn>
                                        <p:tgtEl>
                                          <p:spTgt spid="102"/>
                                        </p:tgtEl>
                                        <p:attrNameLst>
                                          <p:attrName>style.visibility</p:attrName>
                                        </p:attrNameLst>
                                      </p:cBhvr>
                                      <p:to>
                                        <p:strVal val="hidden"/>
                                      </p:to>
                                    </p:set>
                                  </p:childTnLst>
                                </p:cTn>
                              </p:par>
                              <p:par>
                                <p:cTn id="716" presetID="10" presetClass="exit" presetSubtype="0" fill="hold" nodeType="withEffect">
                                  <p:stCondLst>
                                    <p:cond delay="0"/>
                                  </p:stCondLst>
                                  <p:childTnLst>
                                    <p:animEffect transition="out" filter="fade">
                                      <p:cBhvr>
                                        <p:cTn id="717" dur="500"/>
                                        <p:tgtEl>
                                          <p:spTgt spid="103"/>
                                        </p:tgtEl>
                                      </p:cBhvr>
                                    </p:animEffect>
                                    <p:set>
                                      <p:cBhvr>
                                        <p:cTn id="718" dur="1" fill="hold">
                                          <p:stCondLst>
                                            <p:cond delay="499"/>
                                          </p:stCondLst>
                                        </p:cTn>
                                        <p:tgtEl>
                                          <p:spTgt spid="103"/>
                                        </p:tgtEl>
                                        <p:attrNameLst>
                                          <p:attrName>style.visibility</p:attrName>
                                        </p:attrNameLst>
                                      </p:cBhvr>
                                      <p:to>
                                        <p:strVal val="hidden"/>
                                      </p:to>
                                    </p:set>
                                  </p:childTnLst>
                                </p:cTn>
                              </p:par>
                            </p:childTnLst>
                          </p:cTn>
                        </p:par>
                      </p:childTnLst>
                    </p:cTn>
                  </p:par>
                  <p:par>
                    <p:cTn id="719" fill="hold">
                      <p:stCondLst>
                        <p:cond delay="indefinite"/>
                      </p:stCondLst>
                      <p:childTnLst>
                        <p:par>
                          <p:cTn id="720" fill="hold">
                            <p:stCondLst>
                              <p:cond delay="0"/>
                            </p:stCondLst>
                            <p:childTnLst>
                              <p:par>
                                <p:cTn id="721" presetID="22" presetClass="entr" presetSubtype="8" fill="hold" nodeType="clickEffect">
                                  <p:stCondLst>
                                    <p:cond delay="0"/>
                                  </p:stCondLst>
                                  <p:childTnLst>
                                    <p:set>
                                      <p:cBhvr>
                                        <p:cTn id="722" dur="1" fill="hold">
                                          <p:stCondLst>
                                            <p:cond delay="0"/>
                                          </p:stCondLst>
                                        </p:cTn>
                                        <p:tgtEl>
                                          <p:spTgt spid="108"/>
                                        </p:tgtEl>
                                        <p:attrNameLst>
                                          <p:attrName>style.visibility</p:attrName>
                                        </p:attrNameLst>
                                      </p:cBhvr>
                                      <p:to>
                                        <p:strVal val="visible"/>
                                      </p:to>
                                    </p:set>
                                    <p:animEffect transition="in" filter="wipe(left)">
                                      <p:cBhvr>
                                        <p:cTn id="723" dur="500"/>
                                        <p:tgtEl>
                                          <p:spTgt spid="108"/>
                                        </p:tgtEl>
                                      </p:cBhvr>
                                    </p:animEffect>
                                  </p:childTnLst>
                                </p:cTn>
                              </p:par>
                              <p:par>
                                <p:cTn id="724" presetID="22" presetClass="entr" presetSubtype="8" fill="hold" nodeType="withEffect">
                                  <p:stCondLst>
                                    <p:cond delay="0"/>
                                  </p:stCondLst>
                                  <p:childTnLst>
                                    <p:set>
                                      <p:cBhvr>
                                        <p:cTn id="725" dur="1" fill="hold">
                                          <p:stCondLst>
                                            <p:cond delay="0"/>
                                          </p:stCondLst>
                                        </p:cTn>
                                        <p:tgtEl>
                                          <p:spTgt spid="109"/>
                                        </p:tgtEl>
                                        <p:attrNameLst>
                                          <p:attrName>style.visibility</p:attrName>
                                        </p:attrNameLst>
                                      </p:cBhvr>
                                      <p:to>
                                        <p:strVal val="visible"/>
                                      </p:to>
                                    </p:set>
                                    <p:animEffect transition="in" filter="wipe(left)">
                                      <p:cBhvr>
                                        <p:cTn id="726" dur="500"/>
                                        <p:tgtEl>
                                          <p:spTgt spid="109"/>
                                        </p:tgtEl>
                                      </p:cBhvr>
                                    </p:animEffect>
                                  </p:childTnLst>
                                </p:cTn>
                              </p:par>
                            </p:childTnLst>
                          </p:cTn>
                        </p:par>
                      </p:childTnLst>
                    </p:cTn>
                  </p:par>
                  <p:par>
                    <p:cTn id="727" fill="hold">
                      <p:stCondLst>
                        <p:cond delay="indefinite"/>
                      </p:stCondLst>
                      <p:childTnLst>
                        <p:par>
                          <p:cTn id="728" fill="hold">
                            <p:stCondLst>
                              <p:cond delay="0"/>
                            </p:stCondLst>
                            <p:childTnLst>
                              <p:par>
                                <p:cTn id="729" presetID="22" presetClass="entr" presetSubtype="8" fill="hold" grpId="0" nodeType="clickEffect">
                                  <p:stCondLst>
                                    <p:cond delay="0"/>
                                  </p:stCondLst>
                                  <p:childTnLst>
                                    <p:set>
                                      <p:cBhvr>
                                        <p:cTn id="730" dur="1" fill="hold">
                                          <p:stCondLst>
                                            <p:cond delay="0"/>
                                          </p:stCondLst>
                                        </p:cTn>
                                        <p:tgtEl>
                                          <p:spTgt spid="43"/>
                                        </p:tgtEl>
                                        <p:attrNameLst>
                                          <p:attrName>style.visibility</p:attrName>
                                        </p:attrNameLst>
                                      </p:cBhvr>
                                      <p:to>
                                        <p:strVal val="visible"/>
                                      </p:to>
                                    </p:set>
                                    <p:animEffect transition="in" filter="wipe(left)">
                                      <p:cBhvr>
                                        <p:cTn id="731" dur="500"/>
                                        <p:tgtEl>
                                          <p:spTgt spid="43"/>
                                        </p:tgtEl>
                                      </p:cBhvr>
                                    </p:animEffect>
                                  </p:childTnLst>
                                </p:cTn>
                              </p:par>
                            </p:childTnLst>
                          </p:cTn>
                        </p:par>
                      </p:childTnLst>
                    </p:cTn>
                  </p:par>
                  <p:par>
                    <p:cTn id="732" fill="hold">
                      <p:stCondLst>
                        <p:cond delay="indefinite"/>
                      </p:stCondLst>
                      <p:childTnLst>
                        <p:par>
                          <p:cTn id="733" fill="hold">
                            <p:stCondLst>
                              <p:cond delay="0"/>
                            </p:stCondLst>
                            <p:childTnLst>
                              <p:par>
                                <p:cTn id="734" presetID="22" presetClass="entr" presetSubtype="8" fill="hold" grpId="0" nodeType="clickEffect">
                                  <p:stCondLst>
                                    <p:cond delay="0"/>
                                  </p:stCondLst>
                                  <p:childTnLst>
                                    <p:set>
                                      <p:cBhvr>
                                        <p:cTn id="735" dur="1" fill="hold">
                                          <p:stCondLst>
                                            <p:cond delay="0"/>
                                          </p:stCondLst>
                                        </p:cTn>
                                        <p:tgtEl>
                                          <p:spTgt spid="44"/>
                                        </p:tgtEl>
                                        <p:attrNameLst>
                                          <p:attrName>style.visibility</p:attrName>
                                        </p:attrNameLst>
                                      </p:cBhvr>
                                      <p:to>
                                        <p:strVal val="visible"/>
                                      </p:to>
                                    </p:set>
                                    <p:animEffect transition="in" filter="wipe(left)">
                                      <p:cBhvr>
                                        <p:cTn id="736" dur="500"/>
                                        <p:tgtEl>
                                          <p:spTgt spid="44"/>
                                        </p:tgtEl>
                                      </p:cBhvr>
                                    </p:animEffect>
                                  </p:childTnLst>
                                </p:cTn>
                              </p:par>
                            </p:childTnLst>
                          </p:cTn>
                        </p:par>
                      </p:childTnLst>
                    </p:cTn>
                  </p:par>
                  <p:par>
                    <p:cTn id="737" fill="hold">
                      <p:stCondLst>
                        <p:cond delay="indefinite"/>
                      </p:stCondLst>
                      <p:childTnLst>
                        <p:par>
                          <p:cTn id="738" fill="hold">
                            <p:stCondLst>
                              <p:cond delay="0"/>
                            </p:stCondLst>
                            <p:childTnLst>
                              <p:par>
                                <p:cTn id="739" presetID="22" presetClass="entr" presetSubtype="8" fill="hold" grpId="0" nodeType="clickEffect">
                                  <p:stCondLst>
                                    <p:cond delay="0"/>
                                  </p:stCondLst>
                                  <p:childTnLst>
                                    <p:set>
                                      <p:cBhvr>
                                        <p:cTn id="740" dur="1" fill="hold">
                                          <p:stCondLst>
                                            <p:cond delay="0"/>
                                          </p:stCondLst>
                                        </p:cTn>
                                        <p:tgtEl>
                                          <p:spTgt spid="46"/>
                                        </p:tgtEl>
                                        <p:attrNameLst>
                                          <p:attrName>style.visibility</p:attrName>
                                        </p:attrNameLst>
                                      </p:cBhvr>
                                      <p:to>
                                        <p:strVal val="visible"/>
                                      </p:to>
                                    </p:set>
                                    <p:animEffect transition="in" filter="wipe(left)">
                                      <p:cBhvr>
                                        <p:cTn id="741" dur="500"/>
                                        <p:tgtEl>
                                          <p:spTgt spid="46"/>
                                        </p:tgtEl>
                                      </p:cBhvr>
                                    </p:animEffect>
                                  </p:childTnLst>
                                </p:cTn>
                              </p:par>
                            </p:childTnLst>
                          </p:cTn>
                        </p:par>
                      </p:childTnLst>
                    </p:cTn>
                  </p:par>
                  <p:par>
                    <p:cTn id="742" fill="hold">
                      <p:stCondLst>
                        <p:cond delay="indefinite"/>
                      </p:stCondLst>
                      <p:childTnLst>
                        <p:par>
                          <p:cTn id="743" fill="hold">
                            <p:stCondLst>
                              <p:cond delay="0"/>
                            </p:stCondLst>
                            <p:childTnLst>
                              <p:par>
                                <p:cTn id="744" presetID="22" presetClass="entr" presetSubtype="8" fill="hold" grpId="0" nodeType="clickEffect">
                                  <p:stCondLst>
                                    <p:cond delay="0"/>
                                  </p:stCondLst>
                                  <p:childTnLst>
                                    <p:set>
                                      <p:cBhvr>
                                        <p:cTn id="745" dur="1" fill="hold">
                                          <p:stCondLst>
                                            <p:cond delay="0"/>
                                          </p:stCondLst>
                                        </p:cTn>
                                        <p:tgtEl>
                                          <p:spTgt spid="45"/>
                                        </p:tgtEl>
                                        <p:attrNameLst>
                                          <p:attrName>style.visibility</p:attrName>
                                        </p:attrNameLst>
                                      </p:cBhvr>
                                      <p:to>
                                        <p:strVal val="visible"/>
                                      </p:to>
                                    </p:set>
                                    <p:animEffect transition="in" filter="wipe(left)">
                                      <p:cBhvr>
                                        <p:cTn id="746" dur="500"/>
                                        <p:tgtEl>
                                          <p:spTgt spid="45"/>
                                        </p:tgtEl>
                                      </p:cBhvr>
                                    </p:animEffect>
                                  </p:childTnLst>
                                </p:cTn>
                              </p:par>
                            </p:childTnLst>
                          </p:cTn>
                        </p:par>
                      </p:childTnLst>
                    </p:cTn>
                  </p:par>
                  <p:par>
                    <p:cTn id="747" fill="hold">
                      <p:stCondLst>
                        <p:cond delay="indefinite"/>
                      </p:stCondLst>
                      <p:childTnLst>
                        <p:par>
                          <p:cTn id="748" fill="hold">
                            <p:stCondLst>
                              <p:cond delay="0"/>
                            </p:stCondLst>
                            <p:childTnLst>
                              <p:par>
                                <p:cTn id="749" presetID="10" presetClass="exit" presetSubtype="0" fill="hold" nodeType="clickEffect">
                                  <p:stCondLst>
                                    <p:cond delay="0"/>
                                  </p:stCondLst>
                                  <p:childTnLst>
                                    <p:animEffect transition="out" filter="fade">
                                      <p:cBhvr>
                                        <p:cTn id="750" dur="500"/>
                                        <p:tgtEl>
                                          <p:spTgt spid="108"/>
                                        </p:tgtEl>
                                      </p:cBhvr>
                                    </p:animEffect>
                                    <p:set>
                                      <p:cBhvr>
                                        <p:cTn id="751" dur="1" fill="hold">
                                          <p:stCondLst>
                                            <p:cond delay="499"/>
                                          </p:stCondLst>
                                        </p:cTn>
                                        <p:tgtEl>
                                          <p:spTgt spid="108"/>
                                        </p:tgtEl>
                                        <p:attrNameLst>
                                          <p:attrName>style.visibility</p:attrName>
                                        </p:attrNameLst>
                                      </p:cBhvr>
                                      <p:to>
                                        <p:strVal val="hidden"/>
                                      </p:to>
                                    </p:set>
                                  </p:childTnLst>
                                </p:cTn>
                              </p:par>
                              <p:par>
                                <p:cTn id="752" presetID="10" presetClass="exit" presetSubtype="0" fill="hold" nodeType="withEffect">
                                  <p:stCondLst>
                                    <p:cond delay="0"/>
                                  </p:stCondLst>
                                  <p:childTnLst>
                                    <p:animEffect transition="out" filter="fade">
                                      <p:cBhvr>
                                        <p:cTn id="753" dur="500"/>
                                        <p:tgtEl>
                                          <p:spTgt spid="109"/>
                                        </p:tgtEl>
                                      </p:cBhvr>
                                    </p:animEffect>
                                    <p:set>
                                      <p:cBhvr>
                                        <p:cTn id="754" dur="1" fill="hold">
                                          <p:stCondLst>
                                            <p:cond delay="499"/>
                                          </p:stCondLst>
                                        </p:cTn>
                                        <p:tgtEl>
                                          <p:spTgt spid="109"/>
                                        </p:tgtEl>
                                        <p:attrNameLst>
                                          <p:attrName>style.visibility</p:attrName>
                                        </p:attrNameLst>
                                      </p:cBhvr>
                                      <p:to>
                                        <p:strVal val="hidden"/>
                                      </p:to>
                                    </p:set>
                                  </p:childTnLst>
                                </p:cTn>
                              </p:par>
                            </p:childTnLst>
                          </p:cTn>
                        </p:par>
                        <p:par>
                          <p:cTn id="755" fill="hold">
                            <p:stCondLst>
                              <p:cond delay="500"/>
                            </p:stCondLst>
                            <p:childTnLst>
                              <p:par>
                                <p:cTn id="756" presetID="22" presetClass="entr" presetSubtype="8" fill="hold" grpId="0" nodeType="afterEffect">
                                  <p:stCondLst>
                                    <p:cond delay="0"/>
                                  </p:stCondLst>
                                  <p:childTnLst>
                                    <p:set>
                                      <p:cBhvr>
                                        <p:cTn id="757" dur="1" fill="hold">
                                          <p:stCondLst>
                                            <p:cond delay="0"/>
                                          </p:stCondLst>
                                        </p:cTn>
                                        <p:tgtEl>
                                          <p:spTgt spid="47"/>
                                        </p:tgtEl>
                                        <p:attrNameLst>
                                          <p:attrName>style.visibility</p:attrName>
                                        </p:attrNameLst>
                                      </p:cBhvr>
                                      <p:to>
                                        <p:strVal val="visible"/>
                                      </p:to>
                                    </p:set>
                                    <p:animEffect transition="in" filter="wipe(left)">
                                      <p:cBhvr>
                                        <p:cTn id="758" dur="500"/>
                                        <p:tgtEl>
                                          <p:spTgt spid="47"/>
                                        </p:tgtEl>
                                      </p:cBhvr>
                                    </p:animEffect>
                                  </p:childTnLst>
                                </p:cTn>
                              </p:par>
                            </p:childTnLst>
                          </p:cTn>
                        </p:par>
                      </p:childTnLst>
                    </p:cTn>
                  </p:par>
                  <p:par>
                    <p:cTn id="759" fill="hold">
                      <p:stCondLst>
                        <p:cond delay="indefinite"/>
                      </p:stCondLst>
                      <p:childTnLst>
                        <p:par>
                          <p:cTn id="760" fill="hold">
                            <p:stCondLst>
                              <p:cond delay="0"/>
                            </p:stCondLst>
                            <p:childTnLst>
                              <p:par>
                                <p:cTn id="761" presetID="22" presetClass="entr" presetSubtype="8" fill="hold" grpId="0" nodeType="clickEffect">
                                  <p:stCondLst>
                                    <p:cond delay="0"/>
                                  </p:stCondLst>
                                  <p:childTnLst>
                                    <p:set>
                                      <p:cBhvr>
                                        <p:cTn id="762" dur="1" fill="hold">
                                          <p:stCondLst>
                                            <p:cond delay="0"/>
                                          </p:stCondLst>
                                        </p:cTn>
                                        <p:tgtEl>
                                          <p:spTgt spid="48"/>
                                        </p:tgtEl>
                                        <p:attrNameLst>
                                          <p:attrName>style.visibility</p:attrName>
                                        </p:attrNameLst>
                                      </p:cBhvr>
                                      <p:to>
                                        <p:strVal val="visible"/>
                                      </p:to>
                                    </p:set>
                                    <p:animEffect transition="in" filter="wipe(left)">
                                      <p:cBhvr>
                                        <p:cTn id="763" dur="500"/>
                                        <p:tgtEl>
                                          <p:spTgt spid="48"/>
                                        </p:tgtEl>
                                      </p:cBhvr>
                                    </p:animEffect>
                                  </p:childTnLst>
                                </p:cTn>
                              </p:par>
                            </p:childTnLst>
                          </p:cTn>
                        </p:par>
                      </p:childTnLst>
                    </p:cTn>
                  </p:par>
                  <p:par>
                    <p:cTn id="764" fill="hold">
                      <p:stCondLst>
                        <p:cond delay="indefinite"/>
                      </p:stCondLst>
                      <p:childTnLst>
                        <p:par>
                          <p:cTn id="765" fill="hold">
                            <p:stCondLst>
                              <p:cond delay="0"/>
                            </p:stCondLst>
                            <p:childTnLst>
                              <p:par>
                                <p:cTn id="766" presetID="22" presetClass="entr" presetSubtype="8" fill="hold" grpId="0" nodeType="clickEffect">
                                  <p:stCondLst>
                                    <p:cond delay="0"/>
                                  </p:stCondLst>
                                  <p:childTnLst>
                                    <p:set>
                                      <p:cBhvr>
                                        <p:cTn id="767" dur="1" fill="hold">
                                          <p:stCondLst>
                                            <p:cond delay="0"/>
                                          </p:stCondLst>
                                        </p:cTn>
                                        <p:tgtEl>
                                          <p:spTgt spid="49"/>
                                        </p:tgtEl>
                                        <p:attrNameLst>
                                          <p:attrName>style.visibility</p:attrName>
                                        </p:attrNameLst>
                                      </p:cBhvr>
                                      <p:to>
                                        <p:strVal val="visible"/>
                                      </p:to>
                                    </p:set>
                                    <p:animEffect transition="in" filter="wipe(left)">
                                      <p:cBhvr>
                                        <p:cTn id="768" dur="500"/>
                                        <p:tgtEl>
                                          <p:spTgt spid="49"/>
                                        </p:tgtEl>
                                      </p:cBhvr>
                                    </p:animEffect>
                                  </p:childTnLst>
                                </p:cTn>
                              </p:par>
                            </p:childTnLst>
                          </p:cTn>
                        </p:par>
                      </p:childTnLst>
                    </p:cTn>
                  </p:par>
                  <p:par>
                    <p:cTn id="769" fill="hold">
                      <p:stCondLst>
                        <p:cond delay="indefinite"/>
                      </p:stCondLst>
                      <p:childTnLst>
                        <p:par>
                          <p:cTn id="770" fill="hold">
                            <p:stCondLst>
                              <p:cond delay="0"/>
                            </p:stCondLst>
                            <p:childTnLst>
                              <p:par>
                                <p:cTn id="771" presetID="22" presetClass="entr" presetSubtype="8" fill="hold" grpId="0" nodeType="clickEffect">
                                  <p:stCondLst>
                                    <p:cond delay="0"/>
                                  </p:stCondLst>
                                  <p:childTnLst>
                                    <p:set>
                                      <p:cBhvr>
                                        <p:cTn id="772" dur="1" fill="hold">
                                          <p:stCondLst>
                                            <p:cond delay="0"/>
                                          </p:stCondLst>
                                        </p:cTn>
                                        <p:tgtEl>
                                          <p:spTgt spid="52"/>
                                        </p:tgtEl>
                                        <p:attrNameLst>
                                          <p:attrName>style.visibility</p:attrName>
                                        </p:attrNameLst>
                                      </p:cBhvr>
                                      <p:to>
                                        <p:strVal val="visible"/>
                                      </p:to>
                                    </p:set>
                                    <p:animEffect transition="in" filter="wipe(left)">
                                      <p:cBhvr>
                                        <p:cTn id="773" dur="500"/>
                                        <p:tgtEl>
                                          <p:spTgt spid="52"/>
                                        </p:tgtEl>
                                      </p:cBhvr>
                                    </p:animEffect>
                                  </p:childTnLst>
                                </p:cTn>
                              </p:par>
                            </p:childTnLst>
                          </p:cTn>
                        </p:par>
                      </p:childTnLst>
                    </p:cTn>
                  </p:par>
                  <p:par>
                    <p:cTn id="774" fill="hold">
                      <p:stCondLst>
                        <p:cond delay="indefinite"/>
                      </p:stCondLst>
                      <p:childTnLst>
                        <p:par>
                          <p:cTn id="775" fill="hold">
                            <p:stCondLst>
                              <p:cond delay="0"/>
                            </p:stCondLst>
                            <p:childTnLst>
                              <p:par>
                                <p:cTn id="776" presetID="22" presetClass="entr" presetSubtype="8" fill="hold" grpId="0" nodeType="clickEffect">
                                  <p:stCondLst>
                                    <p:cond delay="0"/>
                                  </p:stCondLst>
                                  <p:childTnLst>
                                    <p:set>
                                      <p:cBhvr>
                                        <p:cTn id="777" dur="1" fill="hold">
                                          <p:stCondLst>
                                            <p:cond delay="0"/>
                                          </p:stCondLst>
                                        </p:cTn>
                                        <p:tgtEl>
                                          <p:spTgt spid="53"/>
                                        </p:tgtEl>
                                        <p:attrNameLst>
                                          <p:attrName>style.visibility</p:attrName>
                                        </p:attrNameLst>
                                      </p:cBhvr>
                                      <p:to>
                                        <p:strVal val="visible"/>
                                      </p:to>
                                    </p:set>
                                    <p:animEffect transition="in" filter="wipe(left)">
                                      <p:cBhvr>
                                        <p:cTn id="778" dur="500"/>
                                        <p:tgtEl>
                                          <p:spTgt spid="53"/>
                                        </p:tgtEl>
                                      </p:cBhvr>
                                    </p:animEffect>
                                  </p:childTnLst>
                                </p:cTn>
                              </p:par>
                            </p:childTnLst>
                          </p:cTn>
                        </p:par>
                      </p:childTnLst>
                    </p:cTn>
                  </p:par>
                  <p:par>
                    <p:cTn id="779" fill="hold">
                      <p:stCondLst>
                        <p:cond delay="indefinite"/>
                      </p:stCondLst>
                      <p:childTnLst>
                        <p:par>
                          <p:cTn id="780" fill="hold">
                            <p:stCondLst>
                              <p:cond delay="0"/>
                            </p:stCondLst>
                            <p:childTnLst>
                              <p:par>
                                <p:cTn id="781" presetID="22" presetClass="entr" presetSubtype="8" fill="hold" grpId="0" nodeType="clickEffect">
                                  <p:stCondLst>
                                    <p:cond delay="0"/>
                                  </p:stCondLst>
                                  <p:childTnLst>
                                    <p:set>
                                      <p:cBhvr>
                                        <p:cTn id="782" dur="1" fill="hold">
                                          <p:stCondLst>
                                            <p:cond delay="0"/>
                                          </p:stCondLst>
                                        </p:cTn>
                                        <p:tgtEl>
                                          <p:spTgt spid="54"/>
                                        </p:tgtEl>
                                        <p:attrNameLst>
                                          <p:attrName>style.visibility</p:attrName>
                                        </p:attrNameLst>
                                      </p:cBhvr>
                                      <p:to>
                                        <p:strVal val="visible"/>
                                      </p:to>
                                    </p:set>
                                    <p:animEffect transition="in" filter="wipe(left)">
                                      <p:cBhvr>
                                        <p:cTn id="783" dur="500"/>
                                        <p:tgtEl>
                                          <p:spTgt spid="54"/>
                                        </p:tgtEl>
                                      </p:cBhvr>
                                    </p:animEffect>
                                  </p:childTnLst>
                                </p:cTn>
                              </p:par>
                            </p:childTnLst>
                          </p:cTn>
                        </p:par>
                      </p:childTnLst>
                    </p:cTn>
                  </p:par>
                  <p:par>
                    <p:cTn id="784" fill="hold">
                      <p:stCondLst>
                        <p:cond delay="indefinite"/>
                      </p:stCondLst>
                      <p:childTnLst>
                        <p:par>
                          <p:cTn id="785" fill="hold">
                            <p:stCondLst>
                              <p:cond delay="0"/>
                            </p:stCondLst>
                            <p:childTnLst>
                              <p:par>
                                <p:cTn id="786" presetID="22" presetClass="entr" presetSubtype="8" fill="hold" grpId="0" nodeType="clickEffect">
                                  <p:stCondLst>
                                    <p:cond delay="0"/>
                                  </p:stCondLst>
                                  <p:childTnLst>
                                    <p:set>
                                      <p:cBhvr>
                                        <p:cTn id="787" dur="1" fill="hold">
                                          <p:stCondLst>
                                            <p:cond delay="0"/>
                                          </p:stCondLst>
                                        </p:cTn>
                                        <p:tgtEl>
                                          <p:spTgt spid="50"/>
                                        </p:tgtEl>
                                        <p:attrNameLst>
                                          <p:attrName>style.visibility</p:attrName>
                                        </p:attrNameLst>
                                      </p:cBhvr>
                                      <p:to>
                                        <p:strVal val="visible"/>
                                      </p:to>
                                    </p:set>
                                    <p:animEffect transition="in" filter="wipe(left)">
                                      <p:cBhvr>
                                        <p:cTn id="788" dur="500"/>
                                        <p:tgtEl>
                                          <p:spTgt spid="50"/>
                                        </p:tgtEl>
                                      </p:cBhvr>
                                    </p:animEffect>
                                  </p:childTnLst>
                                </p:cTn>
                              </p:par>
                            </p:childTnLst>
                          </p:cTn>
                        </p:par>
                      </p:childTnLst>
                    </p:cTn>
                  </p:par>
                  <p:par>
                    <p:cTn id="789" fill="hold">
                      <p:stCondLst>
                        <p:cond delay="indefinite"/>
                      </p:stCondLst>
                      <p:childTnLst>
                        <p:par>
                          <p:cTn id="790" fill="hold">
                            <p:stCondLst>
                              <p:cond delay="0"/>
                            </p:stCondLst>
                            <p:childTnLst>
                              <p:par>
                                <p:cTn id="791" presetID="22" presetClass="entr" presetSubtype="8" fill="hold" grpId="0" nodeType="clickEffect">
                                  <p:stCondLst>
                                    <p:cond delay="0"/>
                                  </p:stCondLst>
                                  <p:childTnLst>
                                    <p:set>
                                      <p:cBhvr>
                                        <p:cTn id="792" dur="1" fill="hold">
                                          <p:stCondLst>
                                            <p:cond delay="0"/>
                                          </p:stCondLst>
                                        </p:cTn>
                                        <p:tgtEl>
                                          <p:spTgt spid="51"/>
                                        </p:tgtEl>
                                        <p:attrNameLst>
                                          <p:attrName>style.visibility</p:attrName>
                                        </p:attrNameLst>
                                      </p:cBhvr>
                                      <p:to>
                                        <p:strVal val="visible"/>
                                      </p:to>
                                    </p:set>
                                    <p:animEffect transition="in" filter="wipe(left)">
                                      <p:cBhvr>
                                        <p:cTn id="793" dur="500"/>
                                        <p:tgtEl>
                                          <p:spTgt spid="51"/>
                                        </p:tgtEl>
                                      </p:cBhvr>
                                    </p:animEffect>
                                  </p:childTnLst>
                                </p:cTn>
                              </p:par>
                            </p:childTnLst>
                          </p:cTn>
                        </p:par>
                      </p:childTnLst>
                    </p:cTn>
                  </p:par>
                  <p:par>
                    <p:cTn id="794" fill="hold">
                      <p:stCondLst>
                        <p:cond delay="indefinite"/>
                      </p:stCondLst>
                      <p:childTnLst>
                        <p:par>
                          <p:cTn id="795" fill="hold">
                            <p:stCondLst>
                              <p:cond delay="0"/>
                            </p:stCondLst>
                            <p:childTnLst>
                              <p:par>
                                <p:cTn id="796" presetID="22" presetClass="entr" presetSubtype="8" fill="hold" grpId="0" nodeType="clickEffect">
                                  <p:stCondLst>
                                    <p:cond delay="0"/>
                                  </p:stCondLst>
                                  <p:childTnLst>
                                    <p:set>
                                      <p:cBhvr>
                                        <p:cTn id="797" dur="1" fill="hold">
                                          <p:stCondLst>
                                            <p:cond delay="0"/>
                                          </p:stCondLst>
                                        </p:cTn>
                                        <p:tgtEl>
                                          <p:spTgt spid="60"/>
                                        </p:tgtEl>
                                        <p:attrNameLst>
                                          <p:attrName>style.visibility</p:attrName>
                                        </p:attrNameLst>
                                      </p:cBhvr>
                                      <p:to>
                                        <p:strVal val="visible"/>
                                      </p:to>
                                    </p:set>
                                    <p:animEffect transition="in" filter="wipe(left)">
                                      <p:cBhvr>
                                        <p:cTn id="798" dur="500"/>
                                        <p:tgtEl>
                                          <p:spTgt spid="60"/>
                                        </p:tgtEl>
                                      </p:cBhvr>
                                    </p:animEffect>
                                  </p:childTnLst>
                                </p:cTn>
                              </p:par>
                            </p:childTnLst>
                          </p:cTn>
                        </p:par>
                      </p:childTnLst>
                    </p:cTn>
                  </p:par>
                  <p:par>
                    <p:cTn id="799" fill="hold">
                      <p:stCondLst>
                        <p:cond delay="indefinite"/>
                      </p:stCondLst>
                      <p:childTnLst>
                        <p:par>
                          <p:cTn id="800" fill="hold">
                            <p:stCondLst>
                              <p:cond delay="0"/>
                            </p:stCondLst>
                            <p:childTnLst>
                              <p:par>
                                <p:cTn id="801" presetID="22" presetClass="entr" presetSubtype="8" fill="hold" grpId="0" nodeType="clickEffect">
                                  <p:stCondLst>
                                    <p:cond delay="0"/>
                                  </p:stCondLst>
                                  <p:childTnLst>
                                    <p:set>
                                      <p:cBhvr>
                                        <p:cTn id="802" dur="1" fill="hold">
                                          <p:stCondLst>
                                            <p:cond delay="0"/>
                                          </p:stCondLst>
                                        </p:cTn>
                                        <p:tgtEl>
                                          <p:spTgt spid="55"/>
                                        </p:tgtEl>
                                        <p:attrNameLst>
                                          <p:attrName>style.visibility</p:attrName>
                                        </p:attrNameLst>
                                      </p:cBhvr>
                                      <p:to>
                                        <p:strVal val="visible"/>
                                      </p:to>
                                    </p:set>
                                    <p:animEffect transition="in" filter="wipe(left)">
                                      <p:cBhvr>
                                        <p:cTn id="803" dur="500"/>
                                        <p:tgtEl>
                                          <p:spTgt spid="55"/>
                                        </p:tgtEl>
                                      </p:cBhvr>
                                    </p:animEffect>
                                  </p:childTnLst>
                                </p:cTn>
                              </p:par>
                            </p:childTnLst>
                          </p:cTn>
                        </p:par>
                      </p:childTnLst>
                    </p:cTn>
                  </p:par>
                  <p:par>
                    <p:cTn id="804" fill="hold">
                      <p:stCondLst>
                        <p:cond delay="indefinite"/>
                      </p:stCondLst>
                      <p:childTnLst>
                        <p:par>
                          <p:cTn id="805" fill="hold">
                            <p:stCondLst>
                              <p:cond delay="0"/>
                            </p:stCondLst>
                            <p:childTnLst>
                              <p:par>
                                <p:cTn id="806" presetID="22" presetClass="entr" presetSubtype="8" fill="hold" grpId="0" nodeType="clickEffect">
                                  <p:stCondLst>
                                    <p:cond delay="0"/>
                                  </p:stCondLst>
                                  <p:childTnLst>
                                    <p:set>
                                      <p:cBhvr>
                                        <p:cTn id="807" dur="1" fill="hold">
                                          <p:stCondLst>
                                            <p:cond delay="0"/>
                                          </p:stCondLst>
                                        </p:cTn>
                                        <p:tgtEl>
                                          <p:spTgt spid="56"/>
                                        </p:tgtEl>
                                        <p:attrNameLst>
                                          <p:attrName>style.visibility</p:attrName>
                                        </p:attrNameLst>
                                      </p:cBhvr>
                                      <p:to>
                                        <p:strVal val="visible"/>
                                      </p:to>
                                    </p:set>
                                    <p:animEffect transition="in" filter="wipe(left)">
                                      <p:cBhvr>
                                        <p:cTn id="808" dur="500"/>
                                        <p:tgtEl>
                                          <p:spTgt spid="56"/>
                                        </p:tgtEl>
                                      </p:cBhvr>
                                    </p:animEffect>
                                  </p:childTnLst>
                                </p:cTn>
                              </p:par>
                            </p:childTnLst>
                          </p:cTn>
                        </p:par>
                      </p:childTnLst>
                    </p:cTn>
                  </p:par>
                  <p:par>
                    <p:cTn id="809" fill="hold">
                      <p:stCondLst>
                        <p:cond delay="indefinite"/>
                      </p:stCondLst>
                      <p:childTnLst>
                        <p:par>
                          <p:cTn id="810" fill="hold">
                            <p:stCondLst>
                              <p:cond delay="0"/>
                            </p:stCondLst>
                            <p:childTnLst>
                              <p:par>
                                <p:cTn id="811" presetID="22" presetClass="entr" presetSubtype="8" fill="hold" grpId="0" nodeType="clickEffect">
                                  <p:stCondLst>
                                    <p:cond delay="0"/>
                                  </p:stCondLst>
                                  <p:childTnLst>
                                    <p:set>
                                      <p:cBhvr>
                                        <p:cTn id="812" dur="1" fill="hold">
                                          <p:stCondLst>
                                            <p:cond delay="0"/>
                                          </p:stCondLst>
                                        </p:cTn>
                                        <p:tgtEl>
                                          <p:spTgt spid="57"/>
                                        </p:tgtEl>
                                        <p:attrNameLst>
                                          <p:attrName>style.visibility</p:attrName>
                                        </p:attrNameLst>
                                      </p:cBhvr>
                                      <p:to>
                                        <p:strVal val="visible"/>
                                      </p:to>
                                    </p:set>
                                    <p:animEffect transition="in" filter="wipe(left)">
                                      <p:cBhvr>
                                        <p:cTn id="813" dur="500"/>
                                        <p:tgtEl>
                                          <p:spTgt spid="57"/>
                                        </p:tgtEl>
                                      </p:cBhvr>
                                    </p:animEffect>
                                  </p:childTnLst>
                                </p:cTn>
                              </p:par>
                            </p:childTnLst>
                          </p:cTn>
                        </p:par>
                      </p:childTnLst>
                    </p:cTn>
                  </p:par>
                  <p:par>
                    <p:cTn id="814" fill="hold">
                      <p:stCondLst>
                        <p:cond delay="indefinite"/>
                      </p:stCondLst>
                      <p:childTnLst>
                        <p:par>
                          <p:cTn id="815" fill="hold">
                            <p:stCondLst>
                              <p:cond delay="0"/>
                            </p:stCondLst>
                            <p:childTnLst>
                              <p:par>
                                <p:cTn id="816" presetID="22" presetClass="entr" presetSubtype="8" fill="hold" grpId="0" nodeType="clickEffect">
                                  <p:stCondLst>
                                    <p:cond delay="0"/>
                                  </p:stCondLst>
                                  <p:childTnLst>
                                    <p:set>
                                      <p:cBhvr>
                                        <p:cTn id="817" dur="1" fill="hold">
                                          <p:stCondLst>
                                            <p:cond delay="0"/>
                                          </p:stCondLst>
                                        </p:cTn>
                                        <p:tgtEl>
                                          <p:spTgt spid="58"/>
                                        </p:tgtEl>
                                        <p:attrNameLst>
                                          <p:attrName>style.visibility</p:attrName>
                                        </p:attrNameLst>
                                      </p:cBhvr>
                                      <p:to>
                                        <p:strVal val="visible"/>
                                      </p:to>
                                    </p:set>
                                    <p:animEffect transition="in" filter="wipe(left)">
                                      <p:cBhvr>
                                        <p:cTn id="818" dur="500"/>
                                        <p:tgtEl>
                                          <p:spTgt spid="58"/>
                                        </p:tgtEl>
                                      </p:cBhvr>
                                    </p:animEffect>
                                  </p:childTnLst>
                                </p:cTn>
                              </p:par>
                            </p:childTnLst>
                          </p:cTn>
                        </p:par>
                      </p:childTnLst>
                    </p:cTn>
                  </p:par>
                  <p:par>
                    <p:cTn id="819" fill="hold">
                      <p:stCondLst>
                        <p:cond delay="indefinite"/>
                      </p:stCondLst>
                      <p:childTnLst>
                        <p:par>
                          <p:cTn id="820" fill="hold">
                            <p:stCondLst>
                              <p:cond delay="0"/>
                            </p:stCondLst>
                            <p:childTnLst>
                              <p:par>
                                <p:cTn id="821" presetID="22" presetClass="entr" presetSubtype="8" fill="hold" nodeType="clickEffect">
                                  <p:stCondLst>
                                    <p:cond delay="0"/>
                                  </p:stCondLst>
                                  <p:childTnLst>
                                    <p:set>
                                      <p:cBhvr>
                                        <p:cTn id="822" dur="1" fill="hold">
                                          <p:stCondLst>
                                            <p:cond delay="0"/>
                                          </p:stCondLst>
                                        </p:cTn>
                                        <p:tgtEl>
                                          <p:spTgt spid="59"/>
                                        </p:tgtEl>
                                        <p:attrNameLst>
                                          <p:attrName>style.visibility</p:attrName>
                                        </p:attrNameLst>
                                      </p:cBhvr>
                                      <p:to>
                                        <p:strVal val="visible"/>
                                      </p:to>
                                    </p:set>
                                    <p:animEffect transition="in" filter="wipe(left)">
                                      <p:cBhvr>
                                        <p:cTn id="82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3" grpId="1" animBg="1"/>
      <p:bldP spid="143" grpId="2" animBg="1"/>
      <p:bldP spid="142" grpId="0" animBg="1"/>
      <p:bldP spid="142" grpId="1" animBg="1"/>
      <p:bldP spid="142" grpId="2" animBg="1"/>
      <p:bldP spid="139" grpId="0" animBg="1"/>
      <p:bldP spid="139" grpId="1" animBg="1"/>
      <p:bldP spid="139" grpId="2" animBg="1"/>
      <p:bldP spid="95" grpId="0" animBg="1"/>
      <p:bldP spid="95" grpId="1" animBg="1"/>
      <p:bldP spid="95" grpId="2" animBg="1"/>
      <p:bldP spid="95" grpId="3" animBg="1"/>
      <p:bldP spid="96" grpId="0" animBg="1"/>
      <p:bldP spid="96" grpId="1" animBg="1"/>
      <p:bldP spid="96" grpId="2" animBg="1"/>
      <p:bldP spid="96" grpId="3" animBg="1"/>
      <p:bldP spid="167" grpId="0" animBg="1"/>
      <p:bldP spid="167" grpId="1" animBg="1"/>
      <p:bldP spid="167" grpId="2" animBg="1"/>
      <p:bldP spid="167" grpId="3" animBg="1"/>
      <p:bldP spid="106" grpId="0" animBg="1"/>
      <p:bldP spid="106" grpId="1" animBg="1"/>
      <p:bldP spid="106" grpId="2" animBg="1"/>
      <p:bldP spid="105" grpId="0" animBg="1"/>
      <p:bldP spid="105" grpId="1" animBg="1"/>
      <p:bldP spid="105" grpId="2" animBg="1"/>
      <p:bldP spid="104" grpId="0" animBg="1"/>
      <p:bldP spid="104" grpId="1" animBg="1"/>
      <p:bldP spid="104" grpId="2" animBg="1"/>
      <p:bldP spid="85" grpId="0" animBg="1"/>
      <p:bldP spid="85" grpId="1" animBg="1"/>
      <p:bldP spid="85" grpId="2" animBg="1"/>
      <p:bldP spid="79" grpId="0" animBg="1"/>
      <p:bldP spid="79" grpId="1" animBg="1"/>
      <p:bldP spid="79" grpId="2" animBg="1"/>
      <p:bldP spid="75" grpId="0" animBg="1"/>
      <p:bldP spid="75" grpId="1" animBg="1"/>
      <p:bldP spid="75" grpId="2" animBg="1"/>
      <p:bldP spid="71" grpId="0" animBg="1"/>
      <p:bldP spid="71" grpId="1" animBg="1"/>
      <p:bldP spid="71" grpId="2" animBg="1"/>
      <p:bldP spid="61" grpId="0" animBg="1"/>
      <p:bldP spid="61" grpId="1" animBg="1"/>
      <p:bldP spid="61" grpId="2" animBg="1"/>
      <p:bldP spid="2" grpId="0"/>
      <p:bldP spid="3" grpId="0"/>
      <p:bldP spid="4" grpId="0"/>
      <p:bldP spid="5" grpId="0"/>
      <p:bldP spid="6" grpId="0"/>
      <p:bldP spid="7" grpId="0"/>
      <p:bldP spid="10" grpId="0"/>
      <p:bldP spid="11" grpId="0"/>
      <p:bldP spid="13" grpId="0"/>
      <p:bldP spid="14" grpId="0"/>
      <p:bldP spid="16" grpId="0"/>
      <p:bldP spid="17" grpId="0"/>
      <p:bldP spid="19"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60" grpId="0"/>
      <p:bldP spid="84" grpId="0"/>
      <p:bldP spid="89" grpId="0"/>
      <p:bldP spid="91" grpId="0"/>
      <p:bldP spid="92" grpId="0"/>
      <p:bldP spid="94" grpId="0"/>
      <p:bldP spid="107" grpId="0"/>
      <p:bldP spid="153" grpId="0" animBg="1"/>
      <p:bldP spid="153" grpId="1" animBg="1"/>
      <p:bldP spid="154" grpId="0" animBg="1"/>
      <p:bldP spid="154" grpId="1" animBg="1"/>
      <p:bldP spid="123" grpId="0"/>
      <p:bldP spid="125" grpId="0"/>
      <p:bldP spid="133" grpId="0"/>
      <p:bldP spid="135" grpId="0"/>
      <p:bldP spid="147" grpId="0"/>
      <p:bldP spid="193" grpId="0"/>
      <p:bldP spid="193" grpId="1"/>
      <p:bldP spid="194" grpId="0"/>
      <p:bldP spid="194" grpId="1"/>
      <p:bldP spid="195" grpId="0" animBg="1"/>
      <p:bldP spid="195" grpId="1" animBg="1"/>
      <p:bldP spid="195" grpId="2" animBg="1"/>
      <p:bldP spid="196" grpId="0" animBg="1"/>
      <p:bldP spid="196" grpId="1" animBg="1"/>
      <p:bldP spid="196" grpId="2" animBg="1"/>
      <p:bldP spid="110" grpId="0"/>
      <p:bldP spid="197" grpId="0"/>
      <p:bldP spid="140" grpId="0"/>
      <p:bldP spid="9" grpId="0"/>
      <p:bldP spid="161" grpId="0"/>
      <p:bldP spid="162" grpId="0"/>
      <p:bldP spid="163" grpId="0"/>
      <p:bldP spid="164" grpId="0"/>
      <p:bldP spid="76" grpId="0"/>
      <p:bldP spid="165" grpId="0"/>
      <p:bldP spid="166" grpId="0"/>
      <p:bldP spid="169" grpId="0"/>
      <p:bldP spid="170" grpId="0"/>
      <p:bldP spid="171" grpId="0"/>
      <p:bldP spid="172" grpId="0"/>
      <p:bldP spid="173" grpId="0"/>
      <p:bldP spid="175" grpId="0"/>
      <p:bldP spid="176" grpId="0"/>
      <p:bldP spid="177" grpId="0"/>
      <p:bldP spid="178" grpId="0"/>
      <p:bldP spid="179" grpId="0"/>
      <p:bldP spid="198" grpId="0"/>
      <p:bldP spid="199" grpId="0"/>
      <p:bldP spid="2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24653" y="1971586"/>
            <a:ext cx="169469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49</a:t>
            </a:r>
            <a:endParaRPr lang="en-US" sz="2000" b="1" dirty="0">
              <a:solidFill>
                <a:prstClr val="black"/>
              </a:solidFill>
            </a:endParaRPr>
          </a:p>
        </p:txBody>
      </p:sp>
    </p:spTree>
    <p:extLst>
      <p:ext uri="{BB962C8B-B14F-4D97-AF65-F5344CB8AC3E}">
        <p14:creationId xmlns:p14="http://schemas.microsoft.com/office/powerpoint/2010/main" val="53313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7"/>
          <p:cNvSpPr txBox="1">
            <a:spLocks/>
          </p:cNvSpPr>
          <p:nvPr/>
        </p:nvSpPr>
        <p:spPr bwMode="auto">
          <a:xfrm>
            <a:off x="695323" y="2514600"/>
            <a:ext cx="6905627"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dirty="0" smtClean="0">
                <a:solidFill>
                  <a:srgbClr val="034EA2"/>
                </a:solidFill>
                <a:latin typeface="Bookman Old Style" pitchFamily="18" charset="0"/>
              </a:rPr>
              <a:t>QUADRATIC EQUATIONS</a:t>
            </a:r>
            <a:endParaRPr lang="en-US" altLang="en-US" sz="3600" dirty="0">
              <a:solidFill>
                <a:srgbClr val="034EA2"/>
              </a:solidFill>
              <a:latin typeface="Bookman Old Style" pitchFamily="18" charset="0"/>
            </a:endParaRPr>
          </a:p>
        </p:txBody>
      </p:sp>
      <p:sp>
        <p:nvSpPr>
          <p:cNvPr id="4" name="Title 7"/>
          <p:cNvSpPr txBox="1">
            <a:spLocks/>
          </p:cNvSpPr>
          <p:nvPr/>
        </p:nvSpPr>
        <p:spPr bwMode="auto">
          <a:xfrm>
            <a:off x="685800" y="2957190"/>
            <a:ext cx="770262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pPr>
            <a:r>
              <a:rPr lang="en-US" altLang="en-US" sz="2000" dirty="0" smtClean="0">
                <a:solidFill>
                  <a:srgbClr val="FF6600"/>
                </a:solidFill>
                <a:latin typeface="Bookman Old Style" pitchFamily="18" charset="0"/>
              </a:rPr>
              <a:t>Word Problem on Age</a:t>
            </a:r>
            <a:endParaRPr lang="en-US" altLang="en-US" sz="2000" dirty="0">
              <a:solidFill>
                <a:srgbClr val="FF6600"/>
              </a:solidFill>
              <a:latin typeface="Bookman Old Style" pitchFamily="18" charset="0"/>
            </a:endParaRPr>
          </a:p>
        </p:txBody>
      </p:sp>
    </p:spTree>
    <p:extLst>
      <p:ext uri="{BB962C8B-B14F-4D97-AF65-F5344CB8AC3E}">
        <p14:creationId xmlns:p14="http://schemas.microsoft.com/office/powerpoint/2010/main" val="2336717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round/>
          <a:headEnd/>
          <a:tailEnd/>
        </a:ln>
      </a:spPr>
      <a:bodyPr wrap="square">
        <a:spAutoFit/>
      </a:bodyPr>
      <a:lstStyle>
        <a:defPPr>
          <a:defRPr/>
        </a:defPPr>
      </a:lstStyle>
    </a:spDef>
  </a:objectDefaults>
  <a:extraClrSchemeLst/>
</a:theme>
</file>

<file path=ppt/theme/theme5.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16030</TotalTime>
  <Words>5623</Words>
  <Application>Microsoft Office PowerPoint</Application>
  <PresentationFormat>On-screen Show (16:9)</PresentationFormat>
  <Paragraphs>1513</Paragraphs>
  <Slides>43</Slides>
  <Notes>11</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43</vt:i4>
      </vt:variant>
    </vt:vector>
  </HeadingPairs>
  <TitlesOfParts>
    <vt:vector size="62" baseType="lpstr">
      <vt:lpstr>Arial</vt:lpstr>
      <vt:lpstr>Book Antiqua</vt:lpstr>
      <vt:lpstr>Bookman Old Style</vt:lpstr>
      <vt:lpstr>Calibri</vt:lpstr>
      <vt:lpstr>Cambria</vt:lpstr>
      <vt:lpstr>Cambria Math</vt:lpstr>
      <vt:lpstr>Copperplate Gothic Bold</vt:lpstr>
      <vt:lpstr>MT Extra</vt:lpstr>
      <vt:lpstr>Rockwell</vt:lpstr>
      <vt:lpstr>Symbol</vt:lpstr>
      <vt:lpstr>Wingdings</vt:lpstr>
      <vt:lpstr>Wingdings 2</vt:lpstr>
      <vt:lpstr>Technic</vt:lpstr>
      <vt:lpstr>1_Office Theme</vt:lpstr>
      <vt:lpstr>3_Office Theme</vt:lpstr>
      <vt:lpstr>6_Office Theme</vt:lpstr>
      <vt:lpstr>1_Technic</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dc:creator>
  <cp:lastModifiedBy>T.S BORA</cp:lastModifiedBy>
  <cp:revision>2656</cp:revision>
  <dcterms:created xsi:type="dcterms:W3CDTF">2010-03-27T01:47:36Z</dcterms:created>
  <dcterms:modified xsi:type="dcterms:W3CDTF">2022-04-23T04:46:54Z</dcterms:modified>
</cp:coreProperties>
</file>